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10.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1.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2.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13.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1"/>
    <p:sldMasterId id="2147483970" r:id="rId2"/>
    <p:sldMasterId id="2147483982" r:id="rId3"/>
    <p:sldMasterId id="2147483994" r:id="rId4"/>
    <p:sldMasterId id="2147484006" r:id="rId5"/>
    <p:sldMasterId id="2147484018" r:id="rId6"/>
    <p:sldMasterId id="2147484021" r:id="rId7"/>
    <p:sldMasterId id="2147484036" r:id="rId8"/>
    <p:sldMasterId id="2147484048" r:id="rId9"/>
    <p:sldMasterId id="2147484060" r:id="rId10"/>
    <p:sldMasterId id="2147484072" r:id="rId11"/>
    <p:sldMasterId id="2147484084" r:id="rId12"/>
    <p:sldMasterId id="2147484096" r:id="rId13"/>
    <p:sldMasterId id="2147484108" r:id="rId14"/>
  </p:sldMasterIdLst>
  <p:notesMasterIdLst>
    <p:notesMasterId r:id="rId38"/>
  </p:notesMasterIdLst>
  <p:sldIdLst>
    <p:sldId id="256" r:id="rId15"/>
    <p:sldId id="281" r:id="rId16"/>
    <p:sldId id="273" r:id="rId17"/>
    <p:sldId id="389" r:id="rId18"/>
    <p:sldId id="390" r:id="rId19"/>
    <p:sldId id="388" r:id="rId20"/>
    <p:sldId id="387" r:id="rId21"/>
    <p:sldId id="397" r:id="rId22"/>
    <p:sldId id="417" r:id="rId23"/>
    <p:sldId id="391" r:id="rId24"/>
    <p:sldId id="393" r:id="rId25"/>
    <p:sldId id="394" r:id="rId26"/>
    <p:sldId id="395" r:id="rId27"/>
    <p:sldId id="392" r:id="rId28"/>
    <p:sldId id="396" r:id="rId29"/>
    <p:sldId id="398" r:id="rId30"/>
    <p:sldId id="400" r:id="rId31"/>
    <p:sldId id="418" r:id="rId32"/>
    <p:sldId id="401" r:id="rId33"/>
    <p:sldId id="403" r:id="rId34"/>
    <p:sldId id="371" r:id="rId35"/>
    <p:sldId id="416" r:id="rId36"/>
    <p:sldId id="419" r:id="rId37"/>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C00000"/>
    <a:srgbClr val="DC0081"/>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1358" autoAdjust="0"/>
  </p:normalViewPr>
  <p:slideViewPr>
    <p:cSldViewPr>
      <p:cViewPr varScale="1">
        <p:scale>
          <a:sx n="43" d="100"/>
          <a:sy n="43" d="100"/>
        </p:scale>
        <p:origin x="172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184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3E4CDC4-A60F-4920-B0A5-41AC1B0209A4}" type="datetimeFigureOut">
              <a:rPr lang="vi-VN" altLang="en-US"/>
              <a:pPr/>
              <a:t>15/05/2014</a:t>
            </a:fld>
            <a:endParaRPr lang="vi-V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vi-VN" altLang="en-US"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A489113-F6DC-4F04-892B-D81E2CEB4353}" type="slidenum">
              <a:rPr lang="vi-VN" altLang="en-US"/>
              <a:pPr/>
              <a:t>‹#›</a:t>
            </a:fld>
            <a:endParaRPr lang="vi-VN" altLang="en-US"/>
          </a:p>
        </p:txBody>
      </p:sp>
    </p:spTree>
    <p:extLst>
      <p:ext uri="{BB962C8B-B14F-4D97-AF65-F5344CB8AC3E}">
        <p14:creationId xmlns:p14="http://schemas.microsoft.com/office/powerpoint/2010/main" val="18589699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smtClean="0"/>
              <a:t>&lt;</a:t>
            </a:r>
            <a:r>
              <a:rPr lang="en-US" altLang="en-US" i="1" smtClean="0">
                <a:solidFill>
                  <a:srgbClr val="0070C0"/>
                </a:solidFill>
              </a:rPr>
              <a:t>Lưu ý: không xóa nội dung cũ mà viết thêm lên trên như nhật ký</a:t>
            </a:r>
            <a:r>
              <a:rPr lang="en-US" altLang="en-US" i="1" smtClean="0"/>
              <a:t>&gt;</a:t>
            </a:r>
          </a:p>
          <a:p>
            <a:r>
              <a:rPr lang="en-US" altLang="en-US" smtClean="0"/>
              <a:t>Tài liệu đào tạo: </a:t>
            </a:r>
            <a:r>
              <a:rPr lang="en-US" altLang="en-US" i="1" smtClean="0"/>
              <a:t>&lt;môn học, buổi học&gt;</a:t>
            </a:r>
          </a:p>
          <a:p>
            <a:r>
              <a:rPr lang="en-US" altLang="en-US" smtClean="0"/>
              <a:t>Phiên bản tài liệu:</a:t>
            </a:r>
          </a:p>
          <a:p>
            <a:r>
              <a:rPr lang="en-US" altLang="en-US" smtClean="0"/>
              <a:t>Người cập nhật:</a:t>
            </a:r>
          </a:p>
          <a:p>
            <a:r>
              <a:rPr lang="en-US" altLang="en-US" smtClean="0"/>
              <a:t>Ngày cập nhật:</a:t>
            </a:r>
          </a:p>
          <a:p>
            <a:r>
              <a:rPr lang="en-US" altLang="en-US" smtClean="0"/>
              <a:t>Tóm tắt nội dung cập nhật chính:</a:t>
            </a:r>
          </a:p>
          <a:p>
            <a:r>
              <a:rPr lang="en-US" altLang="en-US" smtClean="0"/>
              <a:t>Ngày ban hành sử dụng:</a:t>
            </a:r>
          </a:p>
          <a:p>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CF24FA-C908-4963-BFD3-45551D746FF8}" type="slidenum">
              <a:rPr lang="vi-VN" altLang="en-US"/>
              <a:pPr eaLnBrk="1" hangingPunct="1"/>
              <a:t>1</a:t>
            </a:fld>
            <a:endParaRPr lang="vi-VN" altLang="en-US"/>
          </a:p>
        </p:txBody>
      </p:sp>
    </p:spTree>
    <p:extLst>
      <p:ext uri="{BB962C8B-B14F-4D97-AF65-F5344CB8AC3E}">
        <p14:creationId xmlns:p14="http://schemas.microsoft.com/office/powerpoint/2010/main" val="2828698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Present menu items</a:t>
            </a: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04483D-3F3F-4146-ACF3-1C4D42AFA0FC}" type="slidenum">
              <a:rPr lang="vi-VN" altLang="en-US"/>
              <a:pPr eaLnBrk="1" hangingPunct="1"/>
              <a:t>14</a:t>
            </a:fld>
            <a:endParaRPr lang="vi-VN" altLang="en-US"/>
          </a:p>
        </p:txBody>
      </p:sp>
    </p:spTree>
    <p:extLst>
      <p:ext uri="{BB962C8B-B14F-4D97-AF65-F5344CB8AC3E}">
        <p14:creationId xmlns:p14="http://schemas.microsoft.com/office/powerpoint/2010/main" val="1468161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From slide</a:t>
            </a: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58F2126-DA5D-4DBD-807E-C5C7AE90C811}" type="slidenum">
              <a:rPr lang="vi-VN" altLang="en-US"/>
              <a:pPr eaLnBrk="1" hangingPunct="1"/>
              <a:t>15</a:t>
            </a:fld>
            <a:endParaRPr lang="vi-VN" altLang="en-US"/>
          </a:p>
        </p:txBody>
      </p:sp>
    </p:spTree>
    <p:extLst>
      <p:ext uri="{BB962C8B-B14F-4D97-AF65-F5344CB8AC3E}">
        <p14:creationId xmlns:p14="http://schemas.microsoft.com/office/powerpoint/2010/main" val="2289135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Attention, some Eclipse version has Ctrl+7 in place of Ctrl+/ but the last one is still OK</a:t>
            </a: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9E5174-A317-4D4E-94EC-803CEC891B1E}" type="slidenum">
              <a:rPr lang="vi-VN" altLang="en-US"/>
              <a:pPr eaLnBrk="1" hangingPunct="1"/>
              <a:t>21</a:t>
            </a:fld>
            <a:endParaRPr lang="vi-VN" altLang="en-US"/>
          </a:p>
        </p:txBody>
      </p:sp>
    </p:spTree>
    <p:extLst>
      <p:ext uri="{BB962C8B-B14F-4D97-AF65-F5344CB8AC3E}">
        <p14:creationId xmlns:p14="http://schemas.microsoft.com/office/powerpoint/2010/main" val="31793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Using output display too: System.out.println</a:t>
            </a:r>
          </a:p>
          <a:p>
            <a:endParaRPr lang="en-US" altLang="en-US"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9796E6-8782-4426-B56E-3D776CBE53BD}" type="slidenum">
              <a:rPr lang="vi-VN" altLang="en-US"/>
              <a:pPr eaLnBrk="1" hangingPunct="1"/>
              <a:t>2</a:t>
            </a:fld>
            <a:endParaRPr lang="vi-VN" altLang="en-US"/>
          </a:p>
        </p:txBody>
      </p:sp>
    </p:spTree>
    <p:extLst>
      <p:ext uri="{BB962C8B-B14F-4D97-AF65-F5344CB8AC3E}">
        <p14:creationId xmlns:p14="http://schemas.microsoft.com/office/powerpoint/2010/main" val="1943705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Present menu items</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559D90A-B240-436D-9783-E9D99215AEAF}" type="slidenum">
              <a:rPr lang="vi-VN" altLang="en-US"/>
              <a:pPr eaLnBrk="1" hangingPunct="1"/>
              <a:t>4</a:t>
            </a:fld>
            <a:endParaRPr lang="vi-VN" altLang="en-US"/>
          </a:p>
        </p:txBody>
      </p:sp>
    </p:spTree>
    <p:extLst>
      <p:ext uri="{BB962C8B-B14F-4D97-AF65-F5344CB8AC3E}">
        <p14:creationId xmlns:p14="http://schemas.microsoft.com/office/powerpoint/2010/main" val="2391167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Present menu items</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A7AF14-DD5D-4118-BE83-F103A461EBD9}" type="slidenum">
              <a:rPr lang="vi-VN" altLang="en-US"/>
              <a:pPr eaLnBrk="1" hangingPunct="1"/>
              <a:t>5</a:t>
            </a:fld>
            <a:endParaRPr lang="vi-VN" altLang="en-US"/>
          </a:p>
        </p:txBody>
      </p:sp>
    </p:spTree>
    <p:extLst>
      <p:ext uri="{BB962C8B-B14F-4D97-AF65-F5344CB8AC3E}">
        <p14:creationId xmlns:p14="http://schemas.microsoft.com/office/powerpoint/2010/main" val="1369456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F9</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36A929-AC0A-48CD-94DC-842611532030}" type="slidenum">
              <a:rPr lang="vi-VN" altLang="en-US"/>
              <a:pPr eaLnBrk="1" hangingPunct="1"/>
              <a:t>7</a:t>
            </a:fld>
            <a:endParaRPr lang="vi-VN" altLang="en-US"/>
          </a:p>
        </p:txBody>
      </p:sp>
    </p:spTree>
    <p:extLst>
      <p:ext uri="{BB962C8B-B14F-4D97-AF65-F5344CB8AC3E}">
        <p14:creationId xmlns:p14="http://schemas.microsoft.com/office/powerpoint/2010/main" val="1964337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Present menu items</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04C8B3-43EB-4947-81C7-D10F93A386A6}" type="slidenum">
              <a:rPr lang="vi-VN" altLang="en-US"/>
              <a:pPr eaLnBrk="1" hangingPunct="1"/>
              <a:t>10</a:t>
            </a:fld>
            <a:endParaRPr lang="vi-VN" altLang="en-US"/>
          </a:p>
        </p:txBody>
      </p:sp>
    </p:spTree>
    <p:extLst>
      <p:ext uri="{BB962C8B-B14F-4D97-AF65-F5344CB8AC3E}">
        <p14:creationId xmlns:p14="http://schemas.microsoft.com/office/powerpoint/2010/main" val="1399655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Present menu items</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F53BD5-422F-4416-90B6-9214D36AFE11}" type="slidenum">
              <a:rPr lang="vi-VN" altLang="en-US"/>
              <a:pPr eaLnBrk="1" hangingPunct="1"/>
              <a:t>11</a:t>
            </a:fld>
            <a:endParaRPr lang="vi-VN" altLang="en-US"/>
          </a:p>
        </p:txBody>
      </p:sp>
    </p:spTree>
    <p:extLst>
      <p:ext uri="{BB962C8B-B14F-4D97-AF65-F5344CB8AC3E}">
        <p14:creationId xmlns:p14="http://schemas.microsoft.com/office/powerpoint/2010/main" val="2504017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Present menu items</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6E2C8F-4CA9-429F-9026-23857AF07956}" type="slidenum">
              <a:rPr lang="vi-VN" altLang="en-US"/>
              <a:pPr eaLnBrk="1" hangingPunct="1"/>
              <a:t>12</a:t>
            </a:fld>
            <a:endParaRPr lang="vi-VN" altLang="en-US"/>
          </a:p>
        </p:txBody>
      </p:sp>
    </p:spTree>
    <p:extLst>
      <p:ext uri="{BB962C8B-B14F-4D97-AF65-F5344CB8AC3E}">
        <p14:creationId xmlns:p14="http://schemas.microsoft.com/office/powerpoint/2010/main" val="701349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Present menu items</a:t>
            </a: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89F7A3-8542-470A-8277-D42B7700A461}" type="slidenum">
              <a:rPr lang="vi-VN" altLang="en-US"/>
              <a:pPr eaLnBrk="1" hangingPunct="1"/>
              <a:t>13</a:t>
            </a:fld>
            <a:endParaRPr lang="vi-VN" altLang="en-US"/>
          </a:p>
        </p:txBody>
      </p:sp>
    </p:spTree>
    <p:extLst>
      <p:ext uri="{BB962C8B-B14F-4D97-AF65-F5344CB8AC3E}">
        <p14:creationId xmlns:p14="http://schemas.microsoft.com/office/powerpoint/2010/main" val="31695862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2700338" y="188913"/>
            <a:ext cx="5376862" cy="646112"/>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b="1" smtClean="0"/>
              <a:t>CORPORATE SOFTWARE TRAINING CENTER</a:t>
            </a:r>
          </a:p>
          <a:p>
            <a:pPr algn="ctr" eaLnBrk="1" hangingPunct="1">
              <a:defRPr/>
            </a:pPr>
            <a:r>
              <a:rPr lang="en-US" b="1" smtClean="0"/>
              <a:t>TRUNG TÂM ĐÀO TẠO NHÂN LỰC PHẦN MỀM </a:t>
            </a:r>
          </a:p>
        </p:txBody>
      </p:sp>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6"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a:ea typeface="ＭＳ Ｐゴシック" panose="020B0600070205080204" pitchFamily="50" charset="-128"/>
              </a:defRPr>
            </a:lvl1pPr>
          </a:lstStyle>
          <a:p>
            <a:endParaRPr lang="fr-FR" altLang="ja-JP"/>
          </a:p>
        </p:txBody>
      </p:sp>
    </p:spTree>
    <p:extLst>
      <p:ext uri="{BB962C8B-B14F-4D97-AF65-F5344CB8AC3E}">
        <p14:creationId xmlns:p14="http://schemas.microsoft.com/office/powerpoint/2010/main" val="721779962"/>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3421419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57338790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71340337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233306590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282892353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207061394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358827857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177966253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366371537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406667907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726274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0029267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47608807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867632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7982203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7428765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99269740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24678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79694381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1019011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5084433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84003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1828942187"/>
      </p:ext>
    </p:extLst>
  </p:cSld>
  <p:clrMapOvr>
    <a:masterClrMapping/>
  </p:clrMapOvr>
  <p:hf hdr="0" dt="0"/>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ja-JP" sz="2400">
              <a:solidFill>
                <a:schemeClr val="bg2"/>
              </a:solidFill>
              <a:ea typeface="ＭＳ Ｐゴシック" panose="020B0600070205080204" pitchFamily="50" charset="-128"/>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68610" name="Chart" r:id="rId4" imgW="6600749" imgH="4400702" progId="MSGraph.Chart.8">
                  <p:embed followColorScheme="full"/>
                </p:oleObj>
              </mc:Choice>
              <mc:Fallback>
                <p:oleObj name="Chart" r:id="rId4" imgW="6600749" imgH="4400702" progId="MSGraph.Chart.8">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5009549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en-US" altLang="ja-JP"/>
          </a:p>
        </p:txBody>
      </p:sp>
      <p:sp>
        <p:nvSpPr>
          <p:cNvPr id="5" name="Rectangle 4"/>
          <p:cNvSpPr>
            <a:spLocks noGrp="1" noChangeArrowheads="1"/>
          </p:cNvSpPr>
          <p:nvPr>
            <p:ph type="sldNum" sz="quarter" idx="11"/>
          </p:nvPr>
        </p:nvSpPr>
        <p:spPr>
          <a:ln/>
        </p:spPr>
        <p:txBody>
          <a:bodyPr/>
          <a:lstStyle>
            <a:lvl1pPr>
              <a:defRPr/>
            </a:lvl1pPr>
          </a:lstStyle>
          <a:p>
            <a:fld id="{CCB93361-562B-49B9-9E7F-A4EBF0F75147}" type="slidenum">
              <a:rPr lang="en-US" altLang="ja-JP"/>
              <a:pPr/>
              <a:t>‹#›</a:t>
            </a:fld>
            <a:endParaRPr lang="en-US" altLang="ja-JP"/>
          </a:p>
        </p:txBody>
      </p:sp>
    </p:spTree>
    <p:extLst>
      <p:ext uri="{BB962C8B-B14F-4D97-AF65-F5344CB8AC3E}">
        <p14:creationId xmlns:p14="http://schemas.microsoft.com/office/powerpoint/2010/main" val="245541550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en-US" altLang="ja-JP"/>
          </a:p>
        </p:txBody>
      </p:sp>
      <p:sp>
        <p:nvSpPr>
          <p:cNvPr id="5" name="Rectangle 4"/>
          <p:cNvSpPr>
            <a:spLocks noGrp="1" noChangeArrowheads="1"/>
          </p:cNvSpPr>
          <p:nvPr>
            <p:ph type="sldNum" sz="quarter" idx="11"/>
          </p:nvPr>
        </p:nvSpPr>
        <p:spPr>
          <a:ln/>
        </p:spPr>
        <p:txBody>
          <a:bodyPr/>
          <a:lstStyle>
            <a:lvl1pPr>
              <a:defRPr/>
            </a:lvl1pPr>
          </a:lstStyle>
          <a:p>
            <a:fld id="{0942262A-1671-437A-8E68-50FC8AC30B38}" type="slidenum">
              <a:rPr lang="en-US" altLang="ja-JP"/>
              <a:pPr/>
              <a:t>‹#›</a:t>
            </a:fld>
            <a:endParaRPr lang="en-US" altLang="ja-JP"/>
          </a:p>
        </p:txBody>
      </p:sp>
    </p:spTree>
    <p:extLst>
      <p:ext uri="{BB962C8B-B14F-4D97-AF65-F5344CB8AC3E}">
        <p14:creationId xmlns:p14="http://schemas.microsoft.com/office/powerpoint/2010/main" val="370586196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en-US" altLang="ja-JP"/>
          </a:p>
        </p:txBody>
      </p:sp>
      <p:sp>
        <p:nvSpPr>
          <p:cNvPr id="6" name="Rectangle 4"/>
          <p:cNvSpPr>
            <a:spLocks noGrp="1" noChangeArrowheads="1"/>
          </p:cNvSpPr>
          <p:nvPr>
            <p:ph type="sldNum" sz="quarter" idx="11"/>
          </p:nvPr>
        </p:nvSpPr>
        <p:spPr>
          <a:ln/>
        </p:spPr>
        <p:txBody>
          <a:bodyPr/>
          <a:lstStyle>
            <a:lvl1pPr>
              <a:defRPr/>
            </a:lvl1pPr>
          </a:lstStyle>
          <a:p>
            <a:fld id="{FEB6D11C-D814-4633-AA14-241E5644BC7D}" type="slidenum">
              <a:rPr lang="en-US" altLang="ja-JP"/>
              <a:pPr/>
              <a:t>‹#›</a:t>
            </a:fld>
            <a:endParaRPr lang="en-US" altLang="ja-JP"/>
          </a:p>
        </p:txBody>
      </p:sp>
    </p:spTree>
    <p:extLst>
      <p:ext uri="{BB962C8B-B14F-4D97-AF65-F5344CB8AC3E}">
        <p14:creationId xmlns:p14="http://schemas.microsoft.com/office/powerpoint/2010/main" val="338959014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en-US" altLang="ja-JP"/>
          </a:p>
        </p:txBody>
      </p:sp>
      <p:sp>
        <p:nvSpPr>
          <p:cNvPr id="8" name="Rectangle 4"/>
          <p:cNvSpPr>
            <a:spLocks noGrp="1" noChangeArrowheads="1"/>
          </p:cNvSpPr>
          <p:nvPr>
            <p:ph type="sldNum" sz="quarter" idx="11"/>
          </p:nvPr>
        </p:nvSpPr>
        <p:spPr>
          <a:ln/>
        </p:spPr>
        <p:txBody>
          <a:bodyPr/>
          <a:lstStyle>
            <a:lvl1pPr>
              <a:defRPr/>
            </a:lvl1pPr>
          </a:lstStyle>
          <a:p>
            <a:fld id="{28BBB152-8202-4574-A688-39E2222F6502}" type="slidenum">
              <a:rPr lang="en-US" altLang="ja-JP"/>
              <a:pPr/>
              <a:t>‹#›</a:t>
            </a:fld>
            <a:endParaRPr lang="en-US" altLang="ja-JP"/>
          </a:p>
        </p:txBody>
      </p:sp>
    </p:spTree>
    <p:extLst>
      <p:ext uri="{BB962C8B-B14F-4D97-AF65-F5344CB8AC3E}">
        <p14:creationId xmlns:p14="http://schemas.microsoft.com/office/powerpoint/2010/main" val="29976249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en-US" altLang="ja-JP"/>
          </a:p>
        </p:txBody>
      </p:sp>
      <p:sp>
        <p:nvSpPr>
          <p:cNvPr id="4" name="Rectangle 4"/>
          <p:cNvSpPr>
            <a:spLocks noGrp="1" noChangeArrowheads="1"/>
          </p:cNvSpPr>
          <p:nvPr>
            <p:ph type="sldNum" sz="quarter" idx="11"/>
          </p:nvPr>
        </p:nvSpPr>
        <p:spPr>
          <a:ln/>
        </p:spPr>
        <p:txBody>
          <a:bodyPr/>
          <a:lstStyle>
            <a:lvl1pPr>
              <a:defRPr/>
            </a:lvl1pPr>
          </a:lstStyle>
          <a:p>
            <a:fld id="{BD8EE50D-985D-4FB4-804A-FB59FD83FE1D}" type="slidenum">
              <a:rPr lang="en-US" altLang="ja-JP"/>
              <a:pPr/>
              <a:t>‹#›</a:t>
            </a:fld>
            <a:endParaRPr lang="en-US" altLang="ja-JP"/>
          </a:p>
        </p:txBody>
      </p:sp>
    </p:spTree>
    <p:extLst>
      <p:ext uri="{BB962C8B-B14F-4D97-AF65-F5344CB8AC3E}">
        <p14:creationId xmlns:p14="http://schemas.microsoft.com/office/powerpoint/2010/main" val="115904471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en-US" altLang="ja-JP"/>
          </a:p>
        </p:txBody>
      </p:sp>
      <p:sp>
        <p:nvSpPr>
          <p:cNvPr id="3" name="Rectangle 4"/>
          <p:cNvSpPr>
            <a:spLocks noGrp="1" noChangeArrowheads="1"/>
          </p:cNvSpPr>
          <p:nvPr>
            <p:ph type="sldNum" sz="quarter" idx="11"/>
          </p:nvPr>
        </p:nvSpPr>
        <p:spPr>
          <a:ln/>
        </p:spPr>
        <p:txBody>
          <a:bodyPr/>
          <a:lstStyle>
            <a:lvl1pPr>
              <a:defRPr/>
            </a:lvl1pPr>
          </a:lstStyle>
          <a:p>
            <a:fld id="{F1323484-6859-440B-B2A5-A4A4E6AE5E8F}" type="slidenum">
              <a:rPr lang="en-US" altLang="ja-JP"/>
              <a:pPr/>
              <a:t>‹#›</a:t>
            </a:fld>
            <a:endParaRPr lang="en-US" altLang="ja-JP"/>
          </a:p>
        </p:txBody>
      </p:sp>
    </p:spTree>
    <p:extLst>
      <p:ext uri="{BB962C8B-B14F-4D97-AF65-F5344CB8AC3E}">
        <p14:creationId xmlns:p14="http://schemas.microsoft.com/office/powerpoint/2010/main" val="59247916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en-US" altLang="ja-JP"/>
          </a:p>
        </p:txBody>
      </p:sp>
      <p:sp>
        <p:nvSpPr>
          <p:cNvPr id="6" name="Rectangle 4"/>
          <p:cNvSpPr>
            <a:spLocks noGrp="1" noChangeArrowheads="1"/>
          </p:cNvSpPr>
          <p:nvPr>
            <p:ph type="sldNum" sz="quarter" idx="11"/>
          </p:nvPr>
        </p:nvSpPr>
        <p:spPr>
          <a:ln/>
        </p:spPr>
        <p:txBody>
          <a:bodyPr/>
          <a:lstStyle>
            <a:lvl1pPr>
              <a:defRPr/>
            </a:lvl1pPr>
          </a:lstStyle>
          <a:p>
            <a:fld id="{FC3833C8-327B-4BAD-8FE1-CECB0D104ED8}" type="slidenum">
              <a:rPr lang="en-US" altLang="ja-JP"/>
              <a:pPr/>
              <a:t>‹#›</a:t>
            </a:fld>
            <a:endParaRPr lang="en-US" altLang="ja-JP"/>
          </a:p>
        </p:txBody>
      </p:sp>
    </p:spTree>
    <p:extLst>
      <p:ext uri="{BB962C8B-B14F-4D97-AF65-F5344CB8AC3E}">
        <p14:creationId xmlns:p14="http://schemas.microsoft.com/office/powerpoint/2010/main" val="297033267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en-US" altLang="ja-JP"/>
          </a:p>
        </p:txBody>
      </p:sp>
      <p:sp>
        <p:nvSpPr>
          <p:cNvPr id="6" name="Rectangle 4"/>
          <p:cNvSpPr>
            <a:spLocks noGrp="1" noChangeArrowheads="1"/>
          </p:cNvSpPr>
          <p:nvPr>
            <p:ph type="sldNum" sz="quarter" idx="11"/>
          </p:nvPr>
        </p:nvSpPr>
        <p:spPr>
          <a:ln/>
        </p:spPr>
        <p:txBody>
          <a:bodyPr/>
          <a:lstStyle>
            <a:lvl1pPr>
              <a:defRPr/>
            </a:lvl1pPr>
          </a:lstStyle>
          <a:p>
            <a:fld id="{1C51567B-6508-47D6-82DD-BA8577822F75}" type="slidenum">
              <a:rPr lang="en-US" altLang="ja-JP"/>
              <a:pPr/>
              <a:t>‹#›</a:t>
            </a:fld>
            <a:endParaRPr lang="en-US" altLang="ja-JP"/>
          </a:p>
        </p:txBody>
      </p:sp>
    </p:spTree>
    <p:extLst>
      <p:ext uri="{BB962C8B-B14F-4D97-AF65-F5344CB8AC3E}">
        <p14:creationId xmlns:p14="http://schemas.microsoft.com/office/powerpoint/2010/main" val="344760645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en-US" altLang="ja-JP"/>
          </a:p>
        </p:txBody>
      </p:sp>
      <p:sp>
        <p:nvSpPr>
          <p:cNvPr id="5" name="Rectangle 4"/>
          <p:cNvSpPr>
            <a:spLocks noGrp="1" noChangeArrowheads="1"/>
          </p:cNvSpPr>
          <p:nvPr>
            <p:ph type="sldNum" sz="quarter" idx="11"/>
          </p:nvPr>
        </p:nvSpPr>
        <p:spPr>
          <a:ln/>
        </p:spPr>
        <p:txBody>
          <a:bodyPr/>
          <a:lstStyle>
            <a:lvl1pPr>
              <a:defRPr/>
            </a:lvl1pPr>
          </a:lstStyle>
          <a:p>
            <a:fld id="{2A75FBDB-12F9-4F16-87AD-5996A8178D18}" type="slidenum">
              <a:rPr lang="en-US" altLang="ja-JP"/>
              <a:pPr/>
              <a:t>‹#›</a:t>
            </a:fld>
            <a:endParaRPr lang="en-US" altLang="ja-JP"/>
          </a:p>
        </p:txBody>
      </p:sp>
    </p:spTree>
    <p:extLst>
      <p:ext uri="{BB962C8B-B14F-4D97-AF65-F5344CB8AC3E}">
        <p14:creationId xmlns:p14="http://schemas.microsoft.com/office/powerpoint/2010/main" val="2257236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278702811"/>
      </p:ext>
    </p:extLst>
  </p:cSld>
  <p:clrMapOvr>
    <a:masterClrMapping/>
  </p:clrMapOvr>
  <p:hf hd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en-US" altLang="ja-JP"/>
          </a:p>
        </p:txBody>
      </p:sp>
      <p:sp>
        <p:nvSpPr>
          <p:cNvPr id="5" name="Rectangle 4"/>
          <p:cNvSpPr>
            <a:spLocks noGrp="1" noChangeArrowheads="1"/>
          </p:cNvSpPr>
          <p:nvPr>
            <p:ph type="sldNum" sz="quarter" idx="11"/>
          </p:nvPr>
        </p:nvSpPr>
        <p:spPr>
          <a:ln/>
        </p:spPr>
        <p:txBody>
          <a:bodyPr/>
          <a:lstStyle>
            <a:lvl1pPr>
              <a:defRPr/>
            </a:lvl1pPr>
          </a:lstStyle>
          <a:p>
            <a:fld id="{3CE2EF7E-C105-4F3B-8832-FE01393ACB44}" type="slidenum">
              <a:rPr lang="en-US" altLang="ja-JP"/>
              <a:pPr/>
              <a:t>‹#›</a:t>
            </a:fld>
            <a:endParaRPr lang="en-US" altLang="ja-JP"/>
          </a:p>
        </p:txBody>
      </p:sp>
    </p:spTree>
    <p:extLst>
      <p:ext uri="{BB962C8B-B14F-4D97-AF65-F5344CB8AC3E}">
        <p14:creationId xmlns:p14="http://schemas.microsoft.com/office/powerpoint/2010/main" val="132599680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fld id="{1572591F-4154-46B1-837C-774E7F84A099}" type="slidenum">
              <a:rPr lang="en-US" altLang="ja-JP"/>
              <a:pPr/>
              <a:t>‹#›</a:t>
            </a:fld>
            <a:endParaRPr lang="en-US" altLang="ja-JP"/>
          </a:p>
        </p:txBody>
      </p:sp>
    </p:spTree>
    <p:extLst>
      <p:ext uri="{BB962C8B-B14F-4D97-AF65-F5344CB8AC3E}">
        <p14:creationId xmlns:p14="http://schemas.microsoft.com/office/powerpoint/2010/main" val="198226085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endParaRPr lang="en-US" altLang="ja-JP"/>
          </a:p>
        </p:txBody>
      </p:sp>
      <p:sp>
        <p:nvSpPr>
          <p:cNvPr id="5" name="Rectangle 12"/>
          <p:cNvSpPr>
            <a:spLocks noGrp="1" noChangeArrowheads="1"/>
          </p:cNvSpPr>
          <p:nvPr>
            <p:ph type="ftr" sz="quarter" idx="11"/>
          </p:nvPr>
        </p:nvSpPr>
        <p:spPr>
          <a:ln/>
        </p:spPr>
        <p:txBody>
          <a:bodyPr/>
          <a:lstStyle>
            <a:lvl1pPr>
              <a:defRPr/>
            </a:lvl1pPr>
          </a:lstStyle>
          <a:p>
            <a:endParaRPr lang="en-US" altLang="ja-JP"/>
          </a:p>
        </p:txBody>
      </p:sp>
      <p:sp>
        <p:nvSpPr>
          <p:cNvPr id="6" name="Rectangle 13"/>
          <p:cNvSpPr>
            <a:spLocks noGrp="1" noChangeArrowheads="1"/>
          </p:cNvSpPr>
          <p:nvPr>
            <p:ph type="sldNum" sz="quarter" idx="12"/>
          </p:nvPr>
        </p:nvSpPr>
        <p:spPr>
          <a:ln/>
        </p:spPr>
        <p:txBody>
          <a:bodyPr/>
          <a:lstStyle>
            <a:lvl1pPr>
              <a:defRPr/>
            </a:lvl1pPr>
          </a:lstStyle>
          <a:p>
            <a:fld id="{55E62A72-67E8-432B-BF6D-F8AC61F91766}" type="slidenum">
              <a:rPr lang="en-US" altLang="ja-JP"/>
              <a:pPr/>
              <a:t>‹#›</a:t>
            </a:fld>
            <a:endParaRPr lang="en-US" altLang="ja-JP"/>
          </a:p>
        </p:txBody>
      </p:sp>
    </p:spTree>
    <p:extLst>
      <p:ext uri="{BB962C8B-B14F-4D97-AF65-F5344CB8AC3E}">
        <p14:creationId xmlns:p14="http://schemas.microsoft.com/office/powerpoint/2010/main" val="288408443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endParaRPr lang="en-US" altLang="ja-JP"/>
          </a:p>
        </p:txBody>
      </p:sp>
      <p:sp>
        <p:nvSpPr>
          <p:cNvPr id="5" name="Rectangle 12"/>
          <p:cNvSpPr>
            <a:spLocks noGrp="1" noChangeArrowheads="1"/>
          </p:cNvSpPr>
          <p:nvPr>
            <p:ph type="ftr" sz="quarter" idx="11"/>
          </p:nvPr>
        </p:nvSpPr>
        <p:spPr>
          <a:ln/>
        </p:spPr>
        <p:txBody>
          <a:bodyPr/>
          <a:lstStyle>
            <a:lvl1pPr>
              <a:defRPr/>
            </a:lvl1pPr>
          </a:lstStyle>
          <a:p>
            <a:endParaRPr lang="en-US" altLang="ja-JP"/>
          </a:p>
        </p:txBody>
      </p:sp>
      <p:sp>
        <p:nvSpPr>
          <p:cNvPr id="6" name="Rectangle 13"/>
          <p:cNvSpPr>
            <a:spLocks noGrp="1" noChangeArrowheads="1"/>
          </p:cNvSpPr>
          <p:nvPr>
            <p:ph type="sldNum" sz="quarter" idx="12"/>
          </p:nvPr>
        </p:nvSpPr>
        <p:spPr>
          <a:ln/>
        </p:spPr>
        <p:txBody>
          <a:bodyPr/>
          <a:lstStyle>
            <a:lvl1pPr>
              <a:defRPr/>
            </a:lvl1pPr>
          </a:lstStyle>
          <a:p>
            <a:fld id="{A48FDECC-B338-48B1-940B-270D2CB641A2}" type="slidenum">
              <a:rPr lang="en-US" altLang="ja-JP"/>
              <a:pPr/>
              <a:t>‹#›</a:t>
            </a:fld>
            <a:endParaRPr lang="en-US" altLang="ja-JP"/>
          </a:p>
        </p:txBody>
      </p:sp>
    </p:spTree>
    <p:extLst>
      <p:ext uri="{BB962C8B-B14F-4D97-AF65-F5344CB8AC3E}">
        <p14:creationId xmlns:p14="http://schemas.microsoft.com/office/powerpoint/2010/main" val="152639635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endParaRPr lang="en-US" altLang="ja-JP"/>
          </a:p>
        </p:txBody>
      </p:sp>
      <p:sp>
        <p:nvSpPr>
          <p:cNvPr id="6" name="Rectangle 12"/>
          <p:cNvSpPr>
            <a:spLocks noGrp="1" noChangeArrowheads="1"/>
          </p:cNvSpPr>
          <p:nvPr>
            <p:ph type="ftr" sz="quarter" idx="11"/>
          </p:nvPr>
        </p:nvSpPr>
        <p:spPr>
          <a:ln/>
        </p:spPr>
        <p:txBody>
          <a:bodyPr/>
          <a:lstStyle>
            <a:lvl1pPr>
              <a:defRPr/>
            </a:lvl1pPr>
          </a:lstStyle>
          <a:p>
            <a:endParaRPr lang="en-US" altLang="ja-JP"/>
          </a:p>
        </p:txBody>
      </p:sp>
      <p:sp>
        <p:nvSpPr>
          <p:cNvPr id="7" name="Rectangle 13"/>
          <p:cNvSpPr>
            <a:spLocks noGrp="1" noChangeArrowheads="1"/>
          </p:cNvSpPr>
          <p:nvPr>
            <p:ph type="sldNum" sz="quarter" idx="12"/>
          </p:nvPr>
        </p:nvSpPr>
        <p:spPr>
          <a:ln/>
        </p:spPr>
        <p:txBody>
          <a:bodyPr/>
          <a:lstStyle>
            <a:lvl1pPr>
              <a:defRPr/>
            </a:lvl1pPr>
          </a:lstStyle>
          <a:p>
            <a:fld id="{117F6BC4-D513-41FA-9BCC-DAC610BDC2A1}" type="slidenum">
              <a:rPr lang="en-US" altLang="ja-JP"/>
              <a:pPr/>
              <a:t>‹#›</a:t>
            </a:fld>
            <a:endParaRPr lang="en-US" altLang="ja-JP"/>
          </a:p>
        </p:txBody>
      </p:sp>
    </p:spTree>
    <p:extLst>
      <p:ext uri="{BB962C8B-B14F-4D97-AF65-F5344CB8AC3E}">
        <p14:creationId xmlns:p14="http://schemas.microsoft.com/office/powerpoint/2010/main" val="9299822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endParaRPr lang="en-US" altLang="ja-JP"/>
          </a:p>
        </p:txBody>
      </p:sp>
      <p:sp>
        <p:nvSpPr>
          <p:cNvPr id="8" name="Rectangle 12"/>
          <p:cNvSpPr>
            <a:spLocks noGrp="1" noChangeArrowheads="1"/>
          </p:cNvSpPr>
          <p:nvPr>
            <p:ph type="ftr" sz="quarter" idx="11"/>
          </p:nvPr>
        </p:nvSpPr>
        <p:spPr>
          <a:ln/>
        </p:spPr>
        <p:txBody>
          <a:bodyPr/>
          <a:lstStyle>
            <a:lvl1pPr>
              <a:defRPr/>
            </a:lvl1pPr>
          </a:lstStyle>
          <a:p>
            <a:endParaRPr lang="en-US" altLang="ja-JP"/>
          </a:p>
        </p:txBody>
      </p:sp>
      <p:sp>
        <p:nvSpPr>
          <p:cNvPr id="9" name="Rectangle 13"/>
          <p:cNvSpPr>
            <a:spLocks noGrp="1" noChangeArrowheads="1"/>
          </p:cNvSpPr>
          <p:nvPr>
            <p:ph type="sldNum" sz="quarter" idx="12"/>
          </p:nvPr>
        </p:nvSpPr>
        <p:spPr>
          <a:ln/>
        </p:spPr>
        <p:txBody>
          <a:bodyPr/>
          <a:lstStyle>
            <a:lvl1pPr>
              <a:defRPr/>
            </a:lvl1pPr>
          </a:lstStyle>
          <a:p>
            <a:fld id="{16C5D792-B583-4912-A83F-7079AABDB135}" type="slidenum">
              <a:rPr lang="en-US" altLang="ja-JP"/>
              <a:pPr/>
              <a:t>‹#›</a:t>
            </a:fld>
            <a:endParaRPr lang="en-US" altLang="ja-JP"/>
          </a:p>
        </p:txBody>
      </p:sp>
    </p:spTree>
    <p:extLst>
      <p:ext uri="{BB962C8B-B14F-4D97-AF65-F5344CB8AC3E}">
        <p14:creationId xmlns:p14="http://schemas.microsoft.com/office/powerpoint/2010/main" val="329129437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endParaRPr lang="en-US" altLang="ja-JP"/>
          </a:p>
        </p:txBody>
      </p:sp>
      <p:sp>
        <p:nvSpPr>
          <p:cNvPr id="4" name="Rectangle 12"/>
          <p:cNvSpPr>
            <a:spLocks noGrp="1" noChangeArrowheads="1"/>
          </p:cNvSpPr>
          <p:nvPr>
            <p:ph type="ftr" sz="quarter" idx="11"/>
          </p:nvPr>
        </p:nvSpPr>
        <p:spPr>
          <a:ln/>
        </p:spPr>
        <p:txBody>
          <a:bodyPr/>
          <a:lstStyle>
            <a:lvl1pPr>
              <a:defRPr/>
            </a:lvl1pPr>
          </a:lstStyle>
          <a:p>
            <a:endParaRPr lang="en-US" altLang="ja-JP"/>
          </a:p>
        </p:txBody>
      </p:sp>
      <p:sp>
        <p:nvSpPr>
          <p:cNvPr id="5" name="Rectangle 13"/>
          <p:cNvSpPr>
            <a:spLocks noGrp="1" noChangeArrowheads="1"/>
          </p:cNvSpPr>
          <p:nvPr>
            <p:ph type="sldNum" sz="quarter" idx="12"/>
          </p:nvPr>
        </p:nvSpPr>
        <p:spPr>
          <a:ln/>
        </p:spPr>
        <p:txBody>
          <a:bodyPr/>
          <a:lstStyle>
            <a:lvl1pPr>
              <a:defRPr/>
            </a:lvl1pPr>
          </a:lstStyle>
          <a:p>
            <a:fld id="{E46370AB-5731-4088-963C-D7C3933A5E2D}" type="slidenum">
              <a:rPr lang="en-US" altLang="ja-JP"/>
              <a:pPr/>
              <a:t>‹#›</a:t>
            </a:fld>
            <a:endParaRPr lang="en-US" altLang="ja-JP"/>
          </a:p>
        </p:txBody>
      </p:sp>
    </p:spTree>
    <p:extLst>
      <p:ext uri="{BB962C8B-B14F-4D97-AF65-F5344CB8AC3E}">
        <p14:creationId xmlns:p14="http://schemas.microsoft.com/office/powerpoint/2010/main" val="369846575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endParaRPr lang="en-US" altLang="ja-JP"/>
          </a:p>
        </p:txBody>
      </p:sp>
      <p:sp>
        <p:nvSpPr>
          <p:cNvPr id="3" name="Rectangle 12"/>
          <p:cNvSpPr>
            <a:spLocks noGrp="1" noChangeArrowheads="1"/>
          </p:cNvSpPr>
          <p:nvPr>
            <p:ph type="ftr" sz="quarter" idx="11"/>
          </p:nvPr>
        </p:nvSpPr>
        <p:spPr>
          <a:ln/>
        </p:spPr>
        <p:txBody>
          <a:bodyPr/>
          <a:lstStyle>
            <a:lvl1pPr>
              <a:defRPr/>
            </a:lvl1pPr>
          </a:lstStyle>
          <a:p>
            <a:endParaRPr lang="en-US" altLang="ja-JP"/>
          </a:p>
        </p:txBody>
      </p:sp>
      <p:sp>
        <p:nvSpPr>
          <p:cNvPr id="4" name="Rectangle 13"/>
          <p:cNvSpPr>
            <a:spLocks noGrp="1" noChangeArrowheads="1"/>
          </p:cNvSpPr>
          <p:nvPr>
            <p:ph type="sldNum" sz="quarter" idx="12"/>
          </p:nvPr>
        </p:nvSpPr>
        <p:spPr>
          <a:ln/>
        </p:spPr>
        <p:txBody>
          <a:bodyPr/>
          <a:lstStyle>
            <a:lvl1pPr>
              <a:defRPr/>
            </a:lvl1pPr>
          </a:lstStyle>
          <a:p>
            <a:fld id="{A2D1776D-72C3-4E48-9878-AC511DDCED43}" type="slidenum">
              <a:rPr lang="en-US" altLang="ja-JP"/>
              <a:pPr/>
              <a:t>‹#›</a:t>
            </a:fld>
            <a:endParaRPr lang="en-US" altLang="ja-JP"/>
          </a:p>
        </p:txBody>
      </p:sp>
    </p:spTree>
    <p:extLst>
      <p:ext uri="{BB962C8B-B14F-4D97-AF65-F5344CB8AC3E}">
        <p14:creationId xmlns:p14="http://schemas.microsoft.com/office/powerpoint/2010/main" val="199770365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endParaRPr lang="en-US" altLang="ja-JP"/>
          </a:p>
        </p:txBody>
      </p:sp>
      <p:sp>
        <p:nvSpPr>
          <p:cNvPr id="6" name="Rectangle 12"/>
          <p:cNvSpPr>
            <a:spLocks noGrp="1" noChangeArrowheads="1"/>
          </p:cNvSpPr>
          <p:nvPr>
            <p:ph type="ftr" sz="quarter" idx="11"/>
          </p:nvPr>
        </p:nvSpPr>
        <p:spPr>
          <a:ln/>
        </p:spPr>
        <p:txBody>
          <a:bodyPr/>
          <a:lstStyle>
            <a:lvl1pPr>
              <a:defRPr/>
            </a:lvl1pPr>
          </a:lstStyle>
          <a:p>
            <a:endParaRPr lang="en-US" altLang="ja-JP"/>
          </a:p>
        </p:txBody>
      </p:sp>
      <p:sp>
        <p:nvSpPr>
          <p:cNvPr id="7" name="Rectangle 13"/>
          <p:cNvSpPr>
            <a:spLocks noGrp="1" noChangeArrowheads="1"/>
          </p:cNvSpPr>
          <p:nvPr>
            <p:ph type="sldNum" sz="quarter" idx="12"/>
          </p:nvPr>
        </p:nvSpPr>
        <p:spPr>
          <a:ln/>
        </p:spPr>
        <p:txBody>
          <a:bodyPr/>
          <a:lstStyle>
            <a:lvl1pPr>
              <a:defRPr/>
            </a:lvl1pPr>
          </a:lstStyle>
          <a:p>
            <a:fld id="{460B5BF5-2357-4C5C-97A2-62E37F3D8572}" type="slidenum">
              <a:rPr lang="en-US" altLang="ja-JP"/>
              <a:pPr/>
              <a:t>‹#›</a:t>
            </a:fld>
            <a:endParaRPr lang="en-US" altLang="ja-JP"/>
          </a:p>
        </p:txBody>
      </p:sp>
    </p:spTree>
    <p:extLst>
      <p:ext uri="{BB962C8B-B14F-4D97-AF65-F5344CB8AC3E}">
        <p14:creationId xmlns:p14="http://schemas.microsoft.com/office/powerpoint/2010/main" val="368910590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endParaRPr lang="en-US" altLang="ja-JP"/>
          </a:p>
        </p:txBody>
      </p:sp>
      <p:sp>
        <p:nvSpPr>
          <p:cNvPr id="6" name="Rectangle 12"/>
          <p:cNvSpPr>
            <a:spLocks noGrp="1" noChangeArrowheads="1"/>
          </p:cNvSpPr>
          <p:nvPr>
            <p:ph type="ftr" sz="quarter" idx="11"/>
          </p:nvPr>
        </p:nvSpPr>
        <p:spPr>
          <a:ln/>
        </p:spPr>
        <p:txBody>
          <a:bodyPr/>
          <a:lstStyle>
            <a:lvl1pPr>
              <a:defRPr/>
            </a:lvl1pPr>
          </a:lstStyle>
          <a:p>
            <a:endParaRPr lang="en-US" altLang="ja-JP"/>
          </a:p>
        </p:txBody>
      </p:sp>
      <p:sp>
        <p:nvSpPr>
          <p:cNvPr id="7" name="Rectangle 13"/>
          <p:cNvSpPr>
            <a:spLocks noGrp="1" noChangeArrowheads="1"/>
          </p:cNvSpPr>
          <p:nvPr>
            <p:ph type="sldNum" sz="quarter" idx="12"/>
          </p:nvPr>
        </p:nvSpPr>
        <p:spPr>
          <a:ln/>
        </p:spPr>
        <p:txBody>
          <a:bodyPr/>
          <a:lstStyle>
            <a:lvl1pPr>
              <a:defRPr/>
            </a:lvl1pPr>
          </a:lstStyle>
          <a:p>
            <a:fld id="{509D54D7-5A88-402F-AF0C-017C508E3A68}" type="slidenum">
              <a:rPr lang="en-US" altLang="ja-JP"/>
              <a:pPr/>
              <a:t>‹#›</a:t>
            </a:fld>
            <a:endParaRPr lang="en-US" altLang="ja-JP"/>
          </a:p>
        </p:txBody>
      </p:sp>
    </p:spTree>
    <p:extLst>
      <p:ext uri="{BB962C8B-B14F-4D97-AF65-F5344CB8AC3E}">
        <p14:creationId xmlns:p14="http://schemas.microsoft.com/office/powerpoint/2010/main" val="2351001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anose="020B0600070205080204" pitchFamily="50" charset="-128"/>
              </a:defRPr>
            </a:lvl1pPr>
          </a:lstStyle>
          <a:p>
            <a:endParaRPr lang="en-US" altLang="ja-JP"/>
          </a:p>
        </p:txBody>
      </p:sp>
    </p:spTree>
    <p:extLst>
      <p:ext uri="{BB962C8B-B14F-4D97-AF65-F5344CB8AC3E}">
        <p14:creationId xmlns:p14="http://schemas.microsoft.com/office/powerpoint/2010/main" val="2098688698"/>
      </p:ext>
    </p:extLst>
  </p:cSld>
  <p:clrMapOvr>
    <a:masterClrMapping/>
  </p:clrMapOvr>
  <p:hf hdr="0" dt="0"/>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endParaRPr lang="en-US" altLang="ja-JP"/>
          </a:p>
        </p:txBody>
      </p:sp>
      <p:sp>
        <p:nvSpPr>
          <p:cNvPr id="5" name="Rectangle 12"/>
          <p:cNvSpPr>
            <a:spLocks noGrp="1" noChangeArrowheads="1"/>
          </p:cNvSpPr>
          <p:nvPr>
            <p:ph type="ftr" sz="quarter" idx="11"/>
          </p:nvPr>
        </p:nvSpPr>
        <p:spPr>
          <a:ln/>
        </p:spPr>
        <p:txBody>
          <a:bodyPr/>
          <a:lstStyle>
            <a:lvl1pPr>
              <a:defRPr/>
            </a:lvl1pPr>
          </a:lstStyle>
          <a:p>
            <a:endParaRPr lang="en-US" altLang="ja-JP"/>
          </a:p>
        </p:txBody>
      </p:sp>
      <p:sp>
        <p:nvSpPr>
          <p:cNvPr id="6" name="Rectangle 13"/>
          <p:cNvSpPr>
            <a:spLocks noGrp="1" noChangeArrowheads="1"/>
          </p:cNvSpPr>
          <p:nvPr>
            <p:ph type="sldNum" sz="quarter" idx="12"/>
          </p:nvPr>
        </p:nvSpPr>
        <p:spPr>
          <a:ln/>
        </p:spPr>
        <p:txBody>
          <a:bodyPr/>
          <a:lstStyle>
            <a:lvl1pPr>
              <a:defRPr/>
            </a:lvl1pPr>
          </a:lstStyle>
          <a:p>
            <a:fld id="{295C9E25-F456-46C4-8D03-7BB7E1A2F473}" type="slidenum">
              <a:rPr lang="en-US" altLang="ja-JP"/>
              <a:pPr/>
              <a:t>‹#›</a:t>
            </a:fld>
            <a:endParaRPr lang="en-US" altLang="ja-JP"/>
          </a:p>
        </p:txBody>
      </p:sp>
    </p:spTree>
    <p:extLst>
      <p:ext uri="{BB962C8B-B14F-4D97-AF65-F5344CB8AC3E}">
        <p14:creationId xmlns:p14="http://schemas.microsoft.com/office/powerpoint/2010/main" val="74182733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endParaRPr lang="en-US" altLang="ja-JP"/>
          </a:p>
        </p:txBody>
      </p:sp>
      <p:sp>
        <p:nvSpPr>
          <p:cNvPr id="5" name="Rectangle 12"/>
          <p:cNvSpPr>
            <a:spLocks noGrp="1" noChangeArrowheads="1"/>
          </p:cNvSpPr>
          <p:nvPr>
            <p:ph type="ftr" sz="quarter" idx="11"/>
          </p:nvPr>
        </p:nvSpPr>
        <p:spPr>
          <a:ln/>
        </p:spPr>
        <p:txBody>
          <a:bodyPr/>
          <a:lstStyle>
            <a:lvl1pPr>
              <a:defRPr/>
            </a:lvl1pPr>
          </a:lstStyle>
          <a:p>
            <a:endParaRPr lang="en-US" altLang="ja-JP"/>
          </a:p>
        </p:txBody>
      </p:sp>
      <p:sp>
        <p:nvSpPr>
          <p:cNvPr id="6" name="Rectangle 13"/>
          <p:cNvSpPr>
            <a:spLocks noGrp="1" noChangeArrowheads="1"/>
          </p:cNvSpPr>
          <p:nvPr>
            <p:ph type="sldNum" sz="quarter" idx="12"/>
          </p:nvPr>
        </p:nvSpPr>
        <p:spPr>
          <a:ln/>
        </p:spPr>
        <p:txBody>
          <a:bodyPr/>
          <a:lstStyle>
            <a:lvl1pPr>
              <a:defRPr/>
            </a:lvl1pPr>
          </a:lstStyle>
          <a:p>
            <a:fld id="{5E4C28F2-7AC6-4E52-AB7E-EFD6C6314C41}" type="slidenum">
              <a:rPr lang="en-US" altLang="ja-JP"/>
              <a:pPr/>
              <a:t>‹#›</a:t>
            </a:fld>
            <a:endParaRPr lang="en-US" altLang="ja-JP"/>
          </a:p>
        </p:txBody>
      </p:sp>
    </p:spTree>
    <p:extLst>
      <p:ext uri="{BB962C8B-B14F-4D97-AF65-F5344CB8AC3E}">
        <p14:creationId xmlns:p14="http://schemas.microsoft.com/office/powerpoint/2010/main" val="371725784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02806325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6120691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11599059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680999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9490522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9615539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382753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58529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a:latin typeface="SEOptimist"/>
                <a:ea typeface="ＭＳ Ｐゴシック" panose="020B0600070205080204" pitchFamily="50" charset="-128"/>
              </a:defRPr>
            </a:lvl1pPr>
          </a:lstStyle>
          <a:p>
            <a:endParaRPr lang="fr-FR" altLang="ja-JP"/>
          </a:p>
        </p:txBody>
      </p:sp>
    </p:spTree>
    <p:extLst>
      <p:ext uri="{BB962C8B-B14F-4D97-AF65-F5344CB8AC3E}">
        <p14:creationId xmlns:p14="http://schemas.microsoft.com/office/powerpoint/2010/main" val="3658557468"/>
      </p:ext>
    </p:extLst>
  </p:cSld>
  <p:clrMapOvr>
    <a:overrideClrMapping bg1="dk2" tx1="lt1" bg2="dk1" tx2="lt2" accent1="accent1" accent2="accent2" accent3="accent3" accent4="accent4" accent5="accent5" accent6="accent6" hlink="hlink" folHlink="folHlink"/>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55955214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4508596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10538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65093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941788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681293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82519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854842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603597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9514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385451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709829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32262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187487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a:ea typeface="ＭＳ Ｐゴシック" panose="020B0600070205080204" pitchFamily="50" charset="-128"/>
              </a:defRPr>
            </a:lvl1pPr>
          </a:lstStyle>
          <a:p>
            <a:endParaRPr lang="fr-FR" altLang="ja-JP"/>
          </a:p>
        </p:txBody>
      </p:sp>
    </p:spTree>
    <p:extLst>
      <p:ext uri="{BB962C8B-B14F-4D97-AF65-F5344CB8AC3E}">
        <p14:creationId xmlns:p14="http://schemas.microsoft.com/office/powerpoint/2010/main" val="3295327077"/>
      </p:ext>
    </p:extLst>
  </p:cSld>
  <p:clrMapOvr>
    <a:overrideClrMapping bg1="dk2" tx1="lt1" bg2="dk1"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018078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9660710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5736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5723962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03017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54198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8739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447723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1551222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723405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45304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a:ea typeface="ＭＳ Ｐゴシック" panose="020B0600070205080204" pitchFamily="50" charset="-128"/>
              </a:defRPr>
            </a:lvl1pPr>
          </a:lstStyle>
          <a:p>
            <a:endParaRPr lang="fr-FR" altLang="ja-JP"/>
          </a:p>
        </p:txBody>
      </p:sp>
    </p:spTree>
    <p:extLst>
      <p:ext uri="{BB962C8B-B14F-4D97-AF65-F5344CB8AC3E}">
        <p14:creationId xmlns:p14="http://schemas.microsoft.com/office/powerpoint/2010/main" val="4003938468"/>
      </p:ext>
    </p:extLst>
  </p:cSld>
  <p:clrMapOvr>
    <a:overrideClrMapping bg1="dk2" tx1="lt1" bg2="dk1"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1983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72060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477627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122990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4223379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9997724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08262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6616721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6245156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915431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53052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a:ea typeface="ＭＳ Ｐゴシック" panose="020B0600070205080204" pitchFamily="50" charset="-128"/>
              </a:defRPr>
            </a:lvl1pPr>
          </a:lstStyle>
          <a:p>
            <a:endParaRPr lang="fr-FR" altLang="ja-JP"/>
          </a:p>
        </p:txBody>
      </p:sp>
    </p:spTree>
    <p:extLst>
      <p:ext uri="{BB962C8B-B14F-4D97-AF65-F5344CB8AC3E}">
        <p14:creationId xmlns:p14="http://schemas.microsoft.com/office/powerpoint/2010/main" val="3901429576"/>
      </p:ext>
    </p:extLst>
  </p:cSld>
  <p:clrMapOvr>
    <a:overrideClrMapping bg1="dk2" tx1="lt1" bg2="dk1"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8656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695138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40938628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311781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149069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45528757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7221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0900469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529818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68862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7036465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2133600" y="4648200"/>
            <a:ext cx="6400800" cy="1143000"/>
          </a:xfrm>
          <a:prstGeom prst="rect">
            <a:avLst/>
          </a:prstGeo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99394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28098785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27727610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67000" y="152400"/>
            <a:ext cx="6019800" cy="828675"/>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295400"/>
            <a:ext cx="8229600" cy="48307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endParaRPr lang="en-US" altLang="ja-JP"/>
          </a:p>
        </p:txBody>
      </p:sp>
      <p:sp>
        <p:nvSpPr>
          <p:cNvPr id="5" name="Rectangle 5"/>
          <p:cNvSpPr>
            <a:spLocks noGrp="1" noChangeArrowheads="1"/>
          </p:cNvSpPr>
          <p:nvPr>
            <p:ph type="ftr" sz="quarter" idx="11"/>
          </p:nvPr>
        </p:nvSpPr>
        <p:spPr>
          <a:xfrm>
            <a:off x="3505200" y="6381750"/>
            <a:ext cx="2895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ja-JP"/>
          </a:p>
        </p:txBody>
      </p:sp>
    </p:spTree>
    <p:extLst>
      <p:ext uri="{BB962C8B-B14F-4D97-AF65-F5344CB8AC3E}">
        <p14:creationId xmlns:p14="http://schemas.microsoft.com/office/powerpoint/2010/main" val="28394499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1260660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4320529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16653083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ja-JP"/>
          </a:p>
        </p:txBody>
      </p:sp>
      <p:sp>
        <p:nvSpPr>
          <p:cNvPr id="6"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12840795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10"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ltLang="ja-JP"/>
          </a:p>
        </p:txBody>
      </p:sp>
      <p:sp>
        <p:nvSpPr>
          <p:cNvPr id="8"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22648750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ltLang="ja-JP"/>
          </a:p>
        </p:txBody>
      </p:sp>
      <p:sp>
        <p:nvSpPr>
          <p:cNvPr id="4"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102973745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ja-JP"/>
          </a:p>
        </p:txBody>
      </p:sp>
      <p:sp>
        <p:nvSpPr>
          <p:cNvPr id="3"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28842116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kumimoji="1" lang="en-US" altLang="ja-JP" sz="2700" b="1">
                <a:solidFill>
                  <a:schemeClr val="tx2"/>
                </a:solidFill>
                <a:ea typeface="ＭＳ Ｐゴシック" panose="020B0600070205080204" pitchFamily="50" charset="-128"/>
              </a:rPr>
              <a:t>Click to edit Master title style</a:t>
            </a:r>
            <a:endParaRPr kumimoji="1" lang="en-US" altLang="en-US" sz="2700" b="1">
              <a:solidFill>
                <a:schemeClr val="tx2"/>
              </a:solidFill>
            </a:endParaRPr>
          </a:p>
        </p:txBody>
      </p:sp>
      <p:sp>
        <p:nvSpPr>
          <p:cNvPr id="2" name="Title 1"/>
          <p:cNvSpPr>
            <a:spLocks noGrp="1"/>
          </p:cNvSpPr>
          <p:nvPr>
            <p:ph type="title"/>
          </p:nvPr>
        </p:nvSpPr>
        <p:spPr>
          <a:xfrm>
            <a:off x="457200" y="1231900"/>
            <a:ext cx="3048000" cy="113030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657600" y="1219200"/>
            <a:ext cx="502920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2438400"/>
            <a:ext cx="3047999"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6" name="Rectangle 5"/>
          <p:cNvSpPr>
            <a:spLocks noGrp="1" noChangeArrowheads="1"/>
          </p:cNvSpPr>
          <p:nvPr>
            <p:ph type="dt" sz="half" idx="10"/>
          </p:nvPr>
        </p:nvSpPr>
        <p:spPr/>
        <p:txBody>
          <a:bodyPr/>
          <a:lstStyle>
            <a:lvl1pPr>
              <a:defRPr/>
            </a:lvl1pPr>
          </a:lstStyle>
          <a:p>
            <a:endParaRPr lang="en-US" altLang="ja-JP"/>
          </a:p>
        </p:txBody>
      </p:sp>
      <p:sp>
        <p:nvSpPr>
          <p:cNvPr id="7" name="Rectangle 6"/>
          <p:cNvSpPr>
            <a:spLocks noGrp="1" noChangeArrowheads="1"/>
          </p:cNvSpPr>
          <p:nvPr>
            <p:ph type="ftr" sz="quarter" idx="11"/>
          </p:nvPr>
        </p:nvSpPr>
        <p:spPr/>
        <p:txBody>
          <a:bodyPr/>
          <a:lstStyle>
            <a:lvl1pPr>
              <a:defRPr/>
            </a:lvl1pPr>
          </a:lstStyle>
          <a:p>
            <a:endParaRPr lang="en-US" altLang="ja-JP"/>
          </a:p>
        </p:txBody>
      </p:sp>
    </p:spTree>
    <p:extLst>
      <p:ext uri="{BB962C8B-B14F-4D97-AF65-F5344CB8AC3E}">
        <p14:creationId xmlns:p14="http://schemas.microsoft.com/office/powerpoint/2010/main" val="948902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1151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kumimoji="1" lang="en-US" altLang="ja-JP" sz="2700" b="1">
                <a:solidFill>
                  <a:schemeClr val="tx2"/>
                </a:solidFill>
                <a:ea typeface="ＭＳ Ｐゴシック" panose="020B0600070205080204" pitchFamily="50" charset="-128"/>
              </a:rPr>
              <a:t>Click to edit Master title style</a:t>
            </a:r>
            <a:endParaRPr kumimoji="1" lang="en-US" altLang="en-US" sz="2700" b="1">
              <a:solidFill>
                <a:schemeClr val="tx2"/>
              </a:solidFill>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1219199"/>
            <a:ext cx="5446712"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6" name="Rectangle 5"/>
          <p:cNvSpPr>
            <a:spLocks noGrp="1" noChangeArrowheads="1"/>
          </p:cNvSpPr>
          <p:nvPr>
            <p:ph type="dt" sz="half" idx="10"/>
          </p:nvPr>
        </p:nvSpPr>
        <p:spPr/>
        <p:txBody>
          <a:bodyPr/>
          <a:lstStyle>
            <a:lvl1pPr>
              <a:defRPr/>
            </a:lvl1pPr>
          </a:lstStyle>
          <a:p>
            <a:endParaRPr lang="en-US" altLang="ja-JP"/>
          </a:p>
        </p:txBody>
      </p:sp>
      <p:sp>
        <p:nvSpPr>
          <p:cNvPr id="7" name="Rectangle 6"/>
          <p:cNvSpPr>
            <a:spLocks noGrp="1" noChangeArrowheads="1"/>
          </p:cNvSpPr>
          <p:nvPr>
            <p:ph type="ftr" sz="quarter" idx="11"/>
          </p:nvPr>
        </p:nvSpPr>
        <p:spPr/>
        <p:txBody>
          <a:bodyPr/>
          <a:lstStyle>
            <a:lvl1pPr>
              <a:defRPr/>
            </a:lvl1pPr>
          </a:lstStyle>
          <a:p>
            <a:endParaRPr lang="en-US" altLang="ja-JP"/>
          </a:p>
        </p:txBody>
      </p:sp>
    </p:spTree>
    <p:extLst>
      <p:ext uri="{BB962C8B-B14F-4D97-AF65-F5344CB8AC3E}">
        <p14:creationId xmlns:p14="http://schemas.microsoft.com/office/powerpoint/2010/main" val="377776290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125510726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kumimoji="1" lang="en-US" altLang="ja-JP" sz="2700" b="1">
                <a:solidFill>
                  <a:schemeClr val="tx2"/>
                </a:solidFill>
                <a:ea typeface="ＭＳ Ｐゴシック" panose="020B0600070205080204" pitchFamily="50" charset="-128"/>
              </a:rPr>
              <a:t>Click to edit Master title style</a:t>
            </a:r>
            <a:endParaRPr kumimoji="1" lang="en-US" altLang="en-US" sz="2700" b="1">
              <a:solidFill>
                <a:schemeClr val="tx2"/>
              </a:solidFill>
            </a:endParaRPr>
          </a:p>
        </p:txBody>
      </p:sp>
      <p:sp>
        <p:nvSpPr>
          <p:cNvPr id="2" name="Vertical Title 1"/>
          <p:cNvSpPr>
            <a:spLocks noGrp="1"/>
          </p:cNvSpPr>
          <p:nvPr>
            <p:ph type="title" orient="vert"/>
          </p:nvPr>
        </p:nvSpPr>
        <p:spPr>
          <a:xfrm>
            <a:off x="6629400" y="1219200"/>
            <a:ext cx="2057400" cy="49069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Rectangle 4"/>
          <p:cNvSpPr>
            <a:spLocks noGrp="1" noChangeArrowheads="1"/>
          </p:cNvSpPr>
          <p:nvPr>
            <p:ph type="dt" sz="half" idx="10"/>
          </p:nvPr>
        </p:nvSpPr>
        <p:spPr/>
        <p:txBody>
          <a:bodyPr/>
          <a:lstStyle>
            <a:lvl1pPr>
              <a:defRPr/>
            </a:lvl1pPr>
          </a:lstStyle>
          <a:p>
            <a:endParaRPr lang="en-US" altLang="ja-JP"/>
          </a:p>
        </p:txBody>
      </p:sp>
      <p:sp>
        <p:nvSpPr>
          <p:cNvPr id="6" name="Rectangle 5"/>
          <p:cNvSpPr>
            <a:spLocks noGrp="1" noChangeArrowheads="1"/>
          </p:cNvSpPr>
          <p:nvPr>
            <p:ph type="ftr" sz="quarter" idx="11"/>
          </p:nvPr>
        </p:nvSpPr>
        <p:spPr/>
        <p:txBody>
          <a:bodyPr/>
          <a:lstStyle>
            <a:lvl1pPr>
              <a:defRPr/>
            </a:lvl1pPr>
          </a:lstStyle>
          <a:p>
            <a:endParaRPr lang="en-US" altLang="ja-JP"/>
          </a:p>
        </p:txBody>
      </p:sp>
    </p:spTree>
    <p:extLst>
      <p:ext uri="{BB962C8B-B14F-4D97-AF65-F5344CB8AC3E}">
        <p14:creationId xmlns:p14="http://schemas.microsoft.com/office/powerpoint/2010/main" val="137060722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200745848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ja-JP"/>
          </a:p>
        </p:txBody>
      </p:sp>
      <p:sp>
        <p:nvSpPr>
          <p:cNvPr id="5"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264600406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ja-JP"/>
          </a:p>
        </p:txBody>
      </p:sp>
      <p:sp>
        <p:nvSpPr>
          <p:cNvPr id="6" name="Rectangle 5"/>
          <p:cNvSpPr>
            <a:spLocks noGrp="1" noChangeArrowheads="1"/>
          </p:cNvSpPr>
          <p:nvPr>
            <p:ph type="ftr" sz="quarter" idx="11"/>
          </p:nvPr>
        </p:nvSpPr>
        <p:spPr>
          <a:ln/>
        </p:spPr>
        <p:txBody>
          <a:bodyPr/>
          <a:lstStyle>
            <a:lvl1pPr>
              <a:defRPr/>
            </a:lvl1pPr>
          </a:lstStyle>
          <a:p>
            <a:endParaRPr lang="en-US" altLang="ja-JP"/>
          </a:p>
        </p:txBody>
      </p:sp>
    </p:spTree>
    <p:extLst>
      <p:ext uri="{BB962C8B-B14F-4D97-AF65-F5344CB8AC3E}">
        <p14:creationId xmlns:p14="http://schemas.microsoft.com/office/powerpoint/2010/main" val="35640892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ja-JP" sz="2400">
                <a:solidFill>
                  <a:schemeClr val="bg2"/>
                </a:solidFill>
                <a:ea typeface="ＭＳ Ｐゴシック" panose="020B0600070205080204" pitchFamily="50" charset="-128"/>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lang="en-US">
                <a:latin typeface="Arial"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4 w 526"/>
                <a:gd name="T17" fmla="*/ 179 h 275"/>
                <a:gd name="T18" fmla="*/ 226 w 526"/>
                <a:gd name="T19" fmla="*/ 143 h 275"/>
                <a:gd name="T20" fmla="*/ 268 w 526"/>
                <a:gd name="T21" fmla="*/ 120 h 275"/>
                <a:gd name="T22" fmla="*/ 316 w 526"/>
                <a:gd name="T23" fmla="*/ 96 h 275"/>
                <a:gd name="T24" fmla="*/ 427 w 526"/>
                <a:gd name="T25" fmla="*/ 48 h 275"/>
                <a:gd name="T26" fmla="*/ 476 w 526"/>
                <a:gd name="T27" fmla="*/ 30 h 275"/>
                <a:gd name="T28" fmla="*/ 512 w 526"/>
                <a:gd name="T29" fmla="*/ 12 h 275"/>
                <a:gd name="T30" fmla="*/ 536 w 526"/>
                <a:gd name="T31" fmla="*/ 6 h 275"/>
                <a:gd name="T32" fmla="*/ 554 w 526"/>
                <a:gd name="T33" fmla="*/ 0 h 275"/>
                <a:gd name="T34" fmla="*/ 560 w 526"/>
                <a:gd name="T35" fmla="*/ 0 h 275"/>
                <a:gd name="T36" fmla="*/ 554 w 526"/>
                <a:gd name="T37" fmla="*/ 6 h 275"/>
                <a:gd name="T38" fmla="*/ 542 w 526"/>
                <a:gd name="T39" fmla="*/ 12 h 275"/>
                <a:gd name="T40" fmla="*/ 518 w 526"/>
                <a:gd name="T41" fmla="*/ 24 h 275"/>
                <a:gd name="T42" fmla="*/ 494 w 526"/>
                <a:gd name="T43" fmla="*/ 42 h 275"/>
                <a:gd name="T44" fmla="*/ 470 w 526"/>
                <a:gd name="T45" fmla="*/ 54 h 275"/>
                <a:gd name="T46" fmla="*/ 427 w 526"/>
                <a:gd name="T47" fmla="*/ 78 h 275"/>
                <a:gd name="T48" fmla="*/ 357 w 526"/>
                <a:gd name="T49" fmla="*/ 108 h 275"/>
                <a:gd name="T50" fmla="*/ 292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7 w 718"/>
                <a:gd name="T17" fmla="*/ 228 h 306"/>
                <a:gd name="T18" fmla="*/ 143 w 718"/>
                <a:gd name="T19" fmla="*/ 228 h 306"/>
                <a:gd name="T20" fmla="*/ 161 w 718"/>
                <a:gd name="T21" fmla="*/ 222 h 306"/>
                <a:gd name="T22" fmla="*/ 185 w 718"/>
                <a:gd name="T23" fmla="*/ 216 h 306"/>
                <a:gd name="T24" fmla="*/ 215 w 718"/>
                <a:gd name="T25" fmla="*/ 204 h 306"/>
                <a:gd name="T26" fmla="*/ 292 w 718"/>
                <a:gd name="T27" fmla="*/ 180 h 306"/>
                <a:gd name="T28" fmla="*/ 405 w 718"/>
                <a:gd name="T29" fmla="*/ 156 h 306"/>
                <a:gd name="T30" fmla="*/ 495 w 718"/>
                <a:gd name="T31" fmla="*/ 126 h 306"/>
                <a:gd name="T32" fmla="*/ 578 w 718"/>
                <a:gd name="T33" fmla="*/ 102 h 306"/>
                <a:gd name="T34" fmla="*/ 612 w 718"/>
                <a:gd name="T35" fmla="*/ 90 h 306"/>
                <a:gd name="T36" fmla="*/ 655 w 718"/>
                <a:gd name="T37" fmla="*/ 84 h 306"/>
                <a:gd name="T38" fmla="*/ 673 w 718"/>
                <a:gd name="T39" fmla="*/ 78 h 306"/>
                <a:gd name="T40" fmla="*/ 679 w 718"/>
                <a:gd name="T41" fmla="*/ 72 h 306"/>
                <a:gd name="T42" fmla="*/ 685 w 718"/>
                <a:gd name="T43" fmla="*/ 66 h 306"/>
                <a:gd name="T44" fmla="*/ 703 w 718"/>
                <a:gd name="T45" fmla="*/ 60 h 306"/>
                <a:gd name="T46" fmla="*/ 745 w 718"/>
                <a:gd name="T47" fmla="*/ 30 h 306"/>
                <a:gd name="T48" fmla="*/ 763 w 718"/>
                <a:gd name="T49" fmla="*/ 18 h 306"/>
                <a:gd name="T50" fmla="*/ 769 w 718"/>
                <a:gd name="T51" fmla="*/ 6 h 306"/>
                <a:gd name="T52" fmla="*/ 763 w 718"/>
                <a:gd name="T53" fmla="*/ 0 h 306"/>
                <a:gd name="T54" fmla="*/ 739 w 718"/>
                <a:gd name="T55" fmla="*/ 0 h 306"/>
                <a:gd name="T56" fmla="*/ 679 w 718"/>
                <a:gd name="T57" fmla="*/ 0 h 306"/>
                <a:gd name="T58" fmla="*/ 621 w 718"/>
                <a:gd name="T59" fmla="*/ 0 h 306"/>
                <a:gd name="T60" fmla="*/ 578 w 718"/>
                <a:gd name="T61" fmla="*/ 0 h 306"/>
                <a:gd name="T62" fmla="*/ 548 w 718"/>
                <a:gd name="T63" fmla="*/ 18 h 306"/>
                <a:gd name="T64" fmla="*/ 519 w 718"/>
                <a:gd name="T65" fmla="*/ 42 h 306"/>
                <a:gd name="T66" fmla="*/ 501 w 718"/>
                <a:gd name="T67" fmla="*/ 54 h 306"/>
                <a:gd name="T68" fmla="*/ 483 w 718"/>
                <a:gd name="T69" fmla="*/ 60 h 306"/>
                <a:gd name="T70" fmla="*/ 459 w 718"/>
                <a:gd name="T71" fmla="*/ 60 h 306"/>
                <a:gd name="T72" fmla="*/ 423 w 718"/>
                <a:gd name="T73" fmla="*/ 66 h 306"/>
                <a:gd name="T74" fmla="*/ 369 w 718"/>
                <a:gd name="T75" fmla="*/ 84 h 306"/>
                <a:gd name="T76" fmla="*/ 328 w 718"/>
                <a:gd name="T77" fmla="*/ 108 h 306"/>
                <a:gd name="T78" fmla="*/ 304 w 718"/>
                <a:gd name="T79" fmla="*/ 126 h 306"/>
                <a:gd name="T80" fmla="*/ 292 w 718"/>
                <a:gd name="T81" fmla="*/ 132 h 306"/>
                <a:gd name="T82" fmla="*/ 274 w 718"/>
                <a:gd name="T83" fmla="*/ 138 h 306"/>
                <a:gd name="T84" fmla="*/ 238 w 718"/>
                <a:gd name="T85" fmla="*/ 138 h 306"/>
                <a:gd name="T86" fmla="*/ 203 w 718"/>
                <a:gd name="T87" fmla="*/ 138 h 306"/>
                <a:gd name="T88" fmla="*/ 197 w 718"/>
                <a:gd name="T89" fmla="*/ 138 h 306"/>
                <a:gd name="T90" fmla="*/ 191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9"/>
            <p:cNvSpPr>
              <a:spLocks/>
            </p:cNvSpPr>
            <p:nvPr userDrawn="1"/>
          </p:nvSpPr>
          <p:spPr bwMode="hidden">
            <a:xfrm>
              <a:off x="3358" y="1890"/>
              <a:ext cx="2400" cy="881"/>
            </a:xfrm>
            <a:custGeom>
              <a:avLst/>
              <a:gdLst>
                <a:gd name="T0" fmla="*/ 2365 w 2392"/>
                <a:gd name="T1" fmla="*/ 54 h 881"/>
                <a:gd name="T2" fmla="*/ 2317 w 2392"/>
                <a:gd name="T3" fmla="*/ 54 h 881"/>
                <a:gd name="T4" fmla="*/ 2269 w 2392"/>
                <a:gd name="T5" fmla="*/ 66 h 881"/>
                <a:gd name="T6" fmla="*/ 2140 w 2392"/>
                <a:gd name="T7" fmla="*/ 101 h 881"/>
                <a:gd name="T8" fmla="*/ 2075 w 2392"/>
                <a:gd name="T9" fmla="*/ 119 h 881"/>
                <a:gd name="T10" fmla="*/ 1965 w 2392"/>
                <a:gd name="T11" fmla="*/ 167 h 881"/>
                <a:gd name="T12" fmla="*/ 1938 w 2392"/>
                <a:gd name="T13" fmla="*/ 245 h 881"/>
                <a:gd name="T14" fmla="*/ 1944 w 2392"/>
                <a:gd name="T15" fmla="*/ 305 h 881"/>
                <a:gd name="T16" fmla="*/ 1860 w 2392"/>
                <a:gd name="T17" fmla="*/ 317 h 881"/>
                <a:gd name="T18" fmla="*/ 1689 w 2392"/>
                <a:gd name="T19" fmla="*/ 263 h 881"/>
                <a:gd name="T20" fmla="*/ 1592 w 2392"/>
                <a:gd name="T21" fmla="*/ 257 h 881"/>
                <a:gd name="T22" fmla="*/ 1484 w 2392"/>
                <a:gd name="T23" fmla="*/ 311 h 881"/>
                <a:gd name="T24" fmla="*/ 1416 w 2392"/>
                <a:gd name="T25" fmla="*/ 353 h 881"/>
                <a:gd name="T26" fmla="*/ 1386 w 2392"/>
                <a:gd name="T27" fmla="*/ 359 h 881"/>
                <a:gd name="T28" fmla="*/ 1282 w 2392"/>
                <a:gd name="T29" fmla="*/ 371 h 881"/>
                <a:gd name="T30" fmla="*/ 1228 w 2392"/>
                <a:gd name="T31" fmla="*/ 365 h 881"/>
                <a:gd name="T32" fmla="*/ 1121 w 2392"/>
                <a:gd name="T33" fmla="*/ 371 h 881"/>
                <a:gd name="T34" fmla="*/ 1008 w 2392"/>
                <a:gd name="T35" fmla="*/ 383 h 881"/>
                <a:gd name="T36" fmla="*/ 972 w 2392"/>
                <a:gd name="T37" fmla="*/ 401 h 881"/>
                <a:gd name="T38" fmla="*/ 870 w 2392"/>
                <a:gd name="T39" fmla="*/ 419 h 881"/>
                <a:gd name="T40" fmla="*/ 829 w 2392"/>
                <a:gd name="T41" fmla="*/ 419 h 881"/>
                <a:gd name="T42" fmla="*/ 698 w 2392"/>
                <a:gd name="T43" fmla="*/ 437 h 881"/>
                <a:gd name="T44" fmla="*/ 632 w 2392"/>
                <a:gd name="T45" fmla="*/ 473 h 881"/>
                <a:gd name="T46" fmla="*/ 537 w 2392"/>
                <a:gd name="T47" fmla="*/ 467 h 881"/>
                <a:gd name="T48" fmla="*/ 448 w 2392"/>
                <a:gd name="T49" fmla="*/ 491 h 881"/>
                <a:gd name="T50" fmla="*/ 430 w 2392"/>
                <a:gd name="T51" fmla="*/ 539 h 881"/>
                <a:gd name="T52" fmla="*/ 364 w 2392"/>
                <a:gd name="T53" fmla="*/ 569 h 881"/>
                <a:gd name="T54" fmla="*/ 239 w 2392"/>
                <a:gd name="T55" fmla="*/ 599 h 881"/>
                <a:gd name="T56" fmla="*/ 138 w 2392"/>
                <a:gd name="T57" fmla="*/ 647 h 881"/>
                <a:gd name="T58" fmla="*/ 108 w 2392"/>
                <a:gd name="T59" fmla="*/ 659 h 881"/>
                <a:gd name="T60" fmla="*/ 0 w 2392"/>
                <a:gd name="T61" fmla="*/ 671 h 881"/>
                <a:gd name="T62" fmla="*/ 84 w 2392"/>
                <a:gd name="T63" fmla="*/ 695 h 881"/>
                <a:gd name="T64" fmla="*/ 280 w 2392"/>
                <a:gd name="T65" fmla="*/ 653 h 881"/>
                <a:gd name="T66" fmla="*/ 507 w 2392"/>
                <a:gd name="T67" fmla="*/ 569 h 881"/>
                <a:gd name="T68" fmla="*/ 602 w 2392"/>
                <a:gd name="T69" fmla="*/ 521 h 881"/>
                <a:gd name="T70" fmla="*/ 680 w 2392"/>
                <a:gd name="T71" fmla="*/ 515 h 881"/>
                <a:gd name="T72" fmla="*/ 924 w 2392"/>
                <a:gd name="T73" fmla="*/ 461 h 881"/>
                <a:gd name="T74" fmla="*/ 1216 w 2392"/>
                <a:gd name="T75" fmla="*/ 425 h 881"/>
                <a:gd name="T76" fmla="*/ 1363 w 2392"/>
                <a:gd name="T77" fmla="*/ 461 h 881"/>
                <a:gd name="T78" fmla="*/ 1502 w 2392"/>
                <a:gd name="T79" fmla="*/ 533 h 881"/>
                <a:gd name="T80" fmla="*/ 1520 w 2392"/>
                <a:gd name="T81" fmla="*/ 617 h 881"/>
                <a:gd name="T82" fmla="*/ 1461 w 2392"/>
                <a:gd name="T83" fmla="*/ 653 h 881"/>
                <a:gd name="T84" fmla="*/ 1294 w 2392"/>
                <a:gd name="T85" fmla="*/ 701 h 881"/>
                <a:gd name="T86" fmla="*/ 1180 w 2392"/>
                <a:gd name="T87" fmla="*/ 755 h 881"/>
                <a:gd name="T88" fmla="*/ 1133 w 2392"/>
                <a:gd name="T89" fmla="*/ 809 h 881"/>
                <a:gd name="T90" fmla="*/ 1145 w 2392"/>
                <a:gd name="T91" fmla="*/ 869 h 881"/>
                <a:gd name="T92" fmla="*/ 1174 w 2392"/>
                <a:gd name="T93" fmla="*/ 881 h 881"/>
                <a:gd name="T94" fmla="*/ 1276 w 2392"/>
                <a:gd name="T95" fmla="*/ 869 h 881"/>
                <a:gd name="T96" fmla="*/ 1473 w 2392"/>
                <a:gd name="T97" fmla="*/ 857 h 881"/>
                <a:gd name="T98" fmla="*/ 1526 w 2392"/>
                <a:gd name="T99" fmla="*/ 851 h 881"/>
                <a:gd name="T100" fmla="*/ 1568 w 2392"/>
                <a:gd name="T101" fmla="*/ 833 h 881"/>
                <a:gd name="T102" fmla="*/ 1777 w 2392"/>
                <a:gd name="T103" fmla="*/ 743 h 881"/>
                <a:gd name="T104" fmla="*/ 1908 w 2392"/>
                <a:gd name="T105" fmla="*/ 689 h 881"/>
                <a:gd name="T106" fmla="*/ 1993 w 2392"/>
                <a:gd name="T107" fmla="*/ 581 h 881"/>
                <a:gd name="T108" fmla="*/ 2158 w 2392"/>
                <a:gd name="T109" fmla="*/ 389 h 881"/>
                <a:gd name="T110" fmla="*/ 2337 w 2392"/>
                <a:gd name="T111" fmla="*/ 269 h 881"/>
                <a:gd name="T112" fmla="*/ 2385 w 2392"/>
                <a:gd name="T113" fmla="*/ 239 h 881"/>
                <a:gd name="T114" fmla="*/ 2528 w 2392"/>
                <a:gd name="T115" fmla="*/ 0 h 881"/>
                <a:gd name="T116" fmla="*/ 243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Arial"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Arial"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Arial"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lang="en-US">
                <a:latin typeface="Arial"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defRPr/>
            </a:pPr>
            <a:r>
              <a:rPr kumimoji="0" lang="en-US" altLang="ja-JP" sz="1400" smtClean="0">
                <a:solidFill>
                  <a:schemeClr val="bg2"/>
                </a:solidFill>
                <a:latin typeface="Arial" pitchFamily="34" charset="0"/>
                <a:ea typeface="ＭＳ Ｐゴシック" pitchFamily="50" charset="-128"/>
              </a:rPr>
              <a:t>Chiến lược phát triển Doanh nghiệp vừa và nhỏ Việt Nam – Viet SME strategy for development</a:t>
            </a:r>
          </a:p>
        </p:txBody>
      </p:sp>
    </p:spTree>
    <p:extLst>
      <p:ext uri="{BB962C8B-B14F-4D97-AF65-F5344CB8AC3E}">
        <p14:creationId xmlns:p14="http://schemas.microsoft.com/office/powerpoint/2010/main" val="3436983567"/>
      </p:ext>
    </p:extLst>
  </p:cSld>
  <p:clrMapOvr>
    <a:overrideClrMapping bg1="dk2" tx1="lt1" bg2="dk1" tx2="lt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9378097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12142361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6673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9616800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89177428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81233663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1116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8170382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497561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6452665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7108270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ja-JP" sz="2400">
                <a:solidFill>
                  <a:schemeClr val="bg2"/>
                </a:solidFill>
                <a:ea typeface="ＭＳ Ｐゴシック" panose="020B0600070205080204" pitchFamily="50" charset="-128"/>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lang="en-US">
                <a:latin typeface="Arial"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4 w 526"/>
                <a:gd name="T17" fmla="*/ 179 h 275"/>
                <a:gd name="T18" fmla="*/ 226 w 526"/>
                <a:gd name="T19" fmla="*/ 143 h 275"/>
                <a:gd name="T20" fmla="*/ 268 w 526"/>
                <a:gd name="T21" fmla="*/ 120 h 275"/>
                <a:gd name="T22" fmla="*/ 316 w 526"/>
                <a:gd name="T23" fmla="*/ 96 h 275"/>
                <a:gd name="T24" fmla="*/ 427 w 526"/>
                <a:gd name="T25" fmla="*/ 48 h 275"/>
                <a:gd name="T26" fmla="*/ 476 w 526"/>
                <a:gd name="T27" fmla="*/ 30 h 275"/>
                <a:gd name="T28" fmla="*/ 512 w 526"/>
                <a:gd name="T29" fmla="*/ 12 h 275"/>
                <a:gd name="T30" fmla="*/ 536 w 526"/>
                <a:gd name="T31" fmla="*/ 6 h 275"/>
                <a:gd name="T32" fmla="*/ 554 w 526"/>
                <a:gd name="T33" fmla="*/ 0 h 275"/>
                <a:gd name="T34" fmla="*/ 560 w 526"/>
                <a:gd name="T35" fmla="*/ 0 h 275"/>
                <a:gd name="T36" fmla="*/ 554 w 526"/>
                <a:gd name="T37" fmla="*/ 6 h 275"/>
                <a:gd name="T38" fmla="*/ 542 w 526"/>
                <a:gd name="T39" fmla="*/ 12 h 275"/>
                <a:gd name="T40" fmla="*/ 518 w 526"/>
                <a:gd name="T41" fmla="*/ 24 h 275"/>
                <a:gd name="T42" fmla="*/ 494 w 526"/>
                <a:gd name="T43" fmla="*/ 42 h 275"/>
                <a:gd name="T44" fmla="*/ 470 w 526"/>
                <a:gd name="T45" fmla="*/ 54 h 275"/>
                <a:gd name="T46" fmla="*/ 427 w 526"/>
                <a:gd name="T47" fmla="*/ 78 h 275"/>
                <a:gd name="T48" fmla="*/ 357 w 526"/>
                <a:gd name="T49" fmla="*/ 108 h 275"/>
                <a:gd name="T50" fmla="*/ 292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7 w 718"/>
                <a:gd name="T17" fmla="*/ 228 h 306"/>
                <a:gd name="T18" fmla="*/ 143 w 718"/>
                <a:gd name="T19" fmla="*/ 228 h 306"/>
                <a:gd name="T20" fmla="*/ 161 w 718"/>
                <a:gd name="T21" fmla="*/ 222 h 306"/>
                <a:gd name="T22" fmla="*/ 185 w 718"/>
                <a:gd name="T23" fmla="*/ 216 h 306"/>
                <a:gd name="T24" fmla="*/ 215 w 718"/>
                <a:gd name="T25" fmla="*/ 204 h 306"/>
                <a:gd name="T26" fmla="*/ 292 w 718"/>
                <a:gd name="T27" fmla="*/ 180 h 306"/>
                <a:gd name="T28" fmla="*/ 405 w 718"/>
                <a:gd name="T29" fmla="*/ 156 h 306"/>
                <a:gd name="T30" fmla="*/ 495 w 718"/>
                <a:gd name="T31" fmla="*/ 126 h 306"/>
                <a:gd name="T32" fmla="*/ 578 w 718"/>
                <a:gd name="T33" fmla="*/ 102 h 306"/>
                <a:gd name="T34" fmla="*/ 612 w 718"/>
                <a:gd name="T35" fmla="*/ 90 h 306"/>
                <a:gd name="T36" fmla="*/ 655 w 718"/>
                <a:gd name="T37" fmla="*/ 84 h 306"/>
                <a:gd name="T38" fmla="*/ 673 w 718"/>
                <a:gd name="T39" fmla="*/ 78 h 306"/>
                <a:gd name="T40" fmla="*/ 679 w 718"/>
                <a:gd name="T41" fmla="*/ 72 h 306"/>
                <a:gd name="T42" fmla="*/ 685 w 718"/>
                <a:gd name="T43" fmla="*/ 66 h 306"/>
                <a:gd name="T44" fmla="*/ 703 w 718"/>
                <a:gd name="T45" fmla="*/ 60 h 306"/>
                <a:gd name="T46" fmla="*/ 745 w 718"/>
                <a:gd name="T47" fmla="*/ 30 h 306"/>
                <a:gd name="T48" fmla="*/ 763 w 718"/>
                <a:gd name="T49" fmla="*/ 18 h 306"/>
                <a:gd name="T50" fmla="*/ 769 w 718"/>
                <a:gd name="T51" fmla="*/ 6 h 306"/>
                <a:gd name="T52" fmla="*/ 763 w 718"/>
                <a:gd name="T53" fmla="*/ 0 h 306"/>
                <a:gd name="T54" fmla="*/ 739 w 718"/>
                <a:gd name="T55" fmla="*/ 0 h 306"/>
                <a:gd name="T56" fmla="*/ 679 w 718"/>
                <a:gd name="T57" fmla="*/ 0 h 306"/>
                <a:gd name="T58" fmla="*/ 621 w 718"/>
                <a:gd name="T59" fmla="*/ 0 h 306"/>
                <a:gd name="T60" fmla="*/ 578 w 718"/>
                <a:gd name="T61" fmla="*/ 0 h 306"/>
                <a:gd name="T62" fmla="*/ 548 w 718"/>
                <a:gd name="T63" fmla="*/ 18 h 306"/>
                <a:gd name="T64" fmla="*/ 519 w 718"/>
                <a:gd name="T65" fmla="*/ 42 h 306"/>
                <a:gd name="T66" fmla="*/ 501 w 718"/>
                <a:gd name="T67" fmla="*/ 54 h 306"/>
                <a:gd name="T68" fmla="*/ 483 w 718"/>
                <a:gd name="T69" fmla="*/ 60 h 306"/>
                <a:gd name="T70" fmla="*/ 459 w 718"/>
                <a:gd name="T71" fmla="*/ 60 h 306"/>
                <a:gd name="T72" fmla="*/ 423 w 718"/>
                <a:gd name="T73" fmla="*/ 66 h 306"/>
                <a:gd name="T74" fmla="*/ 369 w 718"/>
                <a:gd name="T75" fmla="*/ 84 h 306"/>
                <a:gd name="T76" fmla="*/ 328 w 718"/>
                <a:gd name="T77" fmla="*/ 108 h 306"/>
                <a:gd name="T78" fmla="*/ 304 w 718"/>
                <a:gd name="T79" fmla="*/ 126 h 306"/>
                <a:gd name="T80" fmla="*/ 292 w 718"/>
                <a:gd name="T81" fmla="*/ 132 h 306"/>
                <a:gd name="T82" fmla="*/ 274 w 718"/>
                <a:gd name="T83" fmla="*/ 138 h 306"/>
                <a:gd name="T84" fmla="*/ 238 w 718"/>
                <a:gd name="T85" fmla="*/ 138 h 306"/>
                <a:gd name="T86" fmla="*/ 203 w 718"/>
                <a:gd name="T87" fmla="*/ 138 h 306"/>
                <a:gd name="T88" fmla="*/ 197 w 718"/>
                <a:gd name="T89" fmla="*/ 138 h 306"/>
                <a:gd name="T90" fmla="*/ 191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9"/>
            <p:cNvSpPr>
              <a:spLocks/>
            </p:cNvSpPr>
            <p:nvPr userDrawn="1"/>
          </p:nvSpPr>
          <p:spPr bwMode="hidden">
            <a:xfrm>
              <a:off x="3358" y="1890"/>
              <a:ext cx="2400" cy="881"/>
            </a:xfrm>
            <a:custGeom>
              <a:avLst/>
              <a:gdLst>
                <a:gd name="T0" fmla="*/ 2365 w 2392"/>
                <a:gd name="T1" fmla="*/ 54 h 881"/>
                <a:gd name="T2" fmla="*/ 2317 w 2392"/>
                <a:gd name="T3" fmla="*/ 54 h 881"/>
                <a:gd name="T4" fmla="*/ 2269 w 2392"/>
                <a:gd name="T5" fmla="*/ 66 h 881"/>
                <a:gd name="T6" fmla="*/ 2140 w 2392"/>
                <a:gd name="T7" fmla="*/ 101 h 881"/>
                <a:gd name="T8" fmla="*/ 2075 w 2392"/>
                <a:gd name="T9" fmla="*/ 119 h 881"/>
                <a:gd name="T10" fmla="*/ 1965 w 2392"/>
                <a:gd name="T11" fmla="*/ 167 h 881"/>
                <a:gd name="T12" fmla="*/ 1938 w 2392"/>
                <a:gd name="T13" fmla="*/ 245 h 881"/>
                <a:gd name="T14" fmla="*/ 1944 w 2392"/>
                <a:gd name="T15" fmla="*/ 305 h 881"/>
                <a:gd name="T16" fmla="*/ 1860 w 2392"/>
                <a:gd name="T17" fmla="*/ 317 h 881"/>
                <a:gd name="T18" fmla="*/ 1689 w 2392"/>
                <a:gd name="T19" fmla="*/ 263 h 881"/>
                <a:gd name="T20" fmla="*/ 1592 w 2392"/>
                <a:gd name="T21" fmla="*/ 257 h 881"/>
                <a:gd name="T22" fmla="*/ 1484 w 2392"/>
                <a:gd name="T23" fmla="*/ 311 h 881"/>
                <a:gd name="T24" fmla="*/ 1416 w 2392"/>
                <a:gd name="T25" fmla="*/ 353 h 881"/>
                <a:gd name="T26" fmla="*/ 1386 w 2392"/>
                <a:gd name="T27" fmla="*/ 359 h 881"/>
                <a:gd name="T28" fmla="*/ 1282 w 2392"/>
                <a:gd name="T29" fmla="*/ 371 h 881"/>
                <a:gd name="T30" fmla="*/ 1228 w 2392"/>
                <a:gd name="T31" fmla="*/ 365 h 881"/>
                <a:gd name="T32" fmla="*/ 1121 w 2392"/>
                <a:gd name="T33" fmla="*/ 371 h 881"/>
                <a:gd name="T34" fmla="*/ 1008 w 2392"/>
                <a:gd name="T35" fmla="*/ 383 h 881"/>
                <a:gd name="T36" fmla="*/ 972 w 2392"/>
                <a:gd name="T37" fmla="*/ 401 h 881"/>
                <a:gd name="T38" fmla="*/ 870 w 2392"/>
                <a:gd name="T39" fmla="*/ 419 h 881"/>
                <a:gd name="T40" fmla="*/ 829 w 2392"/>
                <a:gd name="T41" fmla="*/ 419 h 881"/>
                <a:gd name="T42" fmla="*/ 698 w 2392"/>
                <a:gd name="T43" fmla="*/ 437 h 881"/>
                <a:gd name="T44" fmla="*/ 632 w 2392"/>
                <a:gd name="T45" fmla="*/ 473 h 881"/>
                <a:gd name="T46" fmla="*/ 537 w 2392"/>
                <a:gd name="T47" fmla="*/ 467 h 881"/>
                <a:gd name="T48" fmla="*/ 448 w 2392"/>
                <a:gd name="T49" fmla="*/ 491 h 881"/>
                <a:gd name="T50" fmla="*/ 430 w 2392"/>
                <a:gd name="T51" fmla="*/ 539 h 881"/>
                <a:gd name="T52" fmla="*/ 364 w 2392"/>
                <a:gd name="T53" fmla="*/ 569 h 881"/>
                <a:gd name="T54" fmla="*/ 239 w 2392"/>
                <a:gd name="T55" fmla="*/ 599 h 881"/>
                <a:gd name="T56" fmla="*/ 138 w 2392"/>
                <a:gd name="T57" fmla="*/ 647 h 881"/>
                <a:gd name="T58" fmla="*/ 108 w 2392"/>
                <a:gd name="T59" fmla="*/ 659 h 881"/>
                <a:gd name="T60" fmla="*/ 0 w 2392"/>
                <a:gd name="T61" fmla="*/ 671 h 881"/>
                <a:gd name="T62" fmla="*/ 84 w 2392"/>
                <a:gd name="T63" fmla="*/ 695 h 881"/>
                <a:gd name="T64" fmla="*/ 280 w 2392"/>
                <a:gd name="T65" fmla="*/ 653 h 881"/>
                <a:gd name="T66" fmla="*/ 507 w 2392"/>
                <a:gd name="T67" fmla="*/ 569 h 881"/>
                <a:gd name="T68" fmla="*/ 602 w 2392"/>
                <a:gd name="T69" fmla="*/ 521 h 881"/>
                <a:gd name="T70" fmla="*/ 680 w 2392"/>
                <a:gd name="T71" fmla="*/ 515 h 881"/>
                <a:gd name="T72" fmla="*/ 924 w 2392"/>
                <a:gd name="T73" fmla="*/ 461 h 881"/>
                <a:gd name="T74" fmla="*/ 1216 w 2392"/>
                <a:gd name="T75" fmla="*/ 425 h 881"/>
                <a:gd name="T76" fmla="*/ 1363 w 2392"/>
                <a:gd name="T77" fmla="*/ 461 h 881"/>
                <a:gd name="T78" fmla="*/ 1502 w 2392"/>
                <a:gd name="T79" fmla="*/ 533 h 881"/>
                <a:gd name="T80" fmla="*/ 1520 w 2392"/>
                <a:gd name="T81" fmla="*/ 617 h 881"/>
                <a:gd name="T82" fmla="*/ 1461 w 2392"/>
                <a:gd name="T83" fmla="*/ 653 h 881"/>
                <a:gd name="T84" fmla="*/ 1294 w 2392"/>
                <a:gd name="T85" fmla="*/ 701 h 881"/>
                <a:gd name="T86" fmla="*/ 1180 w 2392"/>
                <a:gd name="T87" fmla="*/ 755 h 881"/>
                <a:gd name="T88" fmla="*/ 1133 w 2392"/>
                <a:gd name="T89" fmla="*/ 809 h 881"/>
                <a:gd name="T90" fmla="*/ 1145 w 2392"/>
                <a:gd name="T91" fmla="*/ 869 h 881"/>
                <a:gd name="T92" fmla="*/ 1174 w 2392"/>
                <a:gd name="T93" fmla="*/ 881 h 881"/>
                <a:gd name="T94" fmla="*/ 1276 w 2392"/>
                <a:gd name="T95" fmla="*/ 869 h 881"/>
                <a:gd name="T96" fmla="*/ 1473 w 2392"/>
                <a:gd name="T97" fmla="*/ 857 h 881"/>
                <a:gd name="T98" fmla="*/ 1526 w 2392"/>
                <a:gd name="T99" fmla="*/ 851 h 881"/>
                <a:gd name="T100" fmla="*/ 1568 w 2392"/>
                <a:gd name="T101" fmla="*/ 833 h 881"/>
                <a:gd name="T102" fmla="*/ 1777 w 2392"/>
                <a:gd name="T103" fmla="*/ 743 h 881"/>
                <a:gd name="T104" fmla="*/ 1908 w 2392"/>
                <a:gd name="T105" fmla="*/ 689 h 881"/>
                <a:gd name="T106" fmla="*/ 1993 w 2392"/>
                <a:gd name="T107" fmla="*/ 581 h 881"/>
                <a:gd name="T108" fmla="*/ 2158 w 2392"/>
                <a:gd name="T109" fmla="*/ 389 h 881"/>
                <a:gd name="T110" fmla="*/ 2337 w 2392"/>
                <a:gd name="T111" fmla="*/ 269 h 881"/>
                <a:gd name="T112" fmla="*/ 2385 w 2392"/>
                <a:gd name="T113" fmla="*/ 239 h 881"/>
                <a:gd name="T114" fmla="*/ 2528 w 2392"/>
                <a:gd name="T115" fmla="*/ 0 h 881"/>
                <a:gd name="T116" fmla="*/ 243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Arial"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Arial"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latin typeface="Arial"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lang="en-US">
                <a:latin typeface="Arial"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defRPr/>
            </a:pPr>
            <a:r>
              <a:rPr kumimoji="0" lang="en-US" altLang="ja-JP" sz="1400" smtClean="0">
                <a:solidFill>
                  <a:schemeClr val="bg2"/>
                </a:solidFill>
                <a:latin typeface="Arial" pitchFamily="34" charset="0"/>
                <a:ea typeface="ＭＳ Ｐゴシック" pitchFamily="50" charset="-128"/>
              </a:rPr>
              <a:t>Chiến lược phát triển Doanh nghiệp vừa và nhỏ Việt Nam – Viet SME strategy for development</a:t>
            </a:r>
          </a:p>
        </p:txBody>
      </p:sp>
    </p:spTree>
    <p:extLst>
      <p:ext uri="{BB962C8B-B14F-4D97-AF65-F5344CB8AC3E}">
        <p14:creationId xmlns:p14="http://schemas.microsoft.com/office/powerpoint/2010/main" val="853426484"/>
      </p:ext>
    </p:extLst>
  </p:cSld>
  <p:clrMapOvr>
    <a:overrideClrMapping bg1="dk2" tx1="lt1" bg2="dk1" tx2="lt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9847643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64882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78458761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1534223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3696680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12304991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523405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1059817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0277031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4563910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5781594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107778820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endParaRPr lang="en-US" altLang="ja-JP"/>
          </a:p>
        </p:txBody>
      </p:sp>
    </p:spTree>
    <p:extLst>
      <p:ext uri="{BB962C8B-B14F-4D97-AF65-F5344CB8AC3E}">
        <p14:creationId xmlns:p14="http://schemas.microsoft.com/office/powerpoint/2010/main" val="265988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image" Target="../media/image4.emf"/><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theme" Target="../theme/theme10.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6.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theme" Target="../theme/theme11.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vmlDrawing" Target="../drawings/vmlDrawing1.v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theme" Target="../theme/theme12.xml"/><Relationship Id="rId2" Type="http://schemas.openxmlformats.org/officeDocument/2006/relationships/slideLayout" Target="../slideLayouts/slideLayout121.xml"/><Relationship Id="rId16" Type="http://schemas.openxmlformats.org/officeDocument/2006/relationships/image" Target="../media/image10.emf"/><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5" Type="http://schemas.openxmlformats.org/officeDocument/2006/relationships/oleObject" Target="../embeddings/oleObject1.bin"/><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 Id="rId14" Type="http://schemas.openxmlformats.org/officeDocument/2006/relationships/image" Target="../media/image11.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8.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theme" Target="../theme/theme13.xml"/><Relationship Id="rId2" Type="http://schemas.openxmlformats.org/officeDocument/2006/relationships/slideLayout" Target="../slideLayouts/slideLayout132.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5" Type="http://schemas.openxmlformats.org/officeDocument/2006/relationships/slideLayout" Target="../slideLayouts/slideLayout135.xml"/><Relationship Id="rId10" Type="http://schemas.openxmlformats.org/officeDocument/2006/relationships/slideLayout" Target="../slideLayouts/slideLayout140.xml"/><Relationship Id="rId4" Type="http://schemas.openxmlformats.org/officeDocument/2006/relationships/slideLayout" Target="../slideLayouts/slideLayout134.xml"/><Relationship Id="rId9" Type="http://schemas.openxmlformats.org/officeDocument/2006/relationships/slideLayout" Target="../slideLayouts/slideLayout139.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9.xml"/><Relationship Id="rId3" Type="http://schemas.openxmlformats.org/officeDocument/2006/relationships/slideLayout" Target="../slideLayouts/slideLayout144.xml"/><Relationship Id="rId7" Type="http://schemas.openxmlformats.org/officeDocument/2006/relationships/slideLayout" Target="../slideLayouts/slideLayout148.xml"/><Relationship Id="rId12" Type="http://schemas.openxmlformats.org/officeDocument/2006/relationships/theme" Target="../theme/theme14.xml"/><Relationship Id="rId2" Type="http://schemas.openxmlformats.org/officeDocument/2006/relationships/slideLayout" Target="../slideLayouts/slideLayout143.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11" Type="http://schemas.openxmlformats.org/officeDocument/2006/relationships/slideLayout" Target="../slideLayouts/slideLayout152.xml"/><Relationship Id="rId5" Type="http://schemas.openxmlformats.org/officeDocument/2006/relationships/slideLayout" Target="../slideLayouts/slideLayout146.xml"/><Relationship Id="rId10" Type="http://schemas.openxmlformats.org/officeDocument/2006/relationships/slideLayout" Target="../slideLayouts/slideLayout151.xml"/><Relationship Id="rId4" Type="http://schemas.openxmlformats.org/officeDocument/2006/relationships/slideLayout" Target="../slideLayouts/slideLayout145.xml"/><Relationship Id="rId9" Type="http://schemas.openxmlformats.org/officeDocument/2006/relationships/slideLayout" Target="../slideLayouts/slideLayout15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61.xml"/><Relationship Id="rId7" Type="http://schemas.openxmlformats.org/officeDocument/2006/relationships/image" Target="../media/image7.png"/><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image" Target="../media/image9.png"/><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image" Target="../media/image8.png"/><Relationship Id="rId2" Type="http://schemas.openxmlformats.org/officeDocument/2006/relationships/slideLayout" Target="../slideLayouts/slideLayout63.xml"/><Relationship Id="rId16" Type="http://schemas.openxmlformats.org/officeDocument/2006/relationships/image" Target="../media/image5.png"/><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theme" Target="../theme/theme7.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3.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theme" Target="../theme/theme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4.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theme" Target="../theme/theme9.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tx1"/>
                </a:solidFill>
                <a:latin typeface="Arial" panose="020B0604020202020204" pitchFamily="34" charset="0"/>
                <a:cs typeface="Arial" panose="020B0604020202020204" pitchFamily="34" charset="0"/>
              </a:defRPr>
            </a:lvl1pPr>
            <a:lvl2pPr marL="742950" indent="-285750" defTabSz="661988" eaLnBrk="0" hangingPunct="0">
              <a:defRPr>
                <a:solidFill>
                  <a:schemeClr val="tx1"/>
                </a:solidFill>
                <a:latin typeface="Arial" panose="020B0604020202020204" pitchFamily="34" charset="0"/>
                <a:cs typeface="Arial" panose="020B0604020202020204" pitchFamily="34" charset="0"/>
              </a:defRPr>
            </a:lvl2pPr>
            <a:lvl3pPr marL="1143000" indent="-228600" defTabSz="661988" eaLnBrk="0" hangingPunct="0">
              <a:defRPr>
                <a:solidFill>
                  <a:schemeClr val="tx1"/>
                </a:solidFill>
                <a:latin typeface="Arial" panose="020B0604020202020204" pitchFamily="34" charset="0"/>
                <a:cs typeface="Arial" panose="020B0604020202020204" pitchFamily="34" charset="0"/>
              </a:defRPr>
            </a:lvl3pPr>
            <a:lvl4pPr marL="1600200" indent="-228600" defTabSz="661988" eaLnBrk="0" hangingPunct="0">
              <a:defRPr>
                <a:solidFill>
                  <a:schemeClr val="tx1"/>
                </a:solidFill>
                <a:latin typeface="Arial" panose="020B0604020202020204" pitchFamily="34" charset="0"/>
                <a:cs typeface="Arial" panose="020B0604020202020204" pitchFamily="34" charset="0"/>
              </a:defRPr>
            </a:lvl4pPr>
            <a:lvl5pPr marL="2057400" indent="-228600" defTabSz="661988" eaLnBrk="0" hangingPunct="0">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969F51-17DE-4B4F-B71C-C9F8EF8A6561}" type="slidenum">
              <a:rPr lang="fr-FR" altLang="ja-JP" sz="800">
                <a:solidFill>
                  <a:schemeClr val="bg2"/>
                </a:solidFill>
                <a:ea typeface="ＭＳ Ｐゴシック" panose="020B0600070205080204" pitchFamily="50" charset="-128"/>
              </a:rPr>
              <a:pPr eaLnBrk="1" hangingPunct="1"/>
              <a:t>‹#›</a:t>
            </a:fld>
            <a:endParaRPr lang="fr-FR" altLang="ja-JP" sz="800">
              <a:solidFill>
                <a:schemeClr val="bg2"/>
              </a:solidFill>
              <a:ea typeface="ＭＳ Ｐゴシック" panose="020B0600070205080204" pitchFamily="50" charset="-128"/>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cs typeface="Arial" charset="0"/>
              </a:rPr>
              <a:t>©</a:t>
            </a:r>
            <a:r>
              <a:rPr lang="en-US" altLang="ja-JP" sz="1000" dirty="0">
                <a:cs typeface="Arial" charset="0"/>
              </a:rPr>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cs typeface="Arial" charset="0"/>
              </a:rPr>
              <a:t>04e-BM/NS/HDCV/FSOFT v2/3</a:t>
            </a:r>
          </a:p>
        </p:txBody>
      </p:sp>
      <p:pic>
        <p:nvPicPr>
          <p:cNvPr id="1032"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cs typeface="Arial" charset="0"/>
              </a:rPr>
              <a:t>©</a:t>
            </a:r>
            <a:r>
              <a:rPr lang="en-US" altLang="ja-JP" sz="1000" dirty="0">
                <a:cs typeface="Arial" charset="0"/>
              </a:rPr>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cs typeface="Arial" charset="0"/>
              </a:rPr>
              <a:t>04e-BM/NS/HDCV/FSOFT v2/3</a:t>
            </a:r>
          </a:p>
        </p:txBody>
      </p:sp>
      <p:pic>
        <p:nvPicPr>
          <p:cNvPr id="103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52"/>
          <p:cNvSpPr>
            <a:spLocks noChangeArrowheads="1"/>
          </p:cNvSpPr>
          <p:nvPr/>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eaLnBrk="0" hangingPunct="0">
              <a:defRPr>
                <a:solidFill>
                  <a:schemeClr val="tx1"/>
                </a:solidFill>
                <a:latin typeface="Arial" panose="020B0604020202020204" pitchFamily="34" charset="0"/>
                <a:cs typeface="Arial" panose="020B0604020202020204" pitchFamily="34" charset="0"/>
              </a:defRPr>
            </a:lvl1pPr>
            <a:lvl2pPr marL="742950" indent="-285750" defTabSz="873125" eaLnBrk="0" hangingPunct="0">
              <a:defRPr>
                <a:solidFill>
                  <a:schemeClr val="tx1"/>
                </a:solidFill>
                <a:latin typeface="Arial" panose="020B0604020202020204" pitchFamily="34" charset="0"/>
                <a:cs typeface="Arial" panose="020B0604020202020204" pitchFamily="34" charset="0"/>
              </a:defRPr>
            </a:lvl2pPr>
            <a:lvl3pPr marL="1143000" indent="-228600" defTabSz="873125" eaLnBrk="0" hangingPunct="0">
              <a:defRPr>
                <a:solidFill>
                  <a:schemeClr val="tx1"/>
                </a:solidFill>
                <a:latin typeface="Arial" panose="020B0604020202020204" pitchFamily="34" charset="0"/>
                <a:cs typeface="Arial" panose="020B0604020202020204" pitchFamily="34" charset="0"/>
              </a:defRPr>
            </a:lvl3pPr>
            <a:lvl4pPr marL="1600200" indent="-228600" defTabSz="873125" eaLnBrk="0" hangingPunct="0">
              <a:defRPr>
                <a:solidFill>
                  <a:schemeClr val="tx1"/>
                </a:solidFill>
                <a:latin typeface="Arial" panose="020B0604020202020204" pitchFamily="34" charset="0"/>
                <a:cs typeface="Arial" panose="020B0604020202020204" pitchFamily="34" charset="0"/>
              </a:defRPr>
            </a:lvl4pPr>
            <a:lvl5pPr marL="2057400" indent="-228600" defTabSz="873125" eaLnBrk="0" hangingPunct="0">
              <a:defRPr>
                <a:solidFill>
                  <a:schemeClr val="tx1"/>
                </a:solidFill>
                <a:latin typeface="Arial" panose="020B0604020202020204" pitchFamily="34" charset="0"/>
                <a:cs typeface="Arial" panose="020B0604020202020204" pitchFamily="34" charset="0"/>
              </a:defRPr>
            </a:lvl5pPr>
            <a:lvl6pPr marL="25146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ja-JP" sz="1400">
              <a:latin typeface="Times New Roman" panose="02020603050405020304" pitchFamily="18" charset="0"/>
              <a:ea typeface="ＭＳ Ｐゴシック" panose="020B0600070205080204" pitchFamily="50" charset="-128"/>
            </a:endParaRPr>
          </a:p>
        </p:txBody>
      </p:sp>
      <p:sp>
        <p:nvSpPr>
          <p:cNvPr id="14" name="Rectangle 1053"/>
          <p:cNvSpPr>
            <a:spLocks noChangeArrowheads="1"/>
          </p:cNvSpPr>
          <p:nvPr/>
        </p:nvSpPr>
        <p:spPr bwMode="auto">
          <a:xfrm>
            <a:off x="141288" y="6553200"/>
            <a:ext cx="2982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charset="0"/>
                <a:ea typeface="MS PGothic" pitchFamily="34" charset="-128"/>
                <a:cs typeface="Arial" charset="0"/>
              </a:rPr>
              <a:t>© </a:t>
            </a:r>
            <a:r>
              <a:rPr kumimoji="0" lang="en-US" altLang="ja-JP" sz="1200" b="1" dirty="0" smtClean="0">
                <a:solidFill>
                  <a:schemeClr val="bg1"/>
                </a:solidFill>
                <a:latin typeface="Arial" charset="0"/>
                <a:ea typeface="MS PGothic" pitchFamily="34" charset="-128"/>
                <a:cs typeface="Arial" charset="0"/>
              </a:rPr>
              <a:t>Copyright 2006 FPT Software</a:t>
            </a:r>
          </a:p>
        </p:txBody>
      </p:sp>
      <p:sp>
        <p:nvSpPr>
          <p:cNvPr id="15" name="Rectangle 1054"/>
          <p:cNvSpPr>
            <a:spLocks noChangeArrowheads="1"/>
          </p:cNvSpPr>
          <p:nvPr/>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eaLnBrk="0" hangingPunct="0">
              <a:defRPr>
                <a:solidFill>
                  <a:schemeClr val="tx1"/>
                </a:solidFill>
                <a:latin typeface="Arial" panose="020B0604020202020204" pitchFamily="34" charset="0"/>
                <a:cs typeface="Arial" panose="020B0604020202020204" pitchFamily="34" charset="0"/>
              </a:defRPr>
            </a:lvl1pPr>
            <a:lvl2pPr marL="742950" indent="-285750" defTabSz="873125" eaLnBrk="0" hangingPunct="0">
              <a:defRPr>
                <a:solidFill>
                  <a:schemeClr val="tx1"/>
                </a:solidFill>
                <a:latin typeface="Arial" panose="020B0604020202020204" pitchFamily="34" charset="0"/>
                <a:cs typeface="Arial" panose="020B0604020202020204" pitchFamily="34" charset="0"/>
              </a:defRPr>
            </a:lvl2pPr>
            <a:lvl3pPr marL="1143000" indent="-228600" defTabSz="873125" eaLnBrk="0" hangingPunct="0">
              <a:defRPr>
                <a:solidFill>
                  <a:schemeClr val="tx1"/>
                </a:solidFill>
                <a:latin typeface="Arial" panose="020B0604020202020204" pitchFamily="34" charset="0"/>
                <a:cs typeface="Arial" panose="020B0604020202020204" pitchFamily="34" charset="0"/>
              </a:defRPr>
            </a:lvl3pPr>
            <a:lvl4pPr marL="1600200" indent="-228600" defTabSz="873125" eaLnBrk="0" hangingPunct="0">
              <a:defRPr>
                <a:solidFill>
                  <a:schemeClr val="tx1"/>
                </a:solidFill>
                <a:latin typeface="Arial" panose="020B0604020202020204" pitchFamily="34" charset="0"/>
                <a:cs typeface="Arial" panose="020B0604020202020204" pitchFamily="34" charset="0"/>
              </a:defRPr>
            </a:lvl4pPr>
            <a:lvl5pPr marL="2057400" indent="-228600" defTabSz="873125" eaLnBrk="0" hangingPunct="0">
              <a:defRPr>
                <a:solidFill>
                  <a:schemeClr val="tx1"/>
                </a:solidFill>
                <a:latin typeface="Arial" panose="020B0604020202020204" pitchFamily="34" charset="0"/>
                <a:cs typeface="Arial" panose="020B0604020202020204" pitchFamily="34" charset="0"/>
              </a:defRPr>
            </a:lvl5pPr>
            <a:lvl6pPr marL="25146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ja-JP" sz="1400">
              <a:latin typeface="Times New Roman" panose="02020603050405020304" pitchFamily="18" charset="0"/>
              <a:ea typeface="ＭＳ Ｐゴシック" panose="020B0600070205080204" pitchFamily="50" charset="-128"/>
            </a:endParaRPr>
          </a:p>
        </p:txBody>
      </p:sp>
      <p:sp>
        <p:nvSpPr>
          <p:cNvPr id="16" name="Rectangle 1055"/>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400"/>
          </a:p>
        </p:txBody>
      </p:sp>
      <p:sp>
        <p:nvSpPr>
          <p:cNvPr id="17" name="Rectangle 1056"/>
          <p:cNvSpPr>
            <a:spLocks noChangeArrowheads="1"/>
          </p:cNvSpPr>
          <p:nvPr/>
        </p:nvSpPr>
        <p:spPr bwMode="auto">
          <a:xfrm>
            <a:off x="2362200" y="6553200"/>
            <a:ext cx="2133600" cy="47625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01D3F145-7F34-4E3F-8B4F-C50F9275E9B9}" type="slidenum">
              <a:rPr lang="en-US" altLang="en-US" sz="1000"/>
              <a:pPr algn="r" eaLnBrk="1" hangingPunct="1"/>
              <a:t>‹#›</a:t>
            </a:fld>
            <a:endParaRPr lang="en-US" altLang="en-US" sz="1000"/>
          </a:p>
        </p:txBody>
      </p:sp>
      <p:sp>
        <p:nvSpPr>
          <p:cNvPr id="1042" name="Line 1057"/>
          <p:cNvSpPr>
            <a:spLocks noChangeShapeType="1"/>
          </p:cNvSpPr>
          <p:nvPr/>
        </p:nvSpPr>
        <p:spPr bwMode="auto">
          <a:xfrm>
            <a:off x="0" y="6553200"/>
            <a:ext cx="91440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a:t>
            </a:r>
            <a:r>
              <a:rPr lang="en-US" altLang="en-US" sz="1000"/>
              <a:t> FPT SOFTWARE – TRAINING MATERIAL</a:t>
            </a:r>
            <a:r>
              <a:rPr lang="en-US" altLang="ja-JP" sz="1000">
                <a:ea typeface="ＭＳ Ｐゴシック" panose="020B0600070205080204" pitchFamily="50" charset="-128"/>
              </a:rPr>
              <a:t> – Int</a:t>
            </a:r>
            <a:r>
              <a:rPr lang="en-US" altLang="en-US" sz="1000"/>
              <a:t>er</a:t>
            </a:r>
            <a:r>
              <a:rPr lang="en-US" altLang="ja-JP" sz="1000">
                <a:ea typeface="ＭＳ Ｐゴシック" panose="020B0600070205080204" pitchFamily="50" charset="-128"/>
              </a:rPr>
              <a:t>nal </a:t>
            </a:r>
            <a:r>
              <a:rPr lang="en-US" altLang="en-US" sz="1000"/>
              <a:t>us</a:t>
            </a:r>
            <a:r>
              <a:rPr lang="en-US" altLang="ja-JP" sz="1000">
                <a:ea typeface="ＭＳ Ｐゴシック" panose="020B0600070205080204" pitchFamily="50" charset="-128"/>
              </a:rPr>
              <a:t>e</a:t>
            </a:r>
            <a:endParaRPr lang="en-US" altLang="en-US" sz="1000"/>
          </a:p>
        </p:txBody>
      </p:sp>
      <p:sp>
        <p:nvSpPr>
          <p:cNvPr id="20"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charset="0"/>
                <a:cs typeface="Arial" charset="0"/>
              </a:rPr>
              <a:t>04e-BM/</a:t>
            </a:r>
            <a:r>
              <a:rPr kumimoji="0" lang="en-US" altLang="ja-JP" sz="1000" dirty="0" smtClean="0">
                <a:latin typeface="Arial" charset="0"/>
                <a:ea typeface="MS PGothic" pitchFamily="34" charset="-128"/>
                <a:cs typeface="Arial" charset="0"/>
              </a:rPr>
              <a:t>NS</a:t>
            </a:r>
            <a:r>
              <a:rPr kumimoji="0" lang="en-US" altLang="en-US" sz="1000" dirty="0" smtClean="0">
                <a:latin typeface="Arial" charset="0"/>
                <a:cs typeface="Arial" charset="0"/>
              </a:rPr>
              <a:t>/HDCV/FSOFT v2</a:t>
            </a:r>
            <a:r>
              <a:rPr kumimoji="0" lang="en-US" altLang="ja-JP" sz="1000" dirty="0" smtClean="0">
                <a:latin typeface="Arial" charset="0"/>
                <a:ea typeface="MS PGothic" pitchFamily="34" charset="-128"/>
                <a:cs typeface="Arial" charset="0"/>
              </a:rPr>
              <a:t>/</a:t>
            </a:r>
            <a:r>
              <a:rPr kumimoji="0" lang="en-US" altLang="en-US" sz="1000" dirty="0" smtClean="0">
                <a:latin typeface="Arial" charset="0"/>
                <a:cs typeface="Arial" charset="0"/>
              </a:rPr>
              <a:t>2</a:t>
            </a:r>
          </a:p>
        </p:txBody>
      </p:sp>
      <p:pic>
        <p:nvPicPr>
          <p:cNvPr id="1045"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 name="Picture 1061" descr="Logo_Software_khongSLOGA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676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7" name="Picture 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73"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 id="2147484145" r:id="rId12"/>
    <p:sldLayoutId id="2147484146" r:id="rId13"/>
    <p:sldLayoutId id="2147484274" r:id="rId14"/>
  </p:sldLayoutIdLst>
  <p:timing>
    <p:tnLst>
      <p:par>
        <p:cTn id="1" dur="indefinite" restart="never" nodeType="tmRoot"/>
      </p:par>
    </p:tnLst>
  </p:timing>
  <p:hf hdr="0" dt="0"/>
  <p:txStyles>
    <p:titleStyle>
      <a:lvl1pPr algn="l" rtl="0" fontAlgn="base">
        <a:spcBef>
          <a:spcPct val="0"/>
        </a:spcBef>
        <a:spcAft>
          <a:spcPct val="0"/>
        </a:spcAft>
        <a:defRPr kumimoji="1" sz="3600">
          <a:solidFill>
            <a:schemeClr val="accent1"/>
          </a:solidFill>
          <a:latin typeface="+mj-lt"/>
          <a:ea typeface="+mj-ea"/>
          <a:cs typeface="+mj-cs"/>
        </a:defRPr>
      </a:lvl1pPr>
      <a:lvl2pPr algn="l" rtl="0" fontAlgn="base">
        <a:spcBef>
          <a:spcPct val="0"/>
        </a:spcBef>
        <a:spcAft>
          <a:spcPct val="0"/>
        </a:spcAft>
        <a:defRPr kumimoji="1" sz="3600">
          <a:solidFill>
            <a:schemeClr val="accent1"/>
          </a:solidFill>
          <a:latin typeface="Arial" charset="0"/>
        </a:defRPr>
      </a:lvl2pPr>
      <a:lvl3pPr algn="l" rtl="0" fontAlgn="base">
        <a:spcBef>
          <a:spcPct val="0"/>
        </a:spcBef>
        <a:spcAft>
          <a:spcPct val="0"/>
        </a:spcAft>
        <a:defRPr kumimoji="1" sz="3600">
          <a:solidFill>
            <a:schemeClr val="accent1"/>
          </a:solidFill>
          <a:latin typeface="Arial" charset="0"/>
        </a:defRPr>
      </a:lvl3pPr>
      <a:lvl4pPr algn="l" rtl="0" fontAlgn="base">
        <a:spcBef>
          <a:spcPct val="0"/>
        </a:spcBef>
        <a:spcAft>
          <a:spcPct val="0"/>
        </a:spcAft>
        <a:defRPr kumimoji="1" sz="3600">
          <a:solidFill>
            <a:schemeClr val="accent1"/>
          </a:solidFill>
          <a:latin typeface="Arial" charset="0"/>
        </a:defRPr>
      </a:lvl4pPr>
      <a:lvl5pPr algn="l" rtl="0" fontAlgn="base">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fontAlgn="base">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fontAlgn="base">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fontAlgn="base">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fontAlgn="base">
        <a:spcBef>
          <a:spcPct val="20000"/>
        </a:spcBef>
        <a:spcAft>
          <a:spcPct val="0"/>
        </a:spcAft>
        <a:buChar char="–"/>
        <a:defRPr kumimoji="1" sz="2000">
          <a:solidFill>
            <a:schemeClr val="tx1"/>
          </a:solidFill>
          <a:latin typeface="+mn-lt"/>
        </a:defRPr>
      </a:lvl4pPr>
      <a:lvl5pPr marL="2159000" indent="-228600" algn="l" rtl="0" fontAlgn="base">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9600">
                <a:ea typeface="ＭＳ Ｐゴシック" panose="020B0600070205080204" pitchFamily="50" charset="-128"/>
              </a:defRPr>
            </a:lvl1pPr>
          </a:lstStyle>
          <a:p>
            <a:endParaRPr lang="en-US" altLang="ja-JP"/>
          </a:p>
        </p:txBody>
      </p:sp>
    </p:spTree>
  </p:cSld>
  <p:clrMap bg1="dk2" tx1="lt1" bg2="dk1" tx2="lt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Lst>
  <p:timing>
    <p:tnLst>
      <p:par>
        <p:cTn id="1" dur="indefinite" restart="never" nodeType="tmRoot"/>
      </p:par>
    </p:tnLst>
  </p:timing>
  <p:hf sldNum="0" hdr="0" ftr="0" dt="0"/>
  <p:txStyles>
    <p:titleStyle>
      <a:lvl1pPr algn="l" rtl="0" fontAlgn="base">
        <a:spcBef>
          <a:spcPct val="0"/>
        </a:spcBef>
        <a:spcAft>
          <a:spcPct val="0"/>
        </a:spcAft>
        <a:defRPr kumimoji="1" sz="3600">
          <a:solidFill>
            <a:schemeClr val="accent1"/>
          </a:solidFill>
          <a:latin typeface="+mj-lt"/>
          <a:ea typeface="+mj-ea"/>
          <a:cs typeface="+mj-cs"/>
        </a:defRPr>
      </a:lvl1pPr>
      <a:lvl2pPr algn="l" rtl="0" fontAlgn="base">
        <a:spcBef>
          <a:spcPct val="0"/>
        </a:spcBef>
        <a:spcAft>
          <a:spcPct val="0"/>
        </a:spcAft>
        <a:defRPr kumimoji="1" sz="3600">
          <a:solidFill>
            <a:schemeClr val="accent1"/>
          </a:solidFill>
          <a:latin typeface="Arial" charset="0"/>
        </a:defRPr>
      </a:lvl2pPr>
      <a:lvl3pPr algn="l" rtl="0" fontAlgn="base">
        <a:spcBef>
          <a:spcPct val="0"/>
        </a:spcBef>
        <a:spcAft>
          <a:spcPct val="0"/>
        </a:spcAft>
        <a:defRPr kumimoji="1" sz="3600">
          <a:solidFill>
            <a:schemeClr val="accent1"/>
          </a:solidFill>
          <a:latin typeface="Arial" charset="0"/>
        </a:defRPr>
      </a:lvl3pPr>
      <a:lvl4pPr algn="l" rtl="0" fontAlgn="base">
        <a:spcBef>
          <a:spcPct val="0"/>
        </a:spcBef>
        <a:spcAft>
          <a:spcPct val="0"/>
        </a:spcAft>
        <a:defRPr kumimoji="1" sz="3600">
          <a:solidFill>
            <a:schemeClr val="accent1"/>
          </a:solidFill>
          <a:latin typeface="Arial" charset="0"/>
        </a:defRPr>
      </a:lvl4pPr>
      <a:lvl5pPr algn="l" rtl="0" fontAlgn="base">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fontAlgn="base">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685800" indent="-325438" algn="l" rtl="0" fontAlgn="base">
        <a:spcBef>
          <a:spcPct val="20000"/>
        </a:spcBef>
        <a:spcAft>
          <a:spcPct val="0"/>
        </a:spcAft>
        <a:buClr>
          <a:schemeClr val="bg2"/>
        </a:buClr>
        <a:buFont typeface="Wingdings" panose="05000000000000000000" pitchFamily="2" charset="2"/>
        <a:buChar char="§"/>
        <a:defRPr kumimoji="1" sz="2800">
          <a:solidFill>
            <a:schemeClr val="bg2"/>
          </a:solidFill>
          <a:latin typeface="+mn-lt"/>
        </a:defRPr>
      </a:lvl2pPr>
      <a:lvl3pPr marL="1143000" indent="-325438" algn="l" rtl="0" fontAlgn="base">
        <a:spcBef>
          <a:spcPct val="20000"/>
        </a:spcBef>
        <a:spcAft>
          <a:spcPct val="0"/>
        </a:spcAft>
        <a:buClr>
          <a:schemeClr val="bg2"/>
        </a:buClr>
        <a:buFont typeface="Courier New" panose="02070309020205020404" pitchFamily="49" charset="0"/>
        <a:buChar char="-"/>
        <a:defRPr kumimoji="1" sz="2400">
          <a:solidFill>
            <a:schemeClr val="bg2"/>
          </a:solidFill>
          <a:latin typeface="+mn-lt"/>
        </a:defRPr>
      </a:lvl3pPr>
      <a:lvl4pPr marL="1751013" indent="-228600" algn="l" rtl="0" fontAlgn="base">
        <a:spcBef>
          <a:spcPct val="20000"/>
        </a:spcBef>
        <a:spcAft>
          <a:spcPct val="0"/>
        </a:spcAft>
        <a:buChar char="–"/>
        <a:defRPr kumimoji="1" sz="2000">
          <a:solidFill>
            <a:schemeClr val="tx1"/>
          </a:solidFill>
          <a:latin typeface="+mn-lt"/>
        </a:defRPr>
      </a:lvl4pPr>
      <a:lvl5pPr marL="2159000" indent="-228600" algn="l" rtl="0" fontAlgn="base">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tx1"/>
                </a:solidFill>
                <a:latin typeface="Arial" panose="020B0604020202020204" pitchFamily="34" charset="0"/>
                <a:cs typeface="Arial" panose="020B0604020202020204" pitchFamily="34" charset="0"/>
              </a:defRPr>
            </a:lvl1pPr>
            <a:lvl2pPr marL="742950" indent="-285750" defTabSz="661988" eaLnBrk="0" hangingPunct="0">
              <a:defRPr>
                <a:solidFill>
                  <a:schemeClr val="tx1"/>
                </a:solidFill>
                <a:latin typeface="Arial" panose="020B0604020202020204" pitchFamily="34" charset="0"/>
                <a:cs typeface="Arial" panose="020B0604020202020204" pitchFamily="34" charset="0"/>
              </a:defRPr>
            </a:lvl2pPr>
            <a:lvl3pPr marL="1143000" indent="-228600" defTabSz="661988" eaLnBrk="0" hangingPunct="0">
              <a:defRPr>
                <a:solidFill>
                  <a:schemeClr val="tx1"/>
                </a:solidFill>
                <a:latin typeface="Arial" panose="020B0604020202020204" pitchFamily="34" charset="0"/>
                <a:cs typeface="Arial" panose="020B0604020202020204" pitchFamily="34" charset="0"/>
              </a:defRPr>
            </a:lvl3pPr>
            <a:lvl4pPr marL="1600200" indent="-228600" defTabSz="661988" eaLnBrk="0" hangingPunct="0">
              <a:defRPr>
                <a:solidFill>
                  <a:schemeClr val="tx1"/>
                </a:solidFill>
                <a:latin typeface="Arial" panose="020B0604020202020204" pitchFamily="34" charset="0"/>
                <a:cs typeface="Arial" panose="020B0604020202020204" pitchFamily="34" charset="0"/>
              </a:defRPr>
            </a:lvl4pPr>
            <a:lvl5pPr marL="2057400" indent="-228600" defTabSz="661988" eaLnBrk="0" hangingPunct="0">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650D5E-8EDC-46D2-8961-6B23C6BA5788}" type="slidenum">
              <a:rPr lang="fr-FR" altLang="ja-JP" sz="800">
                <a:solidFill>
                  <a:schemeClr val="bg2"/>
                </a:solidFill>
                <a:ea typeface="ＭＳ Ｐゴシック" panose="020B0600070205080204" pitchFamily="50" charset="-128"/>
              </a:rPr>
              <a:pPr eaLnBrk="1" hangingPunct="1"/>
              <a:t>‹#›</a:t>
            </a:fld>
            <a:endParaRPr lang="fr-FR" altLang="ja-JP" sz="800">
              <a:solidFill>
                <a:schemeClr val="bg2"/>
              </a:solidFill>
              <a:ea typeface="ＭＳ Ｐゴシック" panose="020B0600070205080204" pitchFamily="50" charset="-128"/>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iming>
    <p:tnLst>
      <p:par>
        <p:cTn id="1" dur="indefinite" restart="never" nodeType="tmRoot"/>
      </p:par>
    </p:tnLst>
  </p:timing>
  <p:hf sldNum="0" hdr="0" ftr="0" dt="0"/>
  <p:txStyles>
    <p:titleStyle>
      <a:lvl1pPr algn="l" rtl="0" fontAlgn="base">
        <a:spcBef>
          <a:spcPct val="0"/>
        </a:spcBef>
        <a:spcAft>
          <a:spcPct val="0"/>
        </a:spcAft>
        <a:defRPr kumimoji="1" sz="3600">
          <a:solidFill>
            <a:schemeClr val="accent1"/>
          </a:solidFill>
          <a:latin typeface="+mj-lt"/>
          <a:ea typeface="+mj-ea"/>
          <a:cs typeface="+mj-cs"/>
        </a:defRPr>
      </a:lvl1pPr>
      <a:lvl2pPr algn="l" rtl="0" fontAlgn="base">
        <a:spcBef>
          <a:spcPct val="0"/>
        </a:spcBef>
        <a:spcAft>
          <a:spcPct val="0"/>
        </a:spcAft>
        <a:defRPr kumimoji="1" sz="3600">
          <a:solidFill>
            <a:schemeClr val="accent1"/>
          </a:solidFill>
          <a:latin typeface="Arial" charset="0"/>
        </a:defRPr>
      </a:lvl2pPr>
      <a:lvl3pPr algn="l" rtl="0" fontAlgn="base">
        <a:spcBef>
          <a:spcPct val="0"/>
        </a:spcBef>
        <a:spcAft>
          <a:spcPct val="0"/>
        </a:spcAft>
        <a:defRPr kumimoji="1" sz="3600">
          <a:solidFill>
            <a:schemeClr val="accent1"/>
          </a:solidFill>
          <a:latin typeface="Arial" charset="0"/>
        </a:defRPr>
      </a:lvl3pPr>
      <a:lvl4pPr algn="l" rtl="0" fontAlgn="base">
        <a:spcBef>
          <a:spcPct val="0"/>
        </a:spcBef>
        <a:spcAft>
          <a:spcPct val="0"/>
        </a:spcAft>
        <a:defRPr kumimoji="1" sz="3600">
          <a:solidFill>
            <a:schemeClr val="accent1"/>
          </a:solidFill>
          <a:latin typeface="Arial" charset="0"/>
        </a:defRPr>
      </a:lvl4pPr>
      <a:lvl5pPr algn="l" rtl="0" fontAlgn="base">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fontAlgn="base">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685800" indent="-325438" algn="l" rtl="0" fontAlgn="base">
        <a:spcBef>
          <a:spcPct val="20000"/>
        </a:spcBef>
        <a:spcAft>
          <a:spcPct val="0"/>
        </a:spcAft>
        <a:buClr>
          <a:schemeClr val="bg2"/>
        </a:buClr>
        <a:buFont typeface="Wingdings" panose="05000000000000000000" pitchFamily="2" charset="2"/>
        <a:buChar char="§"/>
        <a:defRPr kumimoji="1" sz="2800">
          <a:solidFill>
            <a:schemeClr val="bg2"/>
          </a:solidFill>
          <a:latin typeface="+mn-lt"/>
        </a:defRPr>
      </a:lvl2pPr>
      <a:lvl3pPr marL="1143000" indent="-325438" algn="l" rtl="0" fontAlgn="base">
        <a:spcBef>
          <a:spcPct val="20000"/>
        </a:spcBef>
        <a:spcAft>
          <a:spcPct val="0"/>
        </a:spcAft>
        <a:buClr>
          <a:schemeClr val="bg2"/>
        </a:buClr>
        <a:buFont typeface="Courier New" panose="02070309020205020404" pitchFamily="49" charset="0"/>
        <a:buChar char="-"/>
        <a:defRPr kumimoji="1" sz="2400">
          <a:solidFill>
            <a:schemeClr val="bg2"/>
          </a:solidFill>
          <a:latin typeface="+mn-lt"/>
        </a:defRPr>
      </a:lvl3pPr>
      <a:lvl4pPr marL="1751013" indent="-228600" algn="l" rtl="0" fontAlgn="base">
        <a:spcBef>
          <a:spcPct val="20000"/>
        </a:spcBef>
        <a:spcAft>
          <a:spcPct val="0"/>
        </a:spcAft>
        <a:buChar char="–"/>
        <a:defRPr kumimoji="1" sz="2000">
          <a:solidFill>
            <a:schemeClr val="tx1"/>
          </a:solidFill>
          <a:latin typeface="+mn-lt"/>
        </a:defRPr>
      </a:lvl4pPr>
      <a:lvl5pPr marL="2159000" indent="-228600" algn="l" rtl="0" fontAlgn="base">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b="1">
                <a:ea typeface="ＭＳ Ｐゴシック" panose="020B0600070205080204" pitchFamily="50" charset="-128"/>
              </a:defRPr>
            </a:lvl1pPr>
          </a:lstStyle>
          <a:p>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a:ea typeface="ＭＳ Ｐゴシック" panose="020B0600070205080204" pitchFamily="50" charset="-128"/>
              </a:defRPr>
            </a:lvl1pPr>
          </a:lstStyle>
          <a:p>
            <a:fld id="{40EBF79E-5032-4106-9565-4A47A5E60904}" type="slidenum">
              <a:rPr lang="en-US" altLang="ja-JP"/>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ja-JP" sz="2400">
              <a:solidFill>
                <a:schemeClr val="bg2"/>
              </a:solidFill>
              <a:ea typeface="ＭＳ Ｐゴシック" panose="020B0600070205080204" pitchFamily="50" charset="-128"/>
            </a:endParaRPr>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2295" name="CorelDRAW" r:id="rId15" imgW="6773760" imgH="6706440" progId="">
                  <p:embed/>
                </p:oleObj>
              </mc:Choice>
              <mc:Fallback>
                <p:oleObj name="CorelDRAW" r:id="rId15" imgW="6773760" imgH="6706440" progId="">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285"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Lst>
  <p:hf sldNum="0" hdr="0" ftr="0" dt="0"/>
  <p:txStyles>
    <p:titleStyle>
      <a:lvl1pPr algn="l" rtl="0" fontAlgn="base">
        <a:spcBef>
          <a:spcPct val="0"/>
        </a:spcBef>
        <a:spcAft>
          <a:spcPct val="0"/>
        </a:spcAft>
        <a:defRPr kumimoji="1" sz="4000">
          <a:solidFill>
            <a:schemeClr val="tx2"/>
          </a:solidFill>
          <a:latin typeface="+mj-lt"/>
          <a:ea typeface="+mj-ea"/>
          <a:cs typeface="+mj-cs"/>
        </a:defRPr>
      </a:lvl1pPr>
      <a:lvl2pPr algn="l" rtl="0" fontAlgn="base">
        <a:spcBef>
          <a:spcPct val="0"/>
        </a:spcBef>
        <a:spcAft>
          <a:spcPct val="0"/>
        </a:spcAft>
        <a:defRPr kumimoji="1" sz="4000">
          <a:solidFill>
            <a:schemeClr val="tx2"/>
          </a:solidFill>
          <a:latin typeface="Arial" charset="0"/>
        </a:defRPr>
      </a:lvl2pPr>
      <a:lvl3pPr algn="l" rtl="0" fontAlgn="base">
        <a:spcBef>
          <a:spcPct val="0"/>
        </a:spcBef>
        <a:spcAft>
          <a:spcPct val="0"/>
        </a:spcAft>
        <a:defRPr kumimoji="1" sz="4000">
          <a:solidFill>
            <a:schemeClr val="tx2"/>
          </a:solidFill>
          <a:latin typeface="Arial" charset="0"/>
        </a:defRPr>
      </a:lvl3pPr>
      <a:lvl4pPr algn="l" rtl="0" fontAlgn="base">
        <a:spcBef>
          <a:spcPct val="0"/>
        </a:spcBef>
        <a:spcAft>
          <a:spcPct val="0"/>
        </a:spcAft>
        <a:defRPr kumimoji="1" sz="4000">
          <a:solidFill>
            <a:schemeClr val="tx2"/>
          </a:solidFill>
          <a:latin typeface="Arial" charset="0"/>
        </a:defRPr>
      </a:lvl4pPr>
      <a:lvl5pPr algn="l" rtl="0" fontAlgn="base">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fontAlgn="base">
        <a:spcBef>
          <a:spcPct val="20000"/>
        </a:spcBef>
        <a:spcAft>
          <a:spcPct val="0"/>
        </a:spcAft>
        <a:buClr>
          <a:schemeClr val="accent1"/>
        </a:buClr>
        <a:buSzPct val="70000"/>
        <a:buFont typeface="Wingdings" panose="05000000000000000000" pitchFamily="2" charset="2"/>
        <a:buChar char="n"/>
        <a:defRPr kumimoji="1" sz="32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anose="05000000000000000000" pitchFamily="2" charset="2"/>
        <a:buChar char="¡"/>
        <a:defRPr kumimoji="1" sz="2800">
          <a:solidFill>
            <a:schemeClr val="tx1"/>
          </a:solidFill>
          <a:latin typeface="+mn-lt"/>
        </a:defRPr>
      </a:lvl2pPr>
      <a:lvl3pPr marL="1293813" indent="-403225" algn="l" rtl="0" fontAlgn="base">
        <a:spcBef>
          <a:spcPct val="20000"/>
        </a:spcBef>
        <a:spcAft>
          <a:spcPct val="0"/>
        </a:spcAft>
        <a:buClr>
          <a:schemeClr val="accent1"/>
        </a:buClr>
        <a:buSzPct val="70000"/>
        <a:buFont typeface="Wingdings" panose="05000000000000000000" pitchFamily="2" charset="2"/>
        <a:buChar char="n"/>
        <a:defRPr kumimoji="1" sz="2400">
          <a:solidFill>
            <a:schemeClr val="tx1"/>
          </a:solidFill>
          <a:latin typeface="+mn-lt"/>
        </a:defRPr>
      </a:lvl3pPr>
      <a:lvl4pPr marL="1681163" indent="-385763" algn="l" rtl="0" fontAlgn="base">
        <a:spcBef>
          <a:spcPct val="20000"/>
        </a:spcBef>
        <a:spcAft>
          <a:spcPct val="0"/>
        </a:spcAft>
        <a:buClr>
          <a:schemeClr val="hlink"/>
        </a:buClr>
        <a:buSzPct val="75000"/>
        <a:buFont typeface="Wingdings" panose="05000000000000000000" pitchFamily="2" charset="2"/>
        <a:buChar char="¡"/>
        <a:defRPr kumimoji="1" sz="2000">
          <a:solidFill>
            <a:schemeClr val="tx1"/>
          </a:solidFill>
          <a:latin typeface="+mn-lt"/>
        </a:defRPr>
      </a:lvl4pPr>
      <a:lvl5pPr marL="2070100" indent="-387350" algn="l" rtl="0" fontAlgn="base">
        <a:spcBef>
          <a:spcPct val="20000"/>
        </a:spcBef>
        <a:spcAft>
          <a:spcPct val="0"/>
        </a:spcAft>
        <a:buClr>
          <a:schemeClr val="accent1"/>
        </a:buClr>
        <a:buSzPct val="70000"/>
        <a:buFont typeface="Wingdings" panose="05000000000000000000"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ja-JP" sz="2400">
                  <a:solidFill>
                    <a:schemeClr val="bg2"/>
                  </a:solidFill>
                  <a:ea typeface="ＭＳ Ｐゴシック" panose="020B0600070205080204" pitchFamily="50" charset="-128"/>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ja-JP" sz="2400">
                  <a:solidFill>
                    <a:schemeClr val="bg2"/>
                  </a:solidFill>
                  <a:ea typeface="ＭＳ Ｐゴシック" panose="020B0600070205080204" pitchFamily="50" charset="-128"/>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ja-JP" sz="2400">
                  <a:solidFill>
                    <a:schemeClr val="bg2"/>
                  </a:solidFill>
                  <a:ea typeface="ＭＳ Ｐゴシック" panose="020B0600070205080204" pitchFamily="50" charset="-128"/>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400">
                <a:ea typeface="ＭＳ Ｐゴシック" panose="020B0600070205080204" pitchFamily="50" charset="-128"/>
              </a:defRPr>
            </a:lvl1pPr>
          </a:lstStyle>
          <a:p>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400">
                <a:ea typeface="ＭＳ Ｐゴシック" panose="020B0600070205080204" pitchFamily="50" charset="-128"/>
              </a:defRPr>
            </a:lvl1pPr>
          </a:lstStyle>
          <a:p>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sz="2600" b="1">
                <a:solidFill>
                  <a:schemeClr val="bg1"/>
                </a:solidFill>
                <a:ea typeface="ＭＳ Ｐゴシック" panose="020B0600070205080204" pitchFamily="50" charset="-128"/>
              </a:defRPr>
            </a:lvl1pPr>
          </a:lstStyle>
          <a:p>
            <a:fld id="{2D61D3C1-219D-41C1-8A2D-CC7D8A259537}"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4286"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Lst>
  <p:hf sldNum="0" hdr="0" ftr="0" dt="0"/>
  <p:txStyles>
    <p:titleStyle>
      <a:lvl1pPr algn="l" rtl="0" fontAlgn="base">
        <a:lnSpc>
          <a:spcPct val="90000"/>
        </a:lnSpc>
        <a:spcBef>
          <a:spcPct val="0"/>
        </a:spcBef>
        <a:spcAft>
          <a:spcPct val="0"/>
        </a:spcAft>
        <a:defRPr kumimoji="1" sz="3600" b="1">
          <a:solidFill>
            <a:schemeClr val="tx2"/>
          </a:solidFill>
          <a:latin typeface="+mj-lt"/>
          <a:ea typeface="+mj-ea"/>
          <a:cs typeface="+mj-cs"/>
        </a:defRPr>
      </a:lvl1pPr>
      <a:lvl2pPr algn="l" rtl="0" fontAlgn="base">
        <a:lnSpc>
          <a:spcPct val="90000"/>
        </a:lnSpc>
        <a:spcBef>
          <a:spcPct val="0"/>
        </a:spcBef>
        <a:spcAft>
          <a:spcPct val="0"/>
        </a:spcAft>
        <a:defRPr kumimoji="1" sz="3600" b="1">
          <a:solidFill>
            <a:schemeClr val="tx2"/>
          </a:solidFill>
          <a:latin typeface="Arial" charset="0"/>
        </a:defRPr>
      </a:lvl2pPr>
      <a:lvl3pPr algn="l" rtl="0" fontAlgn="base">
        <a:lnSpc>
          <a:spcPct val="90000"/>
        </a:lnSpc>
        <a:spcBef>
          <a:spcPct val="0"/>
        </a:spcBef>
        <a:spcAft>
          <a:spcPct val="0"/>
        </a:spcAft>
        <a:defRPr kumimoji="1" sz="3600" b="1">
          <a:solidFill>
            <a:schemeClr val="tx2"/>
          </a:solidFill>
          <a:latin typeface="Arial" charset="0"/>
        </a:defRPr>
      </a:lvl3pPr>
      <a:lvl4pPr algn="l" rtl="0" fontAlgn="base">
        <a:lnSpc>
          <a:spcPct val="90000"/>
        </a:lnSpc>
        <a:spcBef>
          <a:spcPct val="0"/>
        </a:spcBef>
        <a:spcAft>
          <a:spcPct val="0"/>
        </a:spcAft>
        <a:defRPr kumimoji="1" sz="3600" b="1">
          <a:solidFill>
            <a:schemeClr val="tx2"/>
          </a:solidFill>
          <a:latin typeface="Arial" charset="0"/>
        </a:defRPr>
      </a:lvl4pPr>
      <a:lvl5pPr algn="l" rtl="0" fontAlgn="base">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fontAlgn="base">
        <a:spcBef>
          <a:spcPct val="20000"/>
        </a:spcBef>
        <a:spcAft>
          <a:spcPct val="0"/>
        </a:spcAft>
        <a:buClr>
          <a:schemeClr val="tx1"/>
        </a:buClr>
        <a:buSzPct val="75000"/>
        <a:buFont typeface="Wingdings" panose="05000000000000000000" pitchFamily="2" charset="2"/>
        <a:buChar char="l"/>
        <a:defRPr kumimoji="1"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kumimoji="1" sz="2400">
          <a:solidFill>
            <a:schemeClr val="tx1"/>
          </a:solidFill>
          <a:latin typeface="+mn-lt"/>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kumimoji="1" sz="2000">
          <a:solidFill>
            <a:schemeClr val="tx1"/>
          </a:solidFill>
          <a:latin typeface="+mn-lt"/>
        </a:defRPr>
      </a:lvl3pPr>
      <a:lvl4pPr marL="1600200" indent="-228600" algn="l" rtl="0" fontAlgn="base">
        <a:spcBef>
          <a:spcPct val="20000"/>
        </a:spcBef>
        <a:spcAft>
          <a:spcPct val="0"/>
        </a:spcAft>
        <a:buClr>
          <a:schemeClr val="tx1"/>
        </a:buClr>
        <a:buSzPct val="80000"/>
        <a:buChar char="–"/>
        <a:defRPr kumimoji="1" sz="2000">
          <a:solidFill>
            <a:schemeClr val="tx1"/>
          </a:solidFill>
          <a:latin typeface="+mn-lt"/>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4262" r:id="rId1"/>
    <p:sldLayoutId id="2147484263" r:id="rId2"/>
    <p:sldLayoutId id="2147484264" r:id="rId3"/>
    <p:sldLayoutId id="2147484265" r:id="rId4"/>
    <p:sldLayoutId id="2147484266" r:id="rId5"/>
    <p:sldLayoutId id="2147484267" r:id="rId6"/>
    <p:sldLayoutId id="2147484268" r:id="rId7"/>
    <p:sldLayoutId id="2147484269" r:id="rId8"/>
    <p:sldLayoutId id="2147484270" r:id="rId9"/>
    <p:sldLayoutId id="2147484271" r:id="rId10"/>
    <p:sldLayoutId id="2147484272" r:id="rId11"/>
  </p:sldLayoutIdLst>
  <p:timing>
    <p:tnLst>
      <p:par>
        <p:cTn id="1" dur="indefinite" restart="never" nodeType="tmRoot"/>
      </p:par>
    </p:tnLst>
  </p:timing>
  <p:hf sldNum="0" hdr="0" ftr="0" dt="0"/>
  <p:txStyles>
    <p:titleStyle>
      <a:lvl1pPr algn="l" rtl="0" fontAlgn="base">
        <a:spcBef>
          <a:spcPct val="0"/>
        </a:spcBef>
        <a:spcAft>
          <a:spcPct val="0"/>
        </a:spcAft>
        <a:defRPr kumimoji="1" sz="3600">
          <a:solidFill>
            <a:schemeClr val="accent1"/>
          </a:solidFill>
          <a:latin typeface="+mj-lt"/>
          <a:ea typeface="+mj-ea"/>
          <a:cs typeface="+mj-cs"/>
        </a:defRPr>
      </a:lvl1pPr>
      <a:lvl2pPr algn="l" rtl="0" fontAlgn="base">
        <a:spcBef>
          <a:spcPct val="0"/>
        </a:spcBef>
        <a:spcAft>
          <a:spcPct val="0"/>
        </a:spcAft>
        <a:defRPr kumimoji="1" sz="3600">
          <a:solidFill>
            <a:schemeClr val="accent1"/>
          </a:solidFill>
          <a:latin typeface="Arial" charset="0"/>
        </a:defRPr>
      </a:lvl2pPr>
      <a:lvl3pPr algn="l" rtl="0" fontAlgn="base">
        <a:spcBef>
          <a:spcPct val="0"/>
        </a:spcBef>
        <a:spcAft>
          <a:spcPct val="0"/>
        </a:spcAft>
        <a:defRPr kumimoji="1" sz="3600">
          <a:solidFill>
            <a:schemeClr val="accent1"/>
          </a:solidFill>
          <a:latin typeface="Arial" charset="0"/>
        </a:defRPr>
      </a:lvl3pPr>
      <a:lvl4pPr algn="l" rtl="0" fontAlgn="base">
        <a:spcBef>
          <a:spcPct val="0"/>
        </a:spcBef>
        <a:spcAft>
          <a:spcPct val="0"/>
        </a:spcAft>
        <a:defRPr kumimoji="1" sz="3600">
          <a:solidFill>
            <a:schemeClr val="accent1"/>
          </a:solidFill>
          <a:latin typeface="Arial" charset="0"/>
        </a:defRPr>
      </a:lvl4pPr>
      <a:lvl5pPr algn="l" rtl="0" fontAlgn="base">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fontAlgn="base">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685800" indent="-325438" algn="l" rtl="0" fontAlgn="base">
        <a:spcBef>
          <a:spcPct val="20000"/>
        </a:spcBef>
        <a:spcAft>
          <a:spcPct val="0"/>
        </a:spcAft>
        <a:buClr>
          <a:schemeClr val="bg2"/>
        </a:buClr>
        <a:buFont typeface="Wingdings" panose="05000000000000000000" pitchFamily="2" charset="2"/>
        <a:buChar char="§"/>
        <a:defRPr kumimoji="1" sz="2800">
          <a:solidFill>
            <a:schemeClr val="bg2"/>
          </a:solidFill>
          <a:latin typeface="+mn-lt"/>
        </a:defRPr>
      </a:lvl2pPr>
      <a:lvl3pPr marL="1143000" indent="-325438" algn="l" rtl="0" fontAlgn="base">
        <a:spcBef>
          <a:spcPct val="20000"/>
        </a:spcBef>
        <a:spcAft>
          <a:spcPct val="0"/>
        </a:spcAft>
        <a:buClr>
          <a:schemeClr val="bg2"/>
        </a:buClr>
        <a:buFont typeface="Courier New" panose="02070309020205020404" pitchFamily="49" charset="0"/>
        <a:buChar char="-"/>
        <a:defRPr kumimoji="1" sz="2400">
          <a:solidFill>
            <a:schemeClr val="bg2"/>
          </a:solidFill>
          <a:latin typeface="+mn-lt"/>
        </a:defRPr>
      </a:lvl3pPr>
      <a:lvl4pPr marL="1751013" indent="-228600" algn="l" rtl="0" fontAlgn="base">
        <a:spcBef>
          <a:spcPct val="20000"/>
        </a:spcBef>
        <a:spcAft>
          <a:spcPct val="0"/>
        </a:spcAft>
        <a:buChar char="–"/>
        <a:defRPr kumimoji="1" sz="2000">
          <a:solidFill>
            <a:schemeClr val="tx1"/>
          </a:solidFill>
          <a:latin typeface="+mn-lt"/>
        </a:defRPr>
      </a:lvl4pPr>
      <a:lvl5pPr marL="2159000" indent="-228600" algn="l" rtl="0" fontAlgn="base">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tx1"/>
                </a:solidFill>
                <a:latin typeface="Arial" panose="020B0604020202020204" pitchFamily="34" charset="0"/>
                <a:cs typeface="Arial" panose="020B0604020202020204" pitchFamily="34" charset="0"/>
              </a:defRPr>
            </a:lvl1pPr>
            <a:lvl2pPr marL="742950" indent="-285750" defTabSz="661988" eaLnBrk="0" hangingPunct="0">
              <a:defRPr>
                <a:solidFill>
                  <a:schemeClr val="tx1"/>
                </a:solidFill>
                <a:latin typeface="Arial" panose="020B0604020202020204" pitchFamily="34" charset="0"/>
                <a:cs typeface="Arial" panose="020B0604020202020204" pitchFamily="34" charset="0"/>
              </a:defRPr>
            </a:lvl2pPr>
            <a:lvl3pPr marL="1143000" indent="-228600" defTabSz="661988" eaLnBrk="0" hangingPunct="0">
              <a:defRPr>
                <a:solidFill>
                  <a:schemeClr val="tx1"/>
                </a:solidFill>
                <a:latin typeface="Arial" panose="020B0604020202020204" pitchFamily="34" charset="0"/>
                <a:cs typeface="Arial" panose="020B0604020202020204" pitchFamily="34" charset="0"/>
              </a:defRPr>
            </a:lvl3pPr>
            <a:lvl4pPr marL="1600200" indent="-228600" defTabSz="661988" eaLnBrk="0" hangingPunct="0">
              <a:defRPr>
                <a:solidFill>
                  <a:schemeClr val="tx1"/>
                </a:solidFill>
                <a:latin typeface="Arial" panose="020B0604020202020204" pitchFamily="34" charset="0"/>
                <a:cs typeface="Arial" panose="020B0604020202020204" pitchFamily="34" charset="0"/>
              </a:defRPr>
            </a:lvl4pPr>
            <a:lvl5pPr marL="2057400" indent="-228600" defTabSz="661988" eaLnBrk="0" hangingPunct="0">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88936E-94E9-4EC7-9422-D132235854C9}" type="slidenum">
              <a:rPr lang="fr-FR" altLang="ja-JP" sz="800">
                <a:solidFill>
                  <a:schemeClr val="bg2"/>
                </a:solidFill>
                <a:latin typeface="SEOptimist"/>
                <a:ea typeface="ＭＳ Ｐゴシック" panose="020B0600070205080204" pitchFamily="50" charset="-128"/>
              </a:rPr>
              <a:pPr eaLnBrk="1" hangingPunct="1"/>
              <a:t>‹#›</a:t>
            </a:fld>
            <a:endParaRPr lang="fr-FR" altLang="ja-JP" sz="800">
              <a:solidFill>
                <a:schemeClr val="bg2"/>
              </a:solidFill>
              <a:latin typeface="SEOptimist"/>
              <a:ea typeface="ＭＳ Ｐゴシック" panose="020B0600070205080204" pitchFamily="50" charset="-128"/>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4275"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Lst>
  <p:timing>
    <p:tnLst>
      <p:par>
        <p:cTn id="1" dur="indefinite" restart="never" nodeType="tmRoot"/>
      </p:par>
    </p:tnLst>
  </p:timing>
  <p:hf sldNum="0" hdr="0" ftr="0" dt="0"/>
  <p:txStyles>
    <p:titleStyle>
      <a:lvl1pPr algn="l" rtl="0" fontAlgn="base">
        <a:spcBef>
          <a:spcPct val="0"/>
        </a:spcBef>
        <a:spcAft>
          <a:spcPct val="0"/>
        </a:spcAft>
        <a:defRPr kumimoji="1" sz="3600" b="1">
          <a:solidFill>
            <a:schemeClr val="accent1"/>
          </a:solidFill>
          <a:latin typeface="+mj-lt"/>
          <a:ea typeface="+mj-ea"/>
          <a:cs typeface="+mj-cs"/>
        </a:defRPr>
      </a:lvl1pPr>
      <a:lvl2pPr algn="l" rtl="0" fontAlgn="base">
        <a:spcBef>
          <a:spcPct val="0"/>
        </a:spcBef>
        <a:spcAft>
          <a:spcPct val="0"/>
        </a:spcAft>
        <a:defRPr kumimoji="1" sz="3600" b="1">
          <a:solidFill>
            <a:schemeClr val="accent1"/>
          </a:solidFill>
          <a:latin typeface="Arial" charset="0"/>
        </a:defRPr>
      </a:lvl2pPr>
      <a:lvl3pPr algn="l" rtl="0" fontAlgn="base">
        <a:spcBef>
          <a:spcPct val="0"/>
        </a:spcBef>
        <a:spcAft>
          <a:spcPct val="0"/>
        </a:spcAft>
        <a:defRPr kumimoji="1" sz="3600" b="1">
          <a:solidFill>
            <a:schemeClr val="accent1"/>
          </a:solidFill>
          <a:latin typeface="Arial" charset="0"/>
        </a:defRPr>
      </a:lvl3pPr>
      <a:lvl4pPr algn="l" rtl="0" fontAlgn="base">
        <a:spcBef>
          <a:spcPct val="0"/>
        </a:spcBef>
        <a:spcAft>
          <a:spcPct val="0"/>
        </a:spcAft>
        <a:defRPr kumimoji="1" sz="3600" b="1">
          <a:solidFill>
            <a:schemeClr val="accent1"/>
          </a:solidFill>
          <a:latin typeface="Arial" charset="0"/>
        </a:defRPr>
      </a:lvl4pPr>
      <a:lvl5pPr algn="l" rtl="0" fontAlgn="base">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fontAlgn="base">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fontAlgn="base">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fontAlgn="base">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fontAlgn="base">
        <a:spcBef>
          <a:spcPct val="20000"/>
        </a:spcBef>
        <a:spcAft>
          <a:spcPct val="0"/>
        </a:spcAft>
        <a:buChar char="–"/>
        <a:defRPr kumimoji="1" sz="2000">
          <a:solidFill>
            <a:schemeClr val="tx1"/>
          </a:solidFill>
          <a:latin typeface="SEOptimist" pitchFamily="50" charset="0"/>
        </a:defRPr>
      </a:lvl4pPr>
      <a:lvl5pPr marL="2159000" indent="-228600" algn="l" rtl="0" fontAlgn="base">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tx1"/>
                </a:solidFill>
                <a:latin typeface="Arial" panose="020B0604020202020204" pitchFamily="34" charset="0"/>
                <a:cs typeface="Arial" panose="020B0604020202020204" pitchFamily="34" charset="0"/>
              </a:defRPr>
            </a:lvl1pPr>
            <a:lvl2pPr marL="742950" indent="-285750" defTabSz="661988" eaLnBrk="0" hangingPunct="0">
              <a:defRPr>
                <a:solidFill>
                  <a:schemeClr val="tx1"/>
                </a:solidFill>
                <a:latin typeface="Arial" panose="020B0604020202020204" pitchFamily="34" charset="0"/>
                <a:cs typeface="Arial" panose="020B0604020202020204" pitchFamily="34" charset="0"/>
              </a:defRPr>
            </a:lvl2pPr>
            <a:lvl3pPr marL="1143000" indent="-228600" defTabSz="661988" eaLnBrk="0" hangingPunct="0">
              <a:defRPr>
                <a:solidFill>
                  <a:schemeClr val="tx1"/>
                </a:solidFill>
                <a:latin typeface="Arial" panose="020B0604020202020204" pitchFamily="34" charset="0"/>
                <a:cs typeface="Arial" panose="020B0604020202020204" pitchFamily="34" charset="0"/>
              </a:defRPr>
            </a:lvl3pPr>
            <a:lvl4pPr marL="1600200" indent="-228600" defTabSz="661988" eaLnBrk="0" hangingPunct="0">
              <a:defRPr>
                <a:solidFill>
                  <a:schemeClr val="tx1"/>
                </a:solidFill>
                <a:latin typeface="Arial" panose="020B0604020202020204" pitchFamily="34" charset="0"/>
                <a:cs typeface="Arial" panose="020B0604020202020204" pitchFamily="34" charset="0"/>
              </a:defRPr>
            </a:lvl4pPr>
            <a:lvl5pPr marL="2057400" indent="-228600" defTabSz="661988" eaLnBrk="0" hangingPunct="0">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FC0343-B475-4FAC-B237-FE5EC33D79CD}" type="slidenum">
              <a:rPr lang="fr-FR" altLang="ja-JP" sz="800">
                <a:solidFill>
                  <a:schemeClr val="bg2"/>
                </a:solidFill>
                <a:ea typeface="ＭＳ Ｐゴシック" panose="020B0600070205080204" pitchFamily="50" charset="-128"/>
              </a:rPr>
              <a:pPr eaLnBrk="1" hangingPunct="1"/>
              <a:t>‹#›</a:t>
            </a:fld>
            <a:endParaRPr lang="fr-FR" altLang="ja-JP" sz="800">
              <a:solidFill>
                <a:schemeClr val="bg2"/>
              </a:solidFill>
              <a:ea typeface="ＭＳ Ｐゴシック" panose="020B0600070205080204" pitchFamily="50" charset="-128"/>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27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Lst>
  <p:timing>
    <p:tnLst>
      <p:par>
        <p:cTn id="1" dur="indefinite" restart="never" nodeType="tmRoot"/>
      </p:par>
    </p:tnLst>
  </p:timing>
  <p:hf sldNum="0" hdr="0" ftr="0" dt="0"/>
  <p:txStyles>
    <p:titleStyle>
      <a:lvl1pPr algn="l" rtl="0" fontAlgn="base">
        <a:spcBef>
          <a:spcPct val="0"/>
        </a:spcBef>
        <a:spcAft>
          <a:spcPct val="0"/>
        </a:spcAft>
        <a:defRPr kumimoji="1" sz="3600">
          <a:solidFill>
            <a:schemeClr val="accent1"/>
          </a:solidFill>
          <a:latin typeface="+mj-lt"/>
          <a:ea typeface="+mj-ea"/>
          <a:cs typeface="+mj-cs"/>
        </a:defRPr>
      </a:lvl1pPr>
      <a:lvl2pPr algn="l" rtl="0" fontAlgn="base">
        <a:spcBef>
          <a:spcPct val="0"/>
        </a:spcBef>
        <a:spcAft>
          <a:spcPct val="0"/>
        </a:spcAft>
        <a:defRPr kumimoji="1" sz="3600">
          <a:solidFill>
            <a:schemeClr val="accent1"/>
          </a:solidFill>
          <a:latin typeface="Arial" charset="0"/>
        </a:defRPr>
      </a:lvl2pPr>
      <a:lvl3pPr algn="l" rtl="0" fontAlgn="base">
        <a:spcBef>
          <a:spcPct val="0"/>
        </a:spcBef>
        <a:spcAft>
          <a:spcPct val="0"/>
        </a:spcAft>
        <a:defRPr kumimoji="1" sz="3600">
          <a:solidFill>
            <a:schemeClr val="accent1"/>
          </a:solidFill>
          <a:latin typeface="Arial" charset="0"/>
        </a:defRPr>
      </a:lvl3pPr>
      <a:lvl4pPr algn="l" rtl="0" fontAlgn="base">
        <a:spcBef>
          <a:spcPct val="0"/>
        </a:spcBef>
        <a:spcAft>
          <a:spcPct val="0"/>
        </a:spcAft>
        <a:defRPr kumimoji="1" sz="3600">
          <a:solidFill>
            <a:schemeClr val="accent1"/>
          </a:solidFill>
          <a:latin typeface="Arial" charset="0"/>
        </a:defRPr>
      </a:lvl4pPr>
      <a:lvl5pPr algn="l" rtl="0" fontAlgn="base">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fontAlgn="base">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fontAlgn="base">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fontAlgn="base">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fontAlgn="base">
        <a:spcBef>
          <a:spcPct val="20000"/>
        </a:spcBef>
        <a:spcAft>
          <a:spcPct val="0"/>
        </a:spcAft>
        <a:buChar char="–"/>
        <a:defRPr kumimoji="1" sz="2000">
          <a:solidFill>
            <a:schemeClr val="tx1"/>
          </a:solidFill>
          <a:latin typeface="+mn-lt"/>
        </a:defRPr>
      </a:lvl4pPr>
      <a:lvl5pPr marL="2159000" indent="-228600" algn="l" rtl="0" fontAlgn="base">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tx1"/>
                </a:solidFill>
                <a:latin typeface="Arial" panose="020B0604020202020204" pitchFamily="34" charset="0"/>
                <a:cs typeface="Arial" panose="020B0604020202020204" pitchFamily="34" charset="0"/>
              </a:defRPr>
            </a:lvl1pPr>
            <a:lvl2pPr marL="742950" indent="-285750" defTabSz="661988" eaLnBrk="0" hangingPunct="0">
              <a:defRPr>
                <a:solidFill>
                  <a:schemeClr val="tx1"/>
                </a:solidFill>
                <a:latin typeface="Arial" panose="020B0604020202020204" pitchFamily="34" charset="0"/>
                <a:cs typeface="Arial" panose="020B0604020202020204" pitchFamily="34" charset="0"/>
              </a:defRPr>
            </a:lvl2pPr>
            <a:lvl3pPr marL="1143000" indent="-228600" defTabSz="661988" eaLnBrk="0" hangingPunct="0">
              <a:defRPr>
                <a:solidFill>
                  <a:schemeClr val="tx1"/>
                </a:solidFill>
                <a:latin typeface="Arial" panose="020B0604020202020204" pitchFamily="34" charset="0"/>
                <a:cs typeface="Arial" panose="020B0604020202020204" pitchFamily="34" charset="0"/>
              </a:defRPr>
            </a:lvl3pPr>
            <a:lvl4pPr marL="1600200" indent="-228600" defTabSz="661988" eaLnBrk="0" hangingPunct="0">
              <a:defRPr>
                <a:solidFill>
                  <a:schemeClr val="tx1"/>
                </a:solidFill>
                <a:latin typeface="Arial" panose="020B0604020202020204" pitchFamily="34" charset="0"/>
                <a:cs typeface="Arial" panose="020B0604020202020204" pitchFamily="34" charset="0"/>
              </a:defRPr>
            </a:lvl4pPr>
            <a:lvl5pPr marL="2057400" indent="-228600" defTabSz="661988" eaLnBrk="0" hangingPunct="0">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F98E650-A0EB-46F1-8E75-4AE1C5585515}" type="slidenum">
              <a:rPr lang="fr-FR" altLang="ja-JP" sz="800">
                <a:solidFill>
                  <a:schemeClr val="bg2"/>
                </a:solidFill>
                <a:ea typeface="ＭＳ Ｐゴシック" panose="020B0600070205080204" pitchFamily="50" charset="-128"/>
              </a:rPr>
              <a:pPr eaLnBrk="1" hangingPunct="1"/>
              <a:t>‹#›</a:t>
            </a:fld>
            <a:endParaRPr lang="fr-FR" altLang="ja-JP" sz="800">
              <a:solidFill>
                <a:schemeClr val="bg2"/>
              </a:solidFill>
              <a:ea typeface="ＭＳ Ｐゴシック" panose="020B0600070205080204" pitchFamily="50" charset="-128"/>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277"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Lst>
  <p:timing>
    <p:tnLst>
      <p:par>
        <p:cTn id="1" dur="indefinite" restart="never" nodeType="tmRoot"/>
      </p:par>
    </p:tnLst>
  </p:timing>
  <p:hf sldNum="0" hdr="0" ftr="0" dt="0"/>
  <p:txStyles>
    <p:titleStyle>
      <a:lvl1pPr algn="l" rtl="0" fontAlgn="base">
        <a:spcBef>
          <a:spcPct val="0"/>
        </a:spcBef>
        <a:spcAft>
          <a:spcPct val="0"/>
        </a:spcAft>
        <a:defRPr kumimoji="1" sz="3600">
          <a:solidFill>
            <a:schemeClr val="accent1"/>
          </a:solidFill>
          <a:latin typeface="+mj-lt"/>
          <a:ea typeface="+mj-ea"/>
          <a:cs typeface="+mj-cs"/>
        </a:defRPr>
      </a:lvl1pPr>
      <a:lvl2pPr algn="l" rtl="0" fontAlgn="base">
        <a:spcBef>
          <a:spcPct val="0"/>
        </a:spcBef>
        <a:spcAft>
          <a:spcPct val="0"/>
        </a:spcAft>
        <a:defRPr kumimoji="1" sz="3600">
          <a:solidFill>
            <a:schemeClr val="accent1"/>
          </a:solidFill>
          <a:latin typeface="Arial" charset="0"/>
        </a:defRPr>
      </a:lvl2pPr>
      <a:lvl3pPr algn="l" rtl="0" fontAlgn="base">
        <a:spcBef>
          <a:spcPct val="0"/>
        </a:spcBef>
        <a:spcAft>
          <a:spcPct val="0"/>
        </a:spcAft>
        <a:defRPr kumimoji="1" sz="3600">
          <a:solidFill>
            <a:schemeClr val="accent1"/>
          </a:solidFill>
          <a:latin typeface="Arial" charset="0"/>
        </a:defRPr>
      </a:lvl3pPr>
      <a:lvl4pPr algn="l" rtl="0" fontAlgn="base">
        <a:spcBef>
          <a:spcPct val="0"/>
        </a:spcBef>
        <a:spcAft>
          <a:spcPct val="0"/>
        </a:spcAft>
        <a:defRPr kumimoji="1" sz="3600">
          <a:solidFill>
            <a:schemeClr val="accent1"/>
          </a:solidFill>
          <a:latin typeface="Arial" charset="0"/>
        </a:defRPr>
      </a:lvl4pPr>
      <a:lvl5pPr algn="l" rtl="0" fontAlgn="base">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fontAlgn="base">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fontAlgn="base">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fontAlgn="base">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fontAlgn="base">
        <a:spcBef>
          <a:spcPct val="20000"/>
        </a:spcBef>
        <a:spcAft>
          <a:spcPct val="0"/>
        </a:spcAft>
        <a:buChar char="–"/>
        <a:defRPr kumimoji="1" sz="2000">
          <a:solidFill>
            <a:schemeClr val="tx1"/>
          </a:solidFill>
          <a:latin typeface="+mn-lt"/>
        </a:defRPr>
      </a:lvl4pPr>
      <a:lvl5pPr marL="2159000" indent="-228600" algn="l" rtl="0" fontAlgn="base">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tx1"/>
                </a:solidFill>
                <a:latin typeface="Arial" panose="020B0604020202020204" pitchFamily="34" charset="0"/>
                <a:cs typeface="Arial" panose="020B0604020202020204" pitchFamily="34" charset="0"/>
              </a:defRPr>
            </a:lvl1pPr>
            <a:lvl2pPr marL="742950" indent="-285750" defTabSz="661988" eaLnBrk="0" hangingPunct="0">
              <a:defRPr>
                <a:solidFill>
                  <a:schemeClr val="tx1"/>
                </a:solidFill>
                <a:latin typeface="Arial" panose="020B0604020202020204" pitchFamily="34" charset="0"/>
                <a:cs typeface="Arial" panose="020B0604020202020204" pitchFamily="34" charset="0"/>
              </a:defRPr>
            </a:lvl2pPr>
            <a:lvl3pPr marL="1143000" indent="-228600" defTabSz="661988" eaLnBrk="0" hangingPunct="0">
              <a:defRPr>
                <a:solidFill>
                  <a:schemeClr val="tx1"/>
                </a:solidFill>
                <a:latin typeface="Arial" panose="020B0604020202020204" pitchFamily="34" charset="0"/>
                <a:cs typeface="Arial" panose="020B0604020202020204" pitchFamily="34" charset="0"/>
              </a:defRPr>
            </a:lvl3pPr>
            <a:lvl4pPr marL="1600200" indent="-228600" defTabSz="661988" eaLnBrk="0" hangingPunct="0">
              <a:defRPr>
                <a:solidFill>
                  <a:schemeClr val="tx1"/>
                </a:solidFill>
                <a:latin typeface="Arial" panose="020B0604020202020204" pitchFamily="34" charset="0"/>
                <a:cs typeface="Arial" panose="020B0604020202020204" pitchFamily="34" charset="0"/>
              </a:defRPr>
            </a:lvl4pPr>
            <a:lvl5pPr marL="2057400" indent="-228600" defTabSz="661988" eaLnBrk="0" hangingPunct="0">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5697D1-497F-4F89-9DD6-002A91EBAF92}" type="slidenum">
              <a:rPr lang="fr-FR" altLang="ja-JP" sz="800">
                <a:solidFill>
                  <a:schemeClr val="bg2"/>
                </a:solidFill>
                <a:ea typeface="ＭＳ Ｐゴシック" panose="020B0600070205080204" pitchFamily="50" charset="-128"/>
              </a:rPr>
              <a:pPr eaLnBrk="1" hangingPunct="1"/>
              <a:t>‹#›</a:t>
            </a:fld>
            <a:endParaRPr lang="fr-FR" altLang="ja-JP" sz="800">
              <a:solidFill>
                <a:schemeClr val="bg2"/>
              </a:solidFill>
              <a:ea typeface="ＭＳ Ｐゴシック" panose="020B0600070205080204" pitchFamily="50" charset="-128"/>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4278" r:id="rId1"/>
    <p:sldLayoutId id="2147484177" r:id="rId2"/>
    <p:sldLayoutId id="2147484178" r:id="rId3"/>
    <p:sldLayoutId id="2147484179" r:id="rId4"/>
    <p:sldLayoutId id="2147484180" r:id="rId5"/>
    <p:sldLayoutId id="2147484181" r:id="rId6"/>
    <p:sldLayoutId id="2147484182" r:id="rId7"/>
    <p:sldLayoutId id="2147484183" r:id="rId8"/>
    <p:sldLayoutId id="2147484184" r:id="rId9"/>
    <p:sldLayoutId id="2147484185" r:id="rId10"/>
    <p:sldLayoutId id="2147484186" r:id="rId11"/>
  </p:sldLayoutIdLst>
  <p:timing>
    <p:tnLst>
      <p:par>
        <p:cTn id="1" dur="indefinite" restart="never" nodeType="tmRoot"/>
      </p:par>
    </p:tnLst>
  </p:timing>
  <p:hf sldNum="0" hdr="0" ftr="0" dt="0"/>
  <p:txStyles>
    <p:titleStyle>
      <a:lvl1pPr algn="l" rtl="0" fontAlgn="base">
        <a:spcBef>
          <a:spcPct val="0"/>
        </a:spcBef>
        <a:spcAft>
          <a:spcPct val="0"/>
        </a:spcAft>
        <a:defRPr kumimoji="1" sz="3600">
          <a:solidFill>
            <a:schemeClr val="accent1"/>
          </a:solidFill>
          <a:latin typeface="+mj-lt"/>
          <a:ea typeface="+mj-ea"/>
          <a:cs typeface="+mj-cs"/>
        </a:defRPr>
      </a:lvl1pPr>
      <a:lvl2pPr algn="l" rtl="0" fontAlgn="base">
        <a:spcBef>
          <a:spcPct val="0"/>
        </a:spcBef>
        <a:spcAft>
          <a:spcPct val="0"/>
        </a:spcAft>
        <a:defRPr kumimoji="1" sz="3600">
          <a:solidFill>
            <a:schemeClr val="accent1"/>
          </a:solidFill>
          <a:latin typeface="Arial" charset="0"/>
        </a:defRPr>
      </a:lvl2pPr>
      <a:lvl3pPr algn="l" rtl="0" fontAlgn="base">
        <a:spcBef>
          <a:spcPct val="0"/>
        </a:spcBef>
        <a:spcAft>
          <a:spcPct val="0"/>
        </a:spcAft>
        <a:defRPr kumimoji="1" sz="3600">
          <a:solidFill>
            <a:schemeClr val="accent1"/>
          </a:solidFill>
          <a:latin typeface="Arial" charset="0"/>
        </a:defRPr>
      </a:lvl3pPr>
      <a:lvl4pPr algn="l" rtl="0" fontAlgn="base">
        <a:spcBef>
          <a:spcPct val="0"/>
        </a:spcBef>
        <a:spcAft>
          <a:spcPct val="0"/>
        </a:spcAft>
        <a:defRPr kumimoji="1" sz="3600">
          <a:solidFill>
            <a:schemeClr val="accent1"/>
          </a:solidFill>
          <a:latin typeface="Arial" charset="0"/>
        </a:defRPr>
      </a:lvl4pPr>
      <a:lvl5pPr algn="l" rtl="0" fontAlgn="base">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fontAlgn="base">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fontAlgn="base">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fontAlgn="base">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fontAlgn="base">
        <a:spcBef>
          <a:spcPct val="20000"/>
        </a:spcBef>
        <a:spcAft>
          <a:spcPct val="0"/>
        </a:spcAft>
        <a:buChar char="–"/>
        <a:defRPr kumimoji="1" sz="2000">
          <a:solidFill>
            <a:schemeClr val="tx1"/>
          </a:solidFill>
          <a:latin typeface="+mn-lt"/>
        </a:defRPr>
      </a:lvl4pPr>
      <a:lvl5pPr marL="2159000" indent="-228600" algn="l" rtl="0" fontAlgn="base">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ea typeface="ＭＳ Ｐゴシック" panose="020B0600070205080204" pitchFamily="50" charset="-128"/>
              </a:defRPr>
            </a:lvl1pPr>
          </a:lstStyle>
          <a:p>
            <a:endParaRPr lang="en-US" altLang="ja-JP"/>
          </a:p>
        </p:txBody>
      </p:sp>
      <p:sp>
        <p:nvSpPr>
          <p:cNvPr id="9" name="Rectangle 6"/>
          <p:cNvSpPr txBox="1">
            <a:spLocks noChangeArrowheads="1"/>
          </p:cNvSpPr>
          <p:nvPr/>
        </p:nvSpPr>
        <p:spPr bwMode="auto">
          <a:xfrm>
            <a:off x="1676400" y="6381750"/>
            <a:ext cx="2133600" cy="476250"/>
          </a:xfrm>
          <a:prstGeom prst="rect">
            <a:avLst/>
          </a:prstGeom>
          <a:ln>
            <a:miter lim="800000"/>
            <a:headEnd/>
            <a:tailEnd/>
          </a:ln>
        </p:spPr>
        <p:txBody>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latin typeface="+mj-lt"/>
              </a:rPr>
              <a:t>© FPT Software</a:t>
            </a:r>
            <a:endParaRPr lang="en-US" altLang="ja-JP" sz="1600" b="1" dirty="0">
              <a:latin typeface="+mj-lt"/>
            </a:endParaRPr>
          </a:p>
        </p:txBody>
      </p:sp>
      <p:sp>
        <p:nvSpPr>
          <p:cNvPr id="13" name="Rectangle 6"/>
          <p:cNvSpPr txBox="1">
            <a:spLocks noChangeArrowheads="1"/>
          </p:cNvSpPr>
          <p:nvPr/>
        </p:nvSpPr>
        <p:spPr bwMode="auto">
          <a:xfrm>
            <a:off x="6934200" y="6381750"/>
            <a:ext cx="2133600" cy="476250"/>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48C3DF62-7C08-4AF3-A26B-5220458B78D7}" type="slidenum">
              <a:rPr lang="en-US" altLang="ja-JP" sz="1600" b="1">
                <a:ea typeface="ＭＳ Ｐゴシック" panose="020B0600070205080204" pitchFamily="50" charset="-128"/>
              </a:rPr>
              <a:pPr algn="r"/>
              <a:t>‹#›</a:t>
            </a:fld>
            <a:endParaRPr lang="en-US" altLang="ja-JP" sz="1600" b="1">
              <a:ea typeface="ＭＳ Ｐゴシック" panose="020B0600070205080204" pitchFamily="50" charset="-128"/>
            </a:endParaRPr>
          </a:p>
        </p:txBody>
      </p:sp>
    </p:spTree>
  </p:cSld>
  <p:clrMap bg1="lt1" tx1="dk1" bg2="lt2" tx2="dk2" accent1="accent1" accent2="accent2" accent3="accent3" accent4="accent4" accent5="accent5" accent6="accent6" hlink="hlink" folHlink="folHlink"/>
  <p:sldLayoutIdLst>
    <p:sldLayoutId id="2147484187" r:id="rId1"/>
    <p:sldLayoutId id="2147484188" r:id="rId2"/>
    <p:sldLayoutId id="2147484279" r:id="rId3"/>
  </p:sldLayoutIdLst>
  <p:timing>
    <p:tnLst>
      <p:par>
        <p:cTn id="1" dur="indefinite" restart="never" nodeType="tmRoot"/>
      </p:par>
    </p:tnLst>
  </p:timing>
  <p:hf sldNum="0" hdr="0" ftr="0" dt="0"/>
  <p:txStyles>
    <p:titleStyle>
      <a:lvl1pPr algn="r" rtl="0" fontAlgn="base">
        <a:spcBef>
          <a:spcPct val="0"/>
        </a:spcBef>
        <a:spcAft>
          <a:spcPct val="0"/>
        </a:spcAft>
        <a:defRPr kumimoji="1" sz="2700" b="1">
          <a:solidFill>
            <a:schemeClr val="tx2"/>
          </a:solidFill>
          <a:latin typeface="+mj-lt"/>
          <a:ea typeface="+mj-ea"/>
          <a:cs typeface="+mj-cs"/>
        </a:defRPr>
      </a:lvl1pPr>
      <a:lvl2pPr algn="r" rtl="0" fontAlgn="base">
        <a:spcBef>
          <a:spcPct val="0"/>
        </a:spcBef>
        <a:spcAft>
          <a:spcPct val="0"/>
        </a:spcAft>
        <a:defRPr kumimoji="1" sz="2700" b="1">
          <a:solidFill>
            <a:schemeClr val="tx2"/>
          </a:solidFill>
          <a:latin typeface="Arial" charset="0"/>
          <a:cs typeface="Arial" charset="0"/>
        </a:defRPr>
      </a:lvl2pPr>
      <a:lvl3pPr algn="r" rtl="0" fontAlgn="base">
        <a:spcBef>
          <a:spcPct val="0"/>
        </a:spcBef>
        <a:spcAft>
          <a:spcPct val="0"/>
        </a:spcAft>
        <a:defRPr kumimoji="1" sz="2700" b="1">
          <a:solidFill>
            <a:schemeClr val="tx2"/>
          </a:solidFill>
          <a:latin typeface="Arial" charset="0"/>
          <a:cs typeface="Arial" charset="0"/>
        </a:defRPr>
      </a:lvl3pPr>
      <a:lvl4pPr algn="r" rtl="0" fontAlgn="base">
        <a:spcBef>
          <a:spcPct val="0"/>
        </a:spcBef>
        <a:spcAft>
          <a:spcPct val="0"/>
        </a:spcAft>
        <a:defRPr kumimoji="1" sz="2700" b="1">
          <a:solidFill>
            <a:schemeClr val="tx2"/>
          </a:solidFill>
          <a:latin typeface="Arial" charset="0"/>
          <a:cs typeface="Arial" charset="0"/>
        </a:defRPr>
      </a:lvl4pPr>
      <a:lvl5pPr algn="r" rtl="0" fontAlgn="base">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fontAlgn="base">
        <a:spcBef>
          <a:spcPct val="20000"/>
        </a:spcBef>
        <a:spcAft>
          <a:spcPct val="0"/>
        </a:spcAft>
        <a:buChar char="•"/>
        <a:defRPr kumimoji="1" sz="2500">
          <a:solidFill>
            <a:schemeClr val="tx1"/>
          </a:solidFill>
          <a:latin typeface="+mj-lt"/>
          <a:ea typeface="+mn-ea"/>
          <a:cs typeface="+mn-cs"/>
        </a:defRPr>
      </a:lvl1pPr>
      <a:lvl2pPr marL="742950" indent="-285750" algn="l" rtl="0" fontAlgn="base">
        <a:spcBef>
          <a:spcPct val="20000"/>
        </a:spcBef>
        <a:spcAft>
          <a:spcPct val="0"/>
        </a:spcAft>
        <a:buChar char="–"/>
        <a:defRPr kumimoji="1" sz="2000">
          <a:solidFill>
            <a:schemeClr val="tx1"/>
          </a:solidFill>
          <a:latin typeface="+mj-lt"/>
          <a:cs typeface="+mn-cs"/>
        </a:defRPr>
      </a:lvl2pPr>
      <a:lvl3pPr marL="1143000" indent="-228600" algn="l" rtl="0" fontAlgn="base">
        <a:spcBef>
          <a:spcPct val="20000"/>
        </a:spcBef>
        <a:spcAft>
          <a:spcPct val="0"/>
        </a:spcAft>
        <a:buChar char="•"/>
        <a:defRPr kumimoji="1" sz="2000">
          <a:solidFill>
            <a:schemeClr val="tx1"/>
          </a:solidFill>
          <a:latin typeface="+mj-lt"/>
          <a:cs typeface="+mn-cs"/>
        </a:defRPr>
      </a:lvl3pPr>
      <a:lvl4pPr marL="1600200" indent="-228600" algn="l" rtl="0" fontAlgn="base">
        <a:spcBef>
          <a:spcPct val="20000"/>
        </a:spcBef>
        <a:spcAft>
          <a:spcPct val="0"/>
        </a:spcAft>
        <a:buChar char="–"/>
        <a:defRPr kumimoji="1" sz="2000">
          <a:solidFill>
            <a:schemeClr val="tx1"/>
          </a:solidFill>
          <a:latin typeface="+mj-lt"/>
          <a:cs typeface="+mn-cs"/>
        </a:defRPr>
      </a:lvl4pPr>
      <a:lvl5pPr marL="2057400" indent="-228600" algn="l" rtl="0" fontAlgn="base">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10858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ＭＳ Ｐゴシック" panose="020B0600070205080204" pitchFamily="50" charset="-128"/>
              </a:defRPr>
            </a:lvl1pPr>
          </a:lstStyle>
          <a:p>
            <a:endParaRPr lang="en-US" altLang="ja-JP"/>
          </a:p>
        </p:txBody>
      </p:sp>
      <p:sp>
        <p:nvSpPr>
          <p:cNvPr id="1029" name="Rectangle 5"/>
          <p:cNvSpPr>
            <a:spLocks noGrp="1" noChangeArrowheads="1"/>
          </p:cNvSpPr>
          <p:nvPr>
            <p:ph type="ftr" sz="quarter" idx="3"/>
          </p:nvPr>
        </p:nvSpPr>
        <p:spPr bwMode="auto">
          <a:xfrm>
            <a:off x="3505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ＭＳ Ｐゴシック" panose="020B0600070205080204" pitchFamily="50" charset="-128"/>
              </a:defRPr>
            </a:lvl1pPr>
          </a:lstStyle>
          <a:p>
            <a:endParaRPr lang="en-US" altLang="ja-JP"/>
          </a:p>
        </p:txBody>
      </p:sp>
      <p:pic>
        <p:nvPicPr>
          <p:cNvPr id="7176"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txBox="1">
            <a:spLocks noChangeArrowheads="1"/>
          </p:cNvSpPr>
          <p:nvPr/>
        </p:nvSpPr>
        <p:spPr bwMode="auto">
          <a:xfrm>
            <a:off x="1676400" y="6381750"/>
            <a:ext cx="2133600" cy="476250"/>
          </a:xfrm>
          <a:prstGeom prst="rect">
            <a:avLst/>
          </a:prstGeom>
          <a:ln>
            <a:miter lim="800000"/>
            <a:headEnd/>
            <a:tailEnd/>
          </a:ln>
        </p:spPr>
        <p:txBody>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latin typeface="+mj-lt"/>
              </a:rPr>
              <a:t>© FPT Software</a:t>
            </a:r>
            <a:endParaRPr lang="en-US" altLang="ja-JP" sz="1600" b="1" dirty="0">
              <a:latin typeface="+mj-lt"/>
            </a:endParaRPr>
          </a:p>
        </p:txBody>
      </p:sp>
      <p:sp>
        <p:nvSpPr>
          <p:cNvPr id="12" name="Rectangle 6"/>
          <p:cNvSpPr txBox="1">
            <a:spLocks noChangeArrowheads="1"/>
          </p:cNvSpPr>
          <p:nvPr/>
        </p:nvSpPr>
        <p:spPr bwMode="auto">
          <a:xfrm>
            <a:off x="6934200" y="6381750"/>
            <a:ext cx="2133600" cy="476250"/>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92E758CA-CBF6-4593-AEF9-229E9C3FD3DC}" type="slidenum">
              <a:rPr lang="en-US" altLang="ja-JP" sz="1600" b="1">
                <a:ea typeface="ＭＳ Ｐゴシック" panose="020B0600070205080204" pitchFamily="50" charset="-128"/>
              </a:rPr>
              <a:pPr algn="r"/>
              <a:t>‹#›</a:t>
            </a:fld>
            <a:endParaRPr lang="en-US" altLang="ja-JP" sz="1600" b="1">
              <a:ea typeface="ＭＳ Ｐゴシック" panose="020B0600070205080204" pitchFamily="50" charset="-128"/>
            </a:endParaRPr>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280" r:id="rId8"/>
    <p:sldLayoutId id="2147484281" r:id="rId9"/>
    <p:sldLayoutId id="2147484196" r:id="rId10"/>
    <p:sldLayoutId id="2147484282" r:id="rId11"/>
    <p:sldLayoutId id="2147484197" r:id="rId12"/>
    <p:sldLayoutId id="2147484198" r:id="rId13"/>
    <p:sldLayoutId id="2147484199" r:id="rId14"/>
  </p:sldLayoutIdLst>
  <p:timing>
    <p:tnLst>
      <p:par>
        <p:cTn id="1" dur="indefinite" restart="never" nodeType="tmRoot"/>
      </p:par>
    </p:tnLst>
  </p:timing>
  <p:hf sldNum="0" hdr="0" ftr="0" dt="0"/>
  <p:txStyles>
    <p:titleStyle>
      <a:lvl1pPr algn="r" rtl="0" fontAlgn="base">
        <a:spcBef>
          <a:spcPct val="0"/>
        </a:spcBef>
        <a:spcAft>
          <a:spcPct val="0"/>
        </a:spcAft>
        <a:defRPr kumimoji="1" sz="2700" b="1">
          <a:solidFill>
            <a:schemeClr val="tx2"/>
          </a:solidFill>
          <a:latin typeface="+mj-lt"/>
          <a:ea typeface="+mj-ea"/>
          <a:cs typeface="+mj-cs"/>
        </a:defRPr>
      </a:lvl1pPr>
      <a:lvl2pPr algn="r" rtl="0" fontAlgn="base">
        <a:spcBef>
          <a:spcPct val="0"/>
        </a:spcBef>
        <a:spcAft>
          <a:spcPct val="0"/>
        </a:spcAft>
        <a:defRPr kumimoji="1" sz="2700" b="1">
          <a:solidFill>
            <a:schemeClr val="tx2"/>
          </a:solidFill>
          <a:latin typeface="Arial" charset="0"/>
          <a:cs typeface="Arial" charset="0"/>
        </a:defRPr>
      </a:lvl2pPr>
      <a:lvl3pPr algn="r" rtl="0" fontAlgn="base">
        <a:spcBef>
          <a:spcPct val="0"/>
        </a:spcBef>
        <a:spcAft>
          <a:spcPct val="0"/>
        </a:spcAft>
        <a:defRPr kumimoji="1" sz="2700" b="1">
          <a:solidFill>
            <a:schemeClr val="tx2"/>
          </a:solidFill>
          <a:latin typeface="Arial" charset="0"/>
          <a:cs typeface="Arial" charset="0"/>
        </a:defRPr>
      </a:lvl3pPr>
      <a:lvl4pPr algn="r" rtl="0" fontAlgn="base">
        <a:spcBef>
          <a:spcPct val="0"/>
        </a:spcBef>
        <a:spcAft>
          <a:spcPct val="0"/>
        </a:spcAft>
        <a:defRPr kumimoji="1" sz="2700" b="1">
          <a:solidFill>
            <a:schemeClr val="tx2"/>
          </a:solidFill>
          <a:latin typeface="Arial" charset="0"/>
          <a:cs typeface="Arial" charset="0"/>
        </a:defRPr>
      </a:lvl4pPr>
      <a:lvl5pPr algn="r" rtl="0" fontAlgn="base">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fontAlgn="base">
        <a:spcBef>
          <a:spcPct val="20000"/>
        </a:spcBef>
        <a:spcAft>
          <a:spcPct val="0"/>
        </a:spcAft>
        <a:buChar char="•"/>
        <a:defRPr kumimoji="1" sz="2500">
          <a:solidFill>
            <a:schemeClr val="tx1"/>
          </a:solidFill>
          <a:latin typeface="+mj-lt"/>
          <a:ea typeface="+mn-ea"/>
          <a:cs typeface="+mn-cs"/>
        </a:defRPr>
      </a:lvl1pPr>
      <a:lvl2pPr marL="742950" indent="-285750" algn="l" rtl="0" fontAlgn="base">
        <a:spcBef>
          <a:spcPct val="20000"/>
        </a:spcBef>
        <a:spcAft>
          <a:spcPct val="0"/>
        </a:spcAft>
        <a:buChar char="–"/>
        <a:defRPr kumimoji="1" sz="2000">
          <a:solidFill>
            <a:schemeClr val="tx1"/>
          </a:solidFill>
          <a:latin typeface="+mj-lt"/>
          <a:cs typeface="+mn-cs"/>
        </a:defRPr>
      </a:lvl2pPr>
      <a:lvl3pPr marL="1143000" indent="-228600" algn="l" rtl="0" fontAlgn="base">
        <a:spcBef>
          <a:spcPct val="20000"/>
        </a:spcBef>
        <a:spcAft>
          <a:spcPct val="0"/>
        </a:spcAft>
        <a:buChar char="•"/>
        <a:defRPr kumimoji="1" sz="2000">
          <a:solidFill>
            <a:schemeClr val="tx1"/>
          </a:solidFill>
          <a:latin typeface="+mj-lt"/>
          <a:cs typeface="+mn-cs"/>
        </a:defRPr>
      </a:lvl3pPr>
      <a:lvl4pPr marL="1600200" indent="-228600" algn="l" rtl="0" fontAlgn="base">
        <a:spcBef>
          <a:spcPct val="20000"/>
        </a:spcBef>
        <a:spcAft>
          <a:spcPct val="0"/>
        </a:spcAft>
        <a:buChar char="–"/>
        <a:defRPr kumimoji="1" sz="2000">
          <a:solidFill>
            <a:schemeClr val="tx1"/>
          </a:solidFill>
          <a:latin typeface="+mj-lt"/>
          <a:cs typeface="+mn-cs"/>
        </a:defRPr>
      </a:lvl4pPr>
      <a:lvl5pPr marL="2057400" indent="-228600" algn="l" rtl="0" fontAlgn="base">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tx1"/>
                </a:solidFill>
                <a:latin typeface="Arial" panose="020B0604020202020204" pitchFamily="34" charset="0"/>
                <a:cs typeface="Arial" panose="020B0604020202020204" pitchFamily="34" charset="0"/>
              </a:defRPr>
            </a:lvl1pPr>
            <a:lvl2pPr marL="742950" indent="-285750" defTabSz="661988" eaLnBrk="0" hangingPunct="0">
              <a:defRPr>
                <a:solidFill>
                  <a:schemeClr val="tx1"/>
                </a:solidFill>
                <a:latin typeface="Arial" panose="020B0604020202020204" pitchFamily="34" charset="0"/>
                <a:cs typeface="Arial" panose="020B0604020202020204" pitchFamily="34" charset="0"/>
              </a:defRPr>
            </a:lvl2pPr>
            <a:lvl3pPr marL="1143000" indent="-228600" defTabSz="661988" eaLnBrk="0" hangingPunct="0">
              <a:defRPr>
                <a:solidFill>
                  <a:schemeClr val="tx1"/>
                </a:solidFill>
                <a:latin typeface="Arial" panose="020B0604020202020204" pitchFamily="34" charset="0"/>
                <a:cs typeface="Arial" panose="020B0604020202020204" pitchFamily="34" charset="0"/>
              </a:defRPr>
            </a:lvl3pPr>
            <a:lvl4pPr marL="1600200" indent="-228600" defTabSz="661988" eaLnBrk="0" hangingPunct="0">
              <a:defRPr>
                <a:solidFill>
                  <a:schemeClr val="tx1"/>
                </a:solidFill>
                <a:latin typeface="Arial" panose="020B0604020202020204" pitchFamily="34" charset="0"/>
                <a:cs typeface="Arial" panose="020B0604020202020204" pitchFamily="34" charset="0"/>
              </a:defRPr>
            </a:lvl4pPr>
            <a:lvl5pPr marL="2057400" indent="-228600" defTabSz="661988" eaLnBrk="0" hangingPunct="0">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6B84B2-38C8-4CD5-B646-EAA715405A35}" type="slidenum">
              <a:rPr lang="fr-FR" altLang="ja-JP" sz="800">
                <a:solidFill>
                  <a:schemeClr val="bg2"/>
                </a:solidFill>
                <a:ea typeface="ＭＳ Ｐゴシック" panose="020B0600070205080204" pitchFamily="50" charset="-128"/>
              </a:rPr>
              <a:pPr eaLnBrk="1" hangingPunct="1"/>
              <a:t>‹#›</a:t>
            </a:fld>
            <a:endParaRPr lang="fr-FR" altLang="ja-JP" sz="800">
              <a:solidFill>
                <a:schemeClr val="bg2"/>
              </a:solidFill>
              <a:ea typeface="ＭＳ Ｐゴシック" panose="020B0600070205080204" pitchFamily="50" charset="-128"/>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283" r:id="rId1"/>
    <p:sldLayoutId id="2147484200" r:id="rId2"/>
    <p:sldLayoutId id="2147484201" r:id="rId3"/>
    <p:sldLayoutId id="2147484202" r:id="rId4"/>
    <p:sldLayoutId id="2147484203" r:id="rId5"/>
    <p:sldLayoutId id="2147484204" r:id="rId6"/>
    <p:sldLayoutId id="2147484205" r:id="rId7"/>
    <p:sldLayoutId id="2147484206" r:id="rId8"/>
    <p:sldLayoutId id="2147484207" r:id="rId9"/>
    <p:sldLayoutId id="2147484208" r:id="rId10"/>
    <p:sldLayoutId id="2147484209" r:id="rId11"/>
  </p:sldLayoutIdLst>
  <p:timing>
    <p:tnLst>
      <p:par>
        <p:cTn id="1" dur="indefinite" restart="never" nodeType="tmRoot"/>
      </p:par>
    </p:tnLst>
  </p:timing>
  <p:hf sldNum="0" hdr="0" ftr="0" dt="0"/>
  <p:txStyles>
    <p:titleStyle>
      <a:lvl1pPr algn="l" rtl="0" fontAlgn="base">
        <a:spcBef>
          <a:spcPct val="0"/>
        </a:spcBef>
        <a:spcAft>
          <a:spcPct val="0"/>
        </a:spcAft>
        <a:defRPr kumimoji="1" sz="3600">
          <a:solidFill>
            <a:schemeClr val="accent1"/>
          </a:solidFill>
          <a:latin typeface="+mj-lt"/>
          <a:ea typeface="+mj-ea"/>
          <a:cs typeface="+mj-cs"/>
        </a:defRPr>
      </a:lvl1pPr>
      <a:lvl2pPr algn="l" rtl="0" fontAlgn="base">
        <a:spcBef>
          <a:spcPct val="0"/>
        </a:spcBef>
        <a:spcAft>
          <a:spcPct val="0"/>
        </a:spcAft>
        <a:defRPr kumimoji="1" sz="3600">
          <a:solidFill>
            <a:schemeClr val="accent1"/>
          </a:solidFill>
          <a:latin typeface="Arial" charset="0"/>
        </a:defRPr>
      </a:lvl2pPr>
      <a:lvl3pPr algn="l" rtl="0" fontAlgn="base">
        <a:spcBef>
          <a:spcPct val="0"/>
        </a:spcBef>
        <a:spcAft>
          <a:spcPct val="0"/>
        </a:spcAft>
        <a:defRPr kumimoji="1" sz="3600">
          <a:solidFill>
            <a:schemeClr val="accent1"/>
          </a:solidFill>
          <a:latin typeface="Arial" charset="0"/>
        </a:defRPr>
      </a:lvl3pPr>
      <a:lvl4pPr algn="l" rtl="0" fontAlgn="base">
        <a:spcBef>
          <a:spcPct val="0"/>
        </a:spcBef>
        <a:spcAft>
          <a:spcPct val="0"/>
        </a:spcAft>
        <a:defRPr kumimoji="1" sz="3600">
          <a:solidFill>
            <a:schemeClr val="accent1"/>
          </a:solidFill>
          <a:latin typeface="Arial" charset="0"/>
        </a:defRPr>
      </a:lvl4pPr>
      <a:lvl5pPr algn="l" rtl="0" fontAlgn="base">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fontAlgn="base">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fontAlgn="base">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fontAlgn="base">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fontAlgn="base">
        <a:spcBef>
          <a:spcPct val="20000"/>
        </a:spcBef>
        <a:spcAft>
          <a:spcPct val="0"/>
        </a:spcAft>
        <a:buChar char="–"/>
        <a:defRPr kumimoji="1" sz="2000">
          <a:solidFill>
            <a:schemeClr val="tx1"/>
          </a:solidFill>
          <a:latin typeface="+mn-lt"/>
        </a:defRPr>
      </a:lvl4pPr>
      <a:lvl5pPr marL="2159000" indent="-228600" algn="l" rtl="0" fontAlgn="base">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tx1"/>
                </a:solidFill>
                <a:latin typeface="Arial" panose="020B0604020202020204" pitchFamily="34" charset="0"/>
                <a:cs typeface="Arial" panose="020B0604020202020204" pitchFamily="34" charset="0"/>
              </a:defRPr>
            </a:lvl1pPr>
            <a:lvl2pPr marL="742950" indent="-285750" defTabSz="661988" eaLnBrk="0" hangingPunct="0">
              <a:defRPr>
                <a:solidFill>
                  <a:schemeClr val="tx1"/>
                </a:solidFill>
                <a:latin typeface="Arial" panose="020B0604020202020204" pitchFamily="34" charset="0"/>
                <a:cs typeface="Arial" panose="020B0604020202020204" pitchFamily="34" charset="0"/>
              </a:defRPr>
            </a:lvl2pPr>
            <a:lvl3pPr marL="1143000" indent="-228600" defTabSz="661988" eaLnBrk="0" hangingPunct="0">
              <a:defRPr>
                <a:solidFill>
                  <a:schemeClr val="tx1"/>
                </a:solidFill>
                <a:latin typeface="Arial" panose="020B0604020202020204" pitchFamily="34" charset="0"/>
                <a:cs typeface="Arial" panose="020B0604020202020204" pitchFamily="34" charset="0"/>
              </a:defRPr>
            </a:lvl3pPr>
            <a:lvl4pPr marL="1600200" indent="-228600" defTabSz="661988" eaLnBrk="0" hangingPunct="0">
              <a:defRPr>
                <a:solidFill>
                  <a:schemeClr val="tx1"/>
                </a:solidFill>
                <a:latin typeface="Arial" panose="020B0604020202020204" pitchFamily="34" charset="0"/>
                <a:cs typeface="Arial" panose="020B0604020202020204" pitchFamily="34" charset="0"/>
              </a:defRPr>
            </a:lvl4pPr>
            <a:lvl5pPr marL="2057400" indent="-228600" defTabSz="661988" eaLnBrk="0" hangingPunct="0">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2CFA279-2010-435E-9962-D4EBFFFE2285}" type="slidenum">
              <a:rPr lang="fr-FR" altLang="ja-JP" sz="800">
                <a:solidFill>
                  <a:schemeClr val="bg2"/>
                </a:solidFill>
                <a:ea typeface="ＭＳ Ｐゴシック" panose="020B0600070205080204" pitchFamily="50" charset="-128"/>
              </a:rPr>
              <a:pPr eaLnBrk="1" hangingPunct="1"/>
              <a:t>‹#›</a:t>
            </a:fld>
            <a:endParaRPr lang="fr-FR" altLang="ja-JP" sz="800">
              <a:solidFill>
                <a:schemeClr val="bg2"/>
              </a:solidFill>
              <a:ea typeface="ＭＳ Ｐゴシック" panose="020B0600070205080204" pitchFamily="50" charset="-128"/>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defRPr/>
            </a:pPr>
            <a:r>
              <a:rPr kumimoji="0" lang="en-US" altLang="ja-JP" sz="1400" dirty="0" err="1" smtClean="0">
                <a:solidFill>
                  <a:schemeClr val="bg2"/>
                </a:solidFill>
                <a:latin typeface="Arial" pitchFamily="34" charset="0"/>
                <a:ea typeface="ＭＳ Ｐゴシック" pitchFamily="50" charset="-128"/>
              </a:rPr>
              <a:t>Chiến</a:t>
            </a:r>
            <a:r>
              <a:rPr kumimoji="0" lang="en-US" altLang="ja-JP" sz="1400" dirty="0" smtClean="0">
                <a:solidFill>
                  <a:schemeClr val="bg2"/>
                </a:solidFill>
                <a:latin typeface="Arial" pitchFamily="34" charset="0"/>
                <a:ea typeface="ＭＳ Ｐゴシック" pitchFamily="50" charset="-128"/>
              </a:rPr>
              <a:t> </a:t>
            </a:r>
            <a:r>
              <a:rPr kumimoji="0" lang="en-US" altLang="ja-JP" sz="1400" dirty="0" err="1" smtClean="0">
                <a:solidFill>
                  <a:schemeClr val="bg2"/>
                </a:solidFill>
                <a:latin typeface="Arial" pitchFamily="34" charset="0"/>
                <a:ea typeface="ＭＳ Ｐゴシック" pitchFamily="50" charset="-128"/>
              </a:rPr>
              <a:t>lược</a:t>
            </a:r>
            <a:r>
              <a:rPr kumimoji="0" lang="en-US" altLang="ja-JP" sz="1400" dirty="0" smtClean="0">
                <a:solidFill>
                  <a:schemeClr val="bg2"/>
                </a:solidFill>
                <a:latin typeface="Arial" pitchFamily="34" charset="0"/>
                <a:ea typeface="ＭＳ Ｐゴシック" pitchFamily="50" charset="-128"/>
              </a:rPr>
              <a:t> </a:t>
            </a:r>
            <a:r>
              <a:rPr kumimoji="0" lang="en-US" altLang="ja-JP" sz="1400" dirty="0" err="1" smtClean="0">
                <a:solidFill>
                  <a:schemeClr val="bg2"/>
                </a:solidFill>
                <a:latin typeface="Arial" pitchFamily="34" charset="0"/>
                <a:ea typeface="ＭＳ Ｐゴシック" pitchFamily="50" charset="-128"/>
              </a:rPr>
              <a:t>phát</a:t>
            </a:r>
            <a:r>
              <a:rPr kumimoji="0" lang="en-US" altLang="ja-JP" sz="1400" dirty="0" smtClean="0">
                <a:solidFill>
                  <a:schemeClr val="bg2"/>
                </a:solidFill>
                <a:latin typeface="Arial" pitchFamily="34" charset="0"/>
                <a:ea typeface="ＭＳ Ｐゴシック" pitchFamily="50" charset="-128"/>
              </a:rPr>
              <a:t> </a:t>
            </a:r>
            <a:r>
              <a:rPr kumimoji="0" lang="en-US" altLang="ja-JP" sz="1400" dirty="0" err="1" smtClean="0">
                <a:solidFill>
                  <a:schemeClr val="bg2"/>
                </a:solidFill>
                <a:latin typeface="Arial" pitchFamily="34" charset="0"/>
                <a:ea typeface="ＭＳ Ｐゴシック" pitchFamily="50" charset="-128"/>
              </a:rPr>
              <a:t>triển</a:t>
            </a:r>
            <a:r>
              <a:rPr kumimoji="0" lang="en-US" altLang="ja-JP" sz="1400" dirty="0" smtClean="0">
                <a:solidFill>
                  <a:schemeClr val="bg2"/>
                </a:solidFill>
                <a:latin typeface="Arial" pitchFamily="34" charset="0"/>
                <a:ea typeface="ＭＳ Ｐゴシック" pitchFamily="50" charset="-128"/>
              </a:rPr>
              <a:t> </a:t>
            </a:r>
            <a:r>
              <a:rPr kumimoji="0" lang="en-US" altLang="ja-JP" sz="1400" dirty="0" err="1" smtClean="0">
                <a:solidFill>
                  <a:schemeClr val="bg2"/>
                </a:solidFill>
                <a:latin typeface="Arial" pitchFamily="34" charset="0"/>
                <a:ea typeface="ＭＳ Ｐゴシック" pitchFamily="50" charset="-128"/>
              </a:rPr>
              <a:t>Doanh</a:t>
            </a:r>
            <a:r>
              <a:rPr kumimoji="0" lang="en-US" altLang="ja-JP" sz="1400" dirty="0" smtClean="0">
                <a:solidFill>
                  <a:schemeClr val="bg2"/>
                </a:solidFill>
                <a:latin typeface="Arial" pitchFamily="34" charset="0"/>
                <a:ea typeface="ＭＳ Ｐゴシック" pitchFamily="50" charset="-128"/>
              </a:rPr>
              <a:t> </a:t>
            </a:r>
            <a:r>
              <a:rPr kumimoji="0" lang="en-US" altLang="ja-JP" sz="1400" dirty="0" err="1" smtClean="0">
                <a:solidFill>
                  <a:schemeClr val="bg2"/>
                </a:solidFill>
                <a:latin typeface="Arial" pitchFamily="34" charset="0"/>
                <a:ea typeface="ＭＳ Ｐゴシック" pitchFamily="50" charset="-128"/>
              </a:rPr>
              <a:t>nghiệp</a:t>
            </a:r>
            <a:r>
              <a:rPr kumimoji="0" lang="en-US" altLang="ja-JP" sz="1400" dirty="0" smtClean="0">
                <a:solidFill>
                  <a:schemeClr val="bg2"/>
                </a:solidFill>
                <a:latin typeface="Arial" pitchFamily="34" charset="0"/>
                <a:ea typeface="ＭＳ Ｐゴシック" pitchFamily="50" charset="-128"/>
              </a:rPr>
              <a:t> </a:t>
            </a:r>
            <a:r>
              <a:rPr kumimoji="0" lang="en-US" altLang="ja-JP" sz="1400" dirty="0" err="1" smtClean="0">
                <a:solidFill>
                  <a:schemeClr val="bg2"/>
                </a:solidFill>
                <a:latin typeface="Arial" pitchFamily="34" charset="0"/>
                <a:ea typeface="ＭＳ Ｐゴシック" pitchFamily="50" charset="-128"/>
              </a:rPr>
              <a:t>vừa</a:t>
            </a:r>
            <a:r>
              <a:rPr kumimoji="0" lang="en-US" altLang="ja-JP" sz="1400" dirty="0" smtClean="0">
                <a:solidFill>
                  <a:schemeClr val="bg2"/>
                </a:solidFill>
                <a:latin typeface="Arial" pitchFamily="34" charset="0"/>
                <a:ea typeface="ＭＳ Ｐゴシック" pitchFamily="50" charset="-128"/>
              </a:rPr>
              <a:t> </a:t>
            </a:r>
            <a:r>
              <a:rPr kumimoji="0" lang="en-US" altLang="ja-JP" sz="1400" dirty="0" err="1" smtClean="0">
                <a:solidFill>
                  <a:schemeClr val="bg2"/>
                </a:solidFill>
                <a:latin typeface="Arial" pitchFamily="34" charset="0"/>
                <a:ea typeface="ＭＳ Ｐゴシック" pitchFamily="50" charset="-128"/>
              </a:rPr>
              <a:t>và</a:t>
            </a:r>
            <a:r>
              <a:rPr kumimoji="0" lang="en-US" altLang="ja-JP" sz="1400" dirty="0" smtClean="0">
                <a:solidFill>
                  <a:schemeClr val="bg2"/>
                </a:solidFill>
                <a:latin typeface="Arial" pitchFamily="34" charset="0"/>
                <a:ea typeface="ＭＳ Ｐゴシック" pitchFamily="50" charset="-128"/>
              </a:rPr>
              <a:t> </a:t>
            </a:r>
            <a:r>
              <a:rPr kumimoji="0" lang="en-US" altLang="ja-JP" sz="1400" dirty="0" err="1" smtClean="0">
                <a:solidFill>
                  <a:schemeClr val="bg2"/>
                </a:solidFill>
                <a:latin typeface="Arial" pitchFamily="34" charset="0"/>
                <a:ea typeface="ＭＳ Ｐゴシック" pitchFamily="50" charset="-128"/>
              </a:rPr>
              <a:t>nhỏ</a:t>
            </a:r>
            <a:r>
              <a:rPr kumimoji="0" lang="en-US" altLang="ja-JP" sz="1400" dirty="0" smtClean="0">
                <a:solidFill>
                  <a:schemeClr val="bg2"/>
                </a:solidFill>
                <a:latin typeface="Arial" pitchFamily="34" charset="0"/>
                <a:ea typeface="ＭＳ Ｐゴシック" pitchFamily="50" charset="-128"/>
              </a:rPr>
              <a:t> </a:t>
            </a:r>
            <a:r>
              <a:rPr kumimoji="0" lang="en-US" altLang="ja-JP" sz="1400" dirty="0" err="1" smtClean="0">
                <a:solidFill>
                  <a:schemeClr val="bg2"/>
                </a:solidFill>
                <a:latin typeface="Arial" pitchFamily="34" charset="0"/>
                <a:ea typeface="ＭＳ Ｐゴシック" pitchFamily="50" charset="-128"/>
              </a:rPr>
              <a:t>Việt</a:t>
            </a:r>
            <a:r>
              <a:rPr kumimoji="0" lang="en-US" altLang="ja-JP" sz="1400" dirty="0" smtClean="0">
                <a:solidFill>
                  <a:schemeClr val="bg2"/>
                </a:solidFill>
                <a:latin typeface="Arial" pitchFamily="34" charset="0"/>
                <a:ea typeface="ＭＳ Ｐゴシック" pitchFamily="50" charset="-128"/>
              </a:rPr>
              <a:t> Nam – Viet SME strategy for development</a:t>
            </a:r>
          </a:p>
        </p:txBody>
      </p:sp>
    </p:spTree>
  </p:cSld>
  <p:clrMap bg1="lt1" tx1="dk1" bg2="lt2" tx2="dk2" accent1="accent1" accent2="accent2" accent3="accent3" accent4="accent4" accent5="accent5" accent6="accent6" hlink="hlink" folHlink="folHlink"/>
  <p:sldLayoutIdLst>
    <p:sldLayoutId id="2147484284" r:id="rId1"/>
    <p:sldLayoutId id="2147484210" r:id="rId2"/>
    <p:sldLayoutId id="2147484211" r:id="rId3"/>
    <p:sldLayoutId id="2147484212" r:id="rId4"/>
    <p:sldLayoutId id="2147484213" r:id="rId5"/>
    <p:sldLayoutId id="2147484214" r:id="rId6"/>
    <p:sldLayoutId id="2147484215" r:id="rId7"/>
    <p:sldLayoutId id="2147484216" r:id="rId8"/>
    <p:sldLayoutId id="2147484217" r:id="rId9"/>
    <p:sldLayoutId id="2147484218" r:id="rId10"/>
    <p:sldLayoutId id="2147484219" r:id="rId11"/>
  </p:sldLayoutIdLst>
  <p:timing>
    <p:tnLst>
      <p:par>
        <p:cTn id="1" dur="indefinite" restart="never" nodeType="tmRoot"/>
      </p:par>
    </p:tnLst>
  </p:timing>
  <p:hf sldNum="0" hdr="0" ftr="0" dt="0"/>
  <p:txStyles>
    <p:titleStyle>
      <a:lvl1pPr algn="l" rtl="0" fontAlgn="base">
        <a:spcBef>
          <a:spcPct val="0"/>
        </a:spcBef>
        <a:spcAft>
          <a:spcPct val="0"/>
        </a:spcAft>
        <a:defRPr kumimoji="1" sz="3600">
          <a:solidFill>
            <a:schemeClr val="accent1"/>
          </a:solidFill>
          <a:latin typeface="+mj-lt"/>
          <a:ea typeface="+mj-ea"/>
          <a:cs typeface="+mj-cs"/>
        </a:defRPr>
      </a:lvl1pPr>
      <a:lvl2pPr algn="l" rtl="0" fontAlgn="base">
        <a:spcBef>
          <a:spcPct val="0"/>
        </a:spcBef>
        <a:spcAft>
          <a:spcPct val="0"/>
        </a:spcAft>
        <a:defRPr kumimoji="1" sz="3600">
          <a:solidFill>
            <a:schemeClr val="accent1"/>
          </a:solidFill>
          <a:latin typeface="Arial" charset="0"/>
        </a:defRPr>
      </a:lvl2pPr>
      <a:lvl3pPr algn="l" rtl="0" fontAlgn="base">
        <a:spcBef>
          <a:spcPct val="0"/>
        </a:spcBef>
        <a:spcAft>
          <a:spcPct val="0"/>
        </a:spcAft>
        <a:defRPr kumimoji="1" sz="3600">
          <a:solidFill>
            <a:schemeClr val="accent1"/>
          </a:solidFill>
          <a:latin typeface="Arial" charset="0"/>
        </a:defRPr>
      </a:lvl3pPr>
      <a:lvl4pPr algn="l" rtl="0" fontAlgn="base">
        <a:spcBef>
          <a:spcPct val="0"/>
        </a:spcBef>
        <a:spcAft>
          <a:spcPct val="0"/>
        </a:spcAft>
        <a:defRPr kumimoji="1" sz="3600">
          <a:solidFill>
            <a:schemeClr val="accent1"/>
          </a:solidFill>
          <a:latin typeface="Arial" charset="0"/>
        </a:defRPr>
      </a:lvl4pPr>
      <a:lvl5pPr algn="l" rtl="0" fontAlgn="base">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fontAlgn="base">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fontAlgn="base">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fontAlgn="base">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fontAlgn="base">
        <a:spcBef>
          <a:spcPct val="20000"/>
        </a:spcBef>
        <a:spcAft>
          <a:spcPct val="0"/>
        </a:spcAft>
        <a:buChar char="–"/>
        <a:defRPr kumimoji="1" sz="2000">
          <a:solidFill>
            <a:schemeClr val="tx1"/>
          </a:solidFill>
          <a:latin typeface="+mn-lt"/>
        </a:defRPr>
      </a:lvl4pPr>
      <a:lvl5pPr marL="2159000" indent="-228600" algn="l" rtl="0" fontAlgn="base">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6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6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6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3.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63.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3.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3.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txBox="1">
            <a:spLocks/>
          </p:cNvSpPr>
          <p:nvPr/>
        </p:nvSpPr>
        <p:spPr bwMode="auto">
          <a:xfrm>
            <a:off x="1109663" y="2387600"/>
            <a:ext cx="6923087"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500" b="1">
                <a:cs typeface="Tahoma" panose="020B0604030504040204" pitchFamily="34" charset="0"/>
              </a:rPr>
              <a:t/>
            </a:r>
            <a:br>
              <a:rPr lang="en-US" altLang="en-US" sz="2500" b="1">
                <a:cs typeface="Tahoma" panose="020B0604030504040204" pitchFamily="34" charset="0"/>
              </a:rPr>
            </a:br>
            <a:r>
              <a:rPr lang="en-US" altLang="en-US" sz="2500" b="1">
                <a:solidFill>
                  <a:srgbClr val="DC0081"/>
                </a:solidFill>
                <a:cs typeface="Tahoma" panose="020B0604030504040204" pitchFamily="34" charset="0"/>
              </a:rPr>
              <a:t>Practical Java Programming</a:t>
            </a:r>
            <a:endParaRPr lang="en-US" altLang="en-US" sz="4000" b="1">
              <a:solidFill>
                <a:srgbClr val="DC0081"/>
              </a:solidFill>
              <a:cs typeface="Tahoma" panose="020B0604030504040204" pitchFamily="34" charset="0"/>
            </a:endParaRPr>
          </a:p>
          <a:p>
            <a:pPr algn="ctr" eaLnBrk="1" hangingPunct="1"/>
            <a:r>
              <a:rPr lang="en-US" altLang="en-US" sz="4000" b="1">
                <a:solidFill>
                  <a:srgbClr val="DC0081"/>
                </a:solidFill>
                <a:latin typeface="Tahoma" panose="020B0604030504040204" pitchFamily="34" charset="0"/>
                <a:cs typeface="Tahoma" panose="020B0604030504040204" pitchFamily="34" charset="0"/>
              </a:rPr>
              <a:t>Debugging with Eclipse</a:t>
            </a:r>
            <a:endParaRPr lang="vi-VN" altLang="en-US" sz="4000" b="1">
              <a:solidFill>
                <a:srgbClr val="DC0081"/>
              </a:solidFill>
              <a:latin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solidFill>
                  <a:srgbClr val="C00000"/>
                </a:solidFill>
                <a:cs typeface="Arial" panose="020B0604020202020204" pitchFamily="34" charset="0"/>
              </a:rPr>
              <a:t>Step into starts</a:t>
            </a:r>
          </a:p>
        </p:txBody>
      </p:sp>
      <p:pic>
        <p:nvPicPr>
          <p:cNvPr id="389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88" y="1196975"/>
            <a:ext cx="814546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solidFill>
                  <a:srgbClr val="C00000"/>
                </a:solidFill>
                <a:cs typeface="Arial" panose="020B0604020202020204" pitchFamily="34" charset="0"/>
              </a:rPr>
              <a:t>Step into</a:t>
            </a:r>
          </a:p>
        </p:txBody>
      </p:sp>
      <p:pic>
        <p:nvPicPr>
          <p:cNvPr id="399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8" y="1700213"/>
            <a:ext cx="840422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solidFill>
                  <a:srgbClr val="C00000"/>
                </a:solidFill>
                <a:cs typeface="Arial" panose="020B0604020202020204" pitchFamily="34" charset="0"/>
              </a:rPr>
              <a:t>Step return</a:t>
            </a:r>
          </a:p>
        </p:txBody>
      </p:sp>
      <p:pic>
        <p:nvPicPr>
          <p:cNvPr id="409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304925"/>
            <a:ext cx="8353425"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solidFill>
                  <a:srgbClr val="C00000"/>
                </a:solidFill>
                <a:cs typeface="Arial" panose="020B0604020202020204" pitchFamily="34" charset="0"/>
              </a:rPr>
              <a:t>Step out</a:t>
            </a:r>
          </a:p>
        </p:txBody>
      </p:sp>
      <p:pic>
        <p:nvPicPr>
          <p:cNvPr id="419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1557338"/>
            <a:ext cx="8408987"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solidFill>
                  <a:srgbClr val="C00000"/>
                </a:solidFill>
                <a:cs typeface="Arial" panose="020B0604020202020204" pitchFamily="34" charset="0"/>
              </a:rPr>
              <a:t>Step over stars</a:t>
            </a:r>
          </a:p>
        </p:txBody>
      </p:sp>
      <p:pic>
        <p:nvPicPr>
          <p:cNvPr id="430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3" y="1304925"/>
            <a:ext cx="8510587"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solidFill>
                  <a:srgbClr val="C00000"/>
                </a:solidFill>
                <a:cs typeface="Arial" panose="020B0604020202020204" pitchFamily="34" charset="0"/>
              </a:rPr>
              <a:t>Step over</a:t>
            </a:r>
          </a:p>
        </p:txBody>
      </p:sp>
      <p:pic>
        <p:nvPicPr>
          <p:cNvPr id="440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557338"/>
            <a:ext cx="7058025"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2997200"/>
            <a:ext cx="7772400" cy="792163"/>
          </a:xfrm>
        </p:spPr>
        <p:txBody>
          <a:bodyPr/>
          <a:lstStyle/>
          <a:p>
            <a:pPr algn="ctr"/>
            <a:r>
              <a:rPr lang="en-US" altLang="en-US" cap="none" smtClean="0">
                <a:solidFill>
                  <a:srgbClr val="DC0081"/>
                </a:solidFill>
                <a:cs typeface="Arial" panose="020B0604020202020204" pitchFamily="34" charset="0"/>
              </a:rPr>
              <a:t>WATCHER</a:t>
            </a:r>
            <a:endParaRPr lang="vi-VN" altLang="en-US" cap="none" smtClean="0">
              <a:solidFill>
                <a:srgbClr val="DC0081"/>
              </a:solidFill>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solidFill>
                  <a:srgbClr val="C00000"/>
                </a:solidFill>
                <a:cs typeface="Arial" panose="020B0604020202020204" pitchFamily="34" charset="0"/>
              </a:rPr>
              <a:t>Variable watcher</a:t>
            </a:r>
          </a:p>
        </p:txBody>
      </p:sp>
      <p:pic>
        <p:nvPicPr>
          <p:cNvPr id="460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806575"/>
            <a:ext cx="734377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solidFill>
                  <a:srgbClr val="C00000"/>
                </a:solidFill>
                <a:cs typeface="Arial" panose="020B0604020202020204" pitchFamily="34" charset="0"/>
              </a:rPr>
              <a:t>Expression watcher</a:t>
            </a:r>
          </a:p>
        </p:txBody>
      </p:sp>
      <p:pic>
        <p:nvPicPr>
          <p:cNvPr id="471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25538"/>
            <a:ext cx="50546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4292600"/>
            <a:ext cx="614838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1150" y="5300663"/>
            <a:ext cx="5976938"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solidFill>
                  <a:srgbClr val="C00000"/>
                </a:solidFill>
                <a:cs typeface="Arial" panose="020B0604020202020204" pitchFamily="34" charset="0"/>
              </a:rPr>
              <a:t>Customized: out of context</a:t>
            </a:r>
          </a:p>
        </p:txBody>
      </p:sp>
      <p:pic>
        <p:nvPicPr>
          <p:cNvPr id="481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63" y="1947863"/>
            <a:ext cx="73183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solidFill>
                  <a:srgbClr val="C00000"/>
                </a:solidFill>
                <a:cs typeface="Arial" panose="020B0604020202020204" pitchFamily="34" charset="0"/>
              </a:rPr>
              <a:t>Agenda</a:t>
            </a:r>
          </a:p>
        </p:txBody>
      </p:sp>
      <p:sp>
        <p:nvSpPr>
          <p:cNvPr id="30723" name="Content Placeholder 2"/>
          <p:cNvSpPr>
            <a:spLocks noGrp="1"/>
          </p:cNvSpPr>
          <p:nvPr>
            <p:ph idx="1"/>
          </p:nvPr>
        </p:nvSpPr>
        <p:spPr/>
        <p:txBody>
          <a:bodyPr/>
          <a:lstStyle/>
          <a:p>
            <a:r>
              <a:rPr lang="en-US" altLang="en-US" smtClean="0">
                <a:cs typeface="Arial" panose="020B0604020202020204" pitchFamily="34" charset="0"/>
              </a:rPr>
              <a:t>Debugging feature</a:t>
            </a:r>
          </a:p>
          <a:p>
            <a:r>
              <a:rPr lang="en-US" altLang="en-US" smtClean="0">
                <a:cs typeface="Arial" panose="020B0604020202020204" pitchFamily="34" charset="0"/>
              </a:rPr>
              <a:t>Breakpoint</a:t>
            </a:r>
          </a:p>
          <a:p>
            <a:r>
              <a:rPr lang="en-US" altLang="en-US" smtClean="0">
                <a:cs typeface="Arial" panose="020B0604020202020204" pitchFamily="34" charset="0"/>
              </a:rPr>
              <a:t>Debug Step into, Step over Step return</a:t>
            </a:r>
          </a:p>
          <a:p>
            <a:r>
              <a:rPr lang="en-US" altLang="en-US" smtClean="0">
                <a:cs typeface="Arial" panose="020B0604020202020204" pitchFamily="34" charset="0"/>
              </a:rPr>
              <a:t>Watcher</a:t>
            </a:r>
          </a:p>
          <a:p>
            <a:r>
              <a:rPr lang="en-US" altLang="en-US" smtClean="0">
                <a:cs typeface="Arial" panose="020B0604020202020204" pitchFamily="34" charset="0"/>
              </a:rPr>
              <a:t>Comment bloc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2997200"/>
            <a:ext cx="7772400" cy="792163"/>
          </a:xfrm>
        </p:spPr>
        <p:txBody>
          <a:bodyPr/>
          <a:lstStyle/>
          <a:p>
            <a:pPr algn="ctr"/>
            <a:r>
              <a:rPr lang="en-US" altLang="en-US" cap="none" smtClean="0">
                <a:solidFill>
                  <a:srgbClr val="DC0081"/>
                </a:solidFill>
                <a:cs typeface="Arial" panose="020B0604020202020204" pitchFamily="34" charset="0"/>
              </a:rPr>
              <a:t>CODE ISOLATION</a:t>
            </a:r>
            <a:endParaRPr lang="vi-VN" altLang="en-US" cap="none" smtClean="0">
              <a:solidFill>
                <a:srgbClr val="DC0081"/>
              </a:solidFill>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solidFill>
                  <a:srgbClr val="C00000"/>
                </a:solidFill>
                <a:cs typeface="Arial" panose="020B0604020202020204" pitchFamily="34" charset="0"/>
              </a:rPr>
              <a:t>Deactivate/Reactivate</a:t>
            </a:r>
          </a:p>
        </p:txBody>
      </p:sp>
      <p:pic>
        <p:nvPicPr>
          <p:cNvPr id="501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88" y="1114425"/>
            <a:ext cx="8404225"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5084763"/>
            <a:ext cx="6192837"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smtClean="0">
                <a:solidFill>
                  <a:srgbClr val="C00000"/>
                </a:solidFill>
                <a:cs typeface="Arial" panose="020B0604020202020204" pitchFamily="34" charset="0"/>
              </a:rPr>
              <a:t>Lesson summary</a:t>
            </a:r>
          </a:p>
        </p:txBody>
      </p:sp>
      <p:sp>
        <p:nvSpPr>
          <p:cNvPr id="51203" name="Content Placeholder 2"/>
          <p:cNvSpPr>
            <a:spLocks noGrp="1"/>
          </p:cNvSpPr>
          <p:nvPr>
            <p:ph idx="1"/>
          </p:nvPr>
        </p:nvSpPr>
        <p:spPr/>
        <p:txBody>
          <a:bodyPr/>
          <a:lstStyle/>
          <a:p>
            <a:r>
              <a:rPr lang="en-US" altLang="en-US" smtClean="0">
                <a:cs typeface="Arial" panose="020B0604020202020204" pitchFamily="34" charset="0"/>
              </a:rPr>
              <a:t>Start debugging: F11</a:t>
            </a:r>
          </a:p>
          <a:p>
            <a:r>
              <a:rPr lang="en-US" altLang="en-US" smtClean="0">
                <a:cs typeface="Arial" panose="020B0604020202020204" pitchFamily="34" charset="0"/>
              </a:rPr>
              <a:t>Breakpoint: Ctrl+Shift+B key</a:t>
            </a:r>
          </a:p>
          <a:p>
            <a:r>
              <a:rPr lang="en-US" altLang="en-US" smtClean="0">
                <a:cs typeface="Arial" panose="020B0604020202020204" pitchFamily="34" charset="0"/>
              </a:rPr>
              <a:t>Debug Step into and Step over: F5/F6 key</a:t>
            </a:r>
          </a:p>
          <a:p>
            <a:r>
              <a:rPr lang="en-US" altLang="en-US" smtClean="0">
                <a:cs typeface="Arial" panose="020B0604020202020204" pitchFamily="34" charset="0"/>
              </a:rPr>
              <a:t>Debug Step return: F7</a:t>
            </a:r>
          </a:p>
          <a:p>
            <a:r>
              <a:rPr lang="en-US" altLang="en-US" smtClean="0">
                <a:cs typeface="Arial" panose="020B0604020202020204" pitchFamily="34" charset="0"/>
              </a:rPr>
              <a:t>Debug Continue: F8</a:t>
            </a:r>
          </a:p>
          <a:p>
            <a:r>
              <a:rPr lang="en-US" altLang="en-US" smtClean="0">
                <a:cs typeface="Arial" panose="020B0604020202020204" pitchFamily="34" charset="0"/>
              </a:rPr>
              <a:t>Watcher: for variable “in context”</a:t>
            </a:r>
          </a:p>
          <a:p>
            <a:r>
              <a:rPr lang="en-US" altLang="en-US" smtClean="0">
                <a:cs typeface="Arial" panose="020B0604020202020204" pitchFamily="34" charset="0"/>
              </a:rPr>
              <a:t>Comment bloc: Ctrl+/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endParaRPr lang="en-GB" altLang="en-US" smtClean="0"/>
          </a:p>
        </p:txBody>
      </p:sp>
      <p:pic>
        <p:nvPicPr>
          <p:cNvPr id="52227" name="Picture 2" descr="https://encrypted-tbn3.gstatic.com/images?q=tbn:ANd9GcSMjRd2K5uJ6whNf349YHYX3MMOR5cgpA91-z3CLGYfjMQYG73LX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438400"/>
            <a:ext cx="22129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2997200"/>
            <a:ext cx="7772400" cy="792163"/>
          </a:xfrm>
        </p:spPr>
        <p:txBody>
          <a:bodyPr/>
          <a:lstStyle/>
          <a:p>
            <a:pPr algn="ctr"/>
            <a:r>
              <a:rPr lang="en-US" altLang="en-US" cap="none" smtClean="0">
                <a:solidFill>
                  <a:srgbClr val="DC0081"/>
                </a:solidFill>
                <a:cs typeface="Arial" panose="020B0604020202020204" pitchFamily="34" charset="0"/>
              </a:rPr>
              <a:t>DEBUGGING FEATURES</a:t>
            </a:r>
            <a:endParaRPr lang="vi-VN" altLang="en-US" cap="none" smtClean="0">
              <a:solidFill>
                <a:srgbClr val="DC0081"/>
              </a:solidFill>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0" y="2565400"/>
            <a:ext cx="4408488"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itle 1"/>
          <p:cNvSpPr>
            <a:spLocks noGrp="1"/>
          </p:cNvSpPr>
          <p:nvPr>
            <p:ph type="title"/>
          </p:nvPr>
        </p:nvSpPr>
        <p:spPr/>
        <p:txBody>
          <a:bodyPr/>
          <a:lstStyle/>
          <a:p>
            <a:r>
              <a:rPr lang="en-US" altLang="en-US" smtClean="0">
                <a:solidFill>
                  <a:srgbClr val="C00000"/>
                </a:solidFill>
                <a:cs typeface="Arial" panose="020B0604020202020204" pitchFamily="34" charset="0"/>
              </a:rPr>
              <a:t>Debugging perspective</a:t>
            </a:r>
          </a:p>
        </p:txBody>
      </p:sp>
      <p:pic>
        <p:nvPicPr>
          <p:cNvPr id="327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 y="1196975"/>
            <a:ext cx="56578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solidFill>
                  <a:srgbClr val="C00000"/>
                </a:solidFill>
                <a:cs typeface="Arial" panose="020B0604020202020204" pitchFamily="34" charset="0"/>
              </a:rPr>
              <a:t>Debug starting</a:t>
            </a:r>
          </a:p>
        </p:txBody>
      </p:sp>
      <p:pic>
        <p:nvPicPr>
          <p:cNvPr id="337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188" y="1125538"/>
            <a:ext cx="6230937"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2997200"/>
            <a:ext cx="7772400" cy="792163"/>
          </a:xfrm>
        </p:spPr>
        <p:txBody>
          <a:bodyPr/>
          <a:lstStyle/>
          <a:p>
            <a:pPr algn="ctr"/>
            <a:r>
              <a:rPr lang="en-US" altLang="en-US" cap="none" smtClean="0">
                <a:solidFill>
                  <a:srgbClr val="DC0081"/>
                </a:solidFill>
                <a:cs typeface="Arial" panose="020B0604020202020204" pitchFamily="34" charset="0"/>
              </a:rPr>
              <a:t>BRAEKPOINT</a:t>
            </a:r>
            <a:endParaRPr lang="vi-VN" altLang="en-US" cap="none" smtClean="0">
              <a:solidFill>
                <a:srgbClr val="DC0081"/>
              </a:solidFill>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solidFill>
                  <a:srgbClr val="C00000"/>
                </a:solidFill>
                <a:cs typeface="Arial" panose="020B0604020202020204" pitchFamily="34" charset="0"/>
              </a:rPr>
              <a:t/>
            </a:r>
            <a:br>
              <a:rPr lang="en-US" altLang="en-US" smtClean="0">
                <a:solidFill>
                  <a:srgbClr val="C00000"/>
                </a:solidFill>
                <a:cs typeface="Arial" panose="020B0604020202020204" pitchFamily="34" charset="0"/>
              </a:rPr>
            </a:br>
            <a:r>
              <a:rPr lang="en-US" altLang="en-US" smtClean="0">
                <a:solidFill>
                  <a:srgbClr val="C00000"/>
                </a:solidFill>
                <a:cs typeface="Arial" panose="020B0604020202020204" pitchFamily="34" charset="0"/>
              </a:rPr>
              <a:t>Add breakpoint</a:t>
            </a:r>
          </a:p>
        </p:txBody>
      </p:sp>
      <p:sp>
        <p:nvSpPr>
          <p:cNvPr id="10" name="Left Arrow 9"/>
          <p:cNvSpPr/>
          <p:nvPr/>
        </p:nvSpPr>
        <p:spPr>
          <a:xfrm>
            <a:off x="5580063" y="1844675"/>
            <a:ext cx="3024187" cy="7921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imes New Roman" panose="02020603050405020304" pitchFamily="18" charset="0"/>
            </a:endParaRPr>
          </a:p>
        </p:txBody>
      </p:sp>
      <p:sp>
        <p:nvSpPr>
          <p:cNvPr id="35844" name="TextBox 10"/>
          <p:cNvSpPr txBox="1">
            <a:spLocks noChangeArrowheads="1"/>
          </p:cNvSpPr>
          <p:nvPr/>
        </p:nvSpPr>
        <p:spPr bwMode="auto">
          <a:xfrm>
            <a:off x="5940425" y="2060575"/>
            <a:ext cx="2659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FFFF00"/>
                </a:solidFill>
              </a:rPr>
              <a:t>Add to cursor position</a:t>
            </a:r>
          </a:p>
        </p:txBody>
      </p:sp>
      <p:pic>
        <p:nvPicPr>
          <p:cNvPr id="3584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196975"/>
            <a:ext cx="447675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573463"/>
            <a:ext cx="3143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7213" y="3416300"/>
            <a:ext cx="373380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Bent-Up Arrow 12"/>
          <p:cNvSpPr/>
          <p:nvPr/>
        </p:nvSpPr>
        <p:spPr>
          <a:xfrm>
            <a:off x="-1260648" y="3068960"/>
            <a:ext cx="4464496" cy="1368152"/>
          </a:xfrm>
          <a:prstGeom prst="bentUpArrow">
            <a:avLst/>
          </a:prstGeom>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solidFill>
                  <a:srgbClr val="C00000"/>
                </a:solidFill>
                <a:cs typeface="Arial" panose="020B0604020202020204" pitchFamily="34" charset="0"/>
              </a:rPr>
              <a:t>Using Breakpoint</a:t>
            </a:r>
          </a:p>
        </p:txBody>
      </p:sp>
      <p:pic>
        <p:nvPicPr>
          <p:cNvPr id="3686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88" y="1195388"/>
            <a:ext cx="64389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88" y="3860800"/>
            <a:ext cx="8597900"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own Arrow 7"/>
          <p:cNvSpPr/>
          <p:nvPr/>
        </p:nvSpPr>
        <p:spPr>
          <a:xfrm>
            <a:off x="6588125" y="1341438"/>
            <a:ext cx="1296988" cy="2374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2997200"/>
            <a:ext cx="7772400" cy="792163"/>
          </a:xfrm>
        </p:spPr>
        <p:txBody>
          <a:bodyPr/>
          <a:lstStyle/>
          <a:p>
            <a:pPr algn="ctr"/>
            <a:r>
              <a:rPr lang="en-US" altLang="en-US" cap="none" smtClean="0">
                <a:solidFill>
                  <a:srgbClr val="DC0081"/>
                </a:solidFill>
                <a:cs typeface="Arial" panose="020B0604020202020204" pitchFamily="34" charset="0"/>
              </a:rPr>
              <a:t>STEP INTO AND STEP OVER</a:t>
            </a:r>
            <a:endParaRPr lang="vi-VN" altLang="en-US" cap="none" smtClean="0">
              <a:solidFill>
                <a:srgbClr val="DC0081"/>
              </a:solidFill>
              <a:cs typeface="Arial" panose="020B0604020202020204" pitchFamily="34" charset="0"/>
            </a:endParaRPr>
          </a:p>
        </p:txBody>
      </p:sp>
    </p:spTree>
  </p:cSld>
  <p:clrMapOvr>
    <a:masterClrMapping/>
  </p:clrMapOvr>
</p:sld>
</file>

<file path=ppt/theme/theme1.xml><?xml version="1.0" encoding="utf-8"?>
<a:theme xmlns:a="http://schemas.openxmlformats.org/drawingml/2006/main" name="Fs-Theme_20140415">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Fs-Theme_20140415</Template>
  <TotalTime>3292</TotalTime>
  <Words>219</Words>
  <Application>Microsoft Office PowerPoint</Application>
  <PresentationFormat>On-screen Show (4:3)</PresentationFormat>
  <Paragraphs>66</Paragraphs>
  <Slides>23</Slides>
  <Notes>12</Notes>
  <HiddenSlides>0</HiddenSlides>
  <MMClips>0</MMClips>
  <ScaleCrop>false</ScaleCrop>
  <HeadingPairs>
    <vt:vector size="8" baseType="variant">
      <vt:variant>
        <vt:lpstr>Fonts Used</vt:lpstr>
      </vt:variant>
      <vt:variant>
        <vt:i4>10</vt:i4>
      </vt:variant>
      <vt:variant>
        <vt:lpstr>Theme</vt:lpstr>
      </vt:variant>
      <vt:variant>
        <vt:i4>14</vt:i4>
      </vt:variant>
      <vt:variant>
        <vt:lpstr>Embedded OLE Servers</vt:lpstr>
      </vt:variant>
      <vt:variant>
        <vt:i4>2</vt:i4>
      </vt:variant>
      <vt:variant>
        <vt:lpstr>Slide Titles</vt:lpstr>
      </vt:variant>
      <vt:variant>
        <vt:i4>23</vt:i4>
      </vt:variant>
    </vt:vector>
  </HeadingPairs>
  <TitlesOfParts>
    <vt:vector size="49" baseType="lpstr">
      <vt:lpstr>Arial</vt:lpstr>
      <vt:lpstr>SEOptimist</vt:lpstr>
      <vt:lpstr>Times New Roman</vt:lpstr>
      <vt:lpstr>Wingdings</vt:lpstr>
      <vt:lpstr>Courier New</vt:lpstr>
      <vt:lpstr>ＭＳ Ｐゴシック</vt:lpstr>
      <vt:lpstr>Calibri</vt:lpstr>
      <vt:lpstr>PMingLiU</vt:lpstr>
      <vt:lpstr>ＭＳ Ｐ明朝</vt:lpstr>
      <vt:lpstr>Tahoma</vt:lpstr>
      <vt:lpstr>Fs-Theme_20140415</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CorelDRAW</vt:lpstr>
      <vt:lpstr>Chart</vt:lpstr>
      <vt:lpstr>PowerPoint Presentation</vt:lpstr>
      <vt:lpstr>Agenda</vt:lpstr>
      <vt:lpstr>DEBUGGING FEATURES</vt:lpstr>
      <vt:lpstr>Debugging perspective</vt:lpstr>
      <vt:lpstr>Debug starting</vt:lpstr>
      <vt:lpstr>BRAEKPOINT</vt:lpstr>
      <vt:lpstr> Add breakpoint</vt:lpstr>
      <vt:lpstr>Using Breakpoint</vt:lpstr>
      <vt:lpstr>STEP INTO AND STEP OVER</vt:lpstr>
      <vt:lpstr>Step into starts</vt:lpstr>
      <vt:lpstr>Step into</vt:lpstr>
      <vt:lpstr>Step return</vt:lpstr>
      <vt:lpstr>Step out</vt:lpstr>
      <vt:lpstr>Step over stars</vt:lpstr>
      <vt:lpstr>Step over</vt:lpstr>
      <vt:lpstr>WATCHER</vt:lpstr>
      <vt:lpstr>Variable watcher</vt:lpstr>
      <vt:lpstr>Expression watcher</vt:lpstr>
      <vt:lpstr>Customized: out of context</vt:lpstr>
      <vt:lpstr>CODE ISOLATION</vt:lpstr>
      <vt:lpstr>Deactivate/Reactivate</vt:lpstr>
      <vt:lpstr>Lesson 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FPT Software</dc:title>
  <dc:subject>1/1</dc:subject>
  <dc:creator>Nguyen Trung Kien</dc:creator>
  <cp:keywords/>
  <dc:description>Slide Learning Approach: Bỏ
Thêm sheet Hướng dẫn làm slide đào tạo (chú ý: sheet này sẽ phải xóa đi sau khi slide đào tạo được hoàn thành)
Thêm hướng dẫn vào các sheet Lesson Objective, Lesson Agenda, Reference
Thêm sheet Content Summary để tóm tắt nội dung sau mỗi phần
Lý do:
Thêm phần hướng dẫn bằng tiếng Việt để giúp người làm slide có thể hiểu đúng &amp; đủ nội dung yêu cầu của slide.
Thêm nội dung tổng kết giúp cho học viên có thể nắm bắt được đầy đủ trọng tâm bài giảng mà giảng viên truyền đạt</dc:description>
  <cp:lastModifiedBy>Phuoc Nguyen Thanh</cp:lastModifiedBy>
  <cp:revision>608</cp:revision>
  <dcterms:created xsi:type="dcterms:W3CDTF">2010-10-18T05:40:05Z</dcterms:created>
  <dcterms:modified xsi:type="dcterms:W3CDTF">2014-05-15T06:26:04Z</dcterms:modified>
  <cp:category/>
  <cp:contentStatus>20/11/2012</cp:contentStatus>
</cp:coreProperties>
</file>