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51" r:id="rId1"/>
  </p:sldMasterIdLst>
  <p:notesMasterIdLst>
    <p:notesMasterId r:id="rId97"/>
  </p:notesMasterIdLst>
  <p:sldIdLst>
    <p:sldId id="256" r:id="rId2"/>
    <p:sldId id="367" r:id="rId3"/>
    <p:sldId id="368" r:id="rId4"/>
    <p:sldId id="288" r:id="rId5"/>
    <p:sldId id="289" r:id="rId6"/>
    <p:sldId id="290" r:id="rId7"/>
    <p:sldId id="291" r:id="rId8"/>
    <p:sldId id="292" r:id="rId9"/>
    <p:sldId id="293" r:id="rId10"/>
    <p:sldId id="258" r:id="rId11"/>
    <p:sldId id="294" r:id="rId12"/>
    <p:sldId id="259" r:id="rId13"/>
    <p:sldId id="297" r:id="rId14"/>
    <p:sldId id="260" r:id="rId15"/>
    <p:sldId id="298" r:id="rId16"/>
    <p:sldId id="299" r:id="rId17"/>
    <p:sldId id="261" r:id="rId18"/>
    <p:sldId id="300" r:id="rId19"/>
    <p:sldId id="301" r:id="rId20"/>
    <p:sldId id="302" r:id="rId21"/>
    <p:sldId id="303" r:id="rId22"/>
    <p:sldId id="304" r:id="rId23"/>
    <p:sldId id="305" r:id="rId24"/>
    <p:sldId id="307" r:id="rId25"/>
    <p:sldId id="262" r:id="rId26"/>
    <p:sldId id="308" r:id="rId27"/>
    <p:sldId id="309" r:id="rId28"/>
    <p:sldId id="310" r:id="rId29"/>
    <p:sldId id="311" r:id="rId30"/>
    <p:sldId id="263" r:id="rId31"/>
    <p:sldId id="313" r:id="rId32"/>
    <p:sldId id="315" r:id="rId33"/>
    <p:sldId id="264" r:id="rId34"/>
    <p:sldId id="316" r:id="rId35"/>
    <p:sldId id="317" r:id="rId36"/>
    <p:sldId id="318" r:id="rId37"/>
    <p:sldId id="319" r:id="rId38"/>
    <p:sldId id="320" r:id="rId39"/>
    <p:sldId id="322" r:id="rId40"/>
    <p:sldId id="323" r:id="rId41"/>
    <p:sldId id="265" r:id="rId42"/>
    <p:sldId id="324" r:id="rId43"/>
    <p:sldId id="325" r:id="rId44"/>
    <p:sldId id="266" r:id="rId45"/>
    <p:sldId id="267" r:id="rId46"/>
    <p:sldId id="326" r:id="rId47"/>
    <p:sldId id="268" r:id="rId48"/>
    <p:sldId id="328" r:id="rId49"/>
    <p:sldId id="329" r:id="rId50"/>
    <p:sldId id="269" r:id="rId51"/>
    <p:sldId id="331" r:id="rId52"/>
    <p:sldId id="332" r:id="rId53"/>
    <p:sldId id="336" r:id="rId54"/>
    <p:sldId id="334" r:id="rId55"/>
    <p:sldId id="338" r:id="rId56"/>
    <p:sldId id="340" r:id="rId57"/>
    <p:sldId id="270" r:id="rId58"/>
    <p:sldId id="278" r:id="rId59"/>
    <p:sldId id="272" r:id="rId60"/>
    <p:sldId id="273" r:id="rId61"/>
    <p:sldId id="341" r:id="rId62"/>
    <p:sldId id="274" r:id="rId63"/>
    <p:sldId id="275" r:id="rId64"/>
    <p:sldId id="276" r:id="rId65"/>
    <p:sldId id="277" r:id="rId66"/>
    <p:sldId id="342" r:id="rId67"/>
    <p:sldId id="279" r:id="rId68"/>
    <p:sldId id="280" r:id="rId69"/>
    <p:sldId id="345" r:id="rId70"/>
    <p:sldId id="281" r:id="rId71"/>
    <p:sldId id="347" r:id="rId72"/>
    <p:sldId id="349" r:id="rId73"/>
    <p:sldId id="350" r:id="rId74"/>
    <p:sldId id="282" r:id="rId75"/>
    <p:sldId id="351" r:id="rId76"/>
    <p:sldId id="352" r:id="rId77"/>
    <p:sldId id="283" r:id="rId78"/>
    <p:sldId id="353" r:id="rId79"/>
    <p:sldId id="354" r:id="rId80"/>
    <p:sldId id="284" r:id="rId81"/>
    <p:sldId id="355" r:id="rId82"/>
    <p:sldId id="356" r:id="rId83"/>
    <p:sldId id="357" r:id="rId84"/>
    <p:sldId id="358" r:id="rId85"/>
    <p:sldId id="359" r:id="rId86"/>
    <p:sldId id="360" r:id="rId87"/>
    <p:sldId id="361" r:id="rId88"/>
    <p:sldId id="363" r:id="rId89"/>
    <p:sldId id="285" r:id="rId90"/>
    <p:sldId id="364" r:id="rId91"/>
    <p:sldId id="365" r:id="rId92"/>
    <p:sldId id="286" r:id="rId93"/>
    <p:sldId id="366" r:id="rId94"/>
    <p:sldId id="287" r:id="rId95"/>
    <p:sldId id="369" r:id="rId9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18"/>
  </p:normalViewPr>
  <p:slideViewPr>
    <p:cSldViewPr>
      <p:cViewPr varScale="1">
        <p:scale>
          <a:sx n="93" d="100"/>
          <a:sy n="93" d="100"/>
        </p:scale>
        <p:origin x="166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1C33A76D-5827-A24F-8E1A-4C564CDC790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134147" name="Rectangle 3">
            <a:extLst>
              <a:ext uri="{FF2B5EF4-FFF2-40B4-BE49-F238E27FC236}">
                <a16:creationId xmlns:a16="http://schemas.microsoft.com/office/drawing/2014/main" id="{81929083-D353-7F43-838E-8EA25CA2EE86}"/>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en-US"/>
          </a:p>
        </p:txBody>
      </p:sp>
      <p:sp>
        <p:nvSpPr>
          <p:cNvPr id="13316" name="Rectangle 4">
            <a:extLst>
              <a:ext uri="{FF2B5EF4-FFF2-40B4-BE49-F238E27FC236}">
                <a16:creationId xmlns:a16="http://schemas.microsoft.com/office/drawing/2014/main" id="{142D450E-E937-334E-84E0-47D2B894E637}"/>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9" name="Rectangle 5">
            <a:extLst>
              <a:ext uri="{FF2B5EF4-FFF2-40B4-BE49-F238E27FC236}">
                <a16:creationId xmlns:a16="http://schemas.microsoft.com/office/drawing/2014/main" id="{D20D29E4-4E6C-2247-8BB0-07A07877B157}"/>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4150" name="Rectangle 6">
            <a:extLst>
              <a:ext uri="{FF2B5EF4-FFF2-40B4-BE49-F238E27FC236}">
                <a16:creationId xmlns:a16="http://schemas.microsoft.com/office/drawing/2014/main" id="{ECA179ED-824F-A44B-8F95-75E36ECA0E22}"/>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134151" name="Rectangle 7">
            <a:extLst>
              <a:ext uri="{FF2B5EF4-FFF2-40B4-BE49-F238E27FC236}">
                <a16:creationId xmlns:a16="http://schemas.microsoft.com/office/drawing/2014/main" id="{81C2B233-8389-2E4A-8EEB-B0A610717BE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990E5777-19E9-EA40-9820-1ED6B13C6BC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8C3724F6-8F64-0945-8668-74611D8D61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354688A5-E3B3-DA4F-8863-B70D13E77E6C}" type="slidenum">
              <a:rPr lang="en-US" altLang="en-US"/>
              <a:pPr>
                <a:spcBef>
                  <a:spcPct val="0"/>
                </a:spcBef>
              </a:pPr>
              <a:t>1</a:t>
            </a:fld>
            <a:endParaRPr lang="en-US" altLang="en-US"/>
          </a:p>
        </p:txBody>
      </p:sp>
      <p:sp>
        <p:nvSpPr>
          <p:cNvPr id="15362" name="Rectangle 2">
            <a:extLst>
              <a:ext uri="{FF2B5EF4-FFF2-40B4-BE49-F238E27FC236}">
                <a16:creationId xmlns:a16="http://schemas.microsoft.com/office/drawing/2014/main" id="{C0533A4C-6A68-0248-A8B6-7291EB6DAEBD}"/>
              </a:ext>
            </a:extLst>
          </p:cNvPr>
          <p:cNvSpPr>
            <a:spLocks noRot="1" noChangeArrowheads="1" noTextEdit="1"/>
          </p:cNvSpPr>
          <p:nvPr>
            <p:ph type="sldImg"/>
          </p:nvPr>
        </p:nvSpPr>
        <p:spPr>
          <a:ln/>
        </p:spPr>
      </p:sp>
      <p:sp>
        <p:nvSpPr>
          <p:cNvPr id="15363" name="Rectangle 3">
            <a:extLst>
              <a:ext uri="{FF2B5EF4-FFF2-40B4-BE49-F238E27FC236}">
                <a16:creationId xmlns:a16="http://schemas.microsoft.com/office/drawing/2014/main" id="{C5D4430D-4F8A-DC49-B561-6F99DCB677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DF2C3B8B-FCEF-304C-BAF1-CD3EF611EC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BBEE69D1-3C25-6640-A5CE-73A8BE8C452A}" type="slidenum">
              <a:rPr lang="en-US" altLang="en-US"/>
              <a:pPr>
                <a:spcBef>
                  <a:spcPct val="0"/>
                </a:spcBef>
              </a:pPr>
              <a:t>10</a:t>
            </a:fld>
            <a:endParaRPr lang="en-US" altLang="en-US"/>
          </a:p>
        </p:txBody>
      </p:sp>
      <p:sp>
        <p:nvSpPr>
          <p:cNvPr id="33794" name="Rectangle 2">
            <a:extLst>
              <a:ext uri="{FF2B5EF4-FFF2-40B4-BE49-F238E27FC236}">
                <a16:creationId xmlns:a16="http://schemas.microsoft.com/office/drawing/2014/main" id="{874847B8-B9B5-2845-886D-051B374B9896}"/>
              </a:ext>
            </a:extLst>
          </p:cNvPr>
          <p:cNvSpPr>
            <a:spLocks noRot="1" noChangeArrowheads="1" noTextEdit="1"/>
          </p:cNvSpPr>
          <p:nvPr>
            <p:ph type="sldImg"/>
          </p:nvPr>
        </p:nvSpPr>
        <p:spPr>
          <a:ln/>
        </p:spPr>
      </p:sp>
      <p:sp>
        <p:nvSpPr>
          <p:cNvPr id="33795" name="Rectangle 3">
            <a:extLst>
              <a:ext uri="{FF2B5EF4-FFF2-40B4-BE49-F238E27FC236}">
                <a16:creationId xmlns:a16="http://schemas.microsoft.com/office/drawing/2014/main" id="{D10E0F74-71E4-E24B-899D-39AB9C18D2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B1FA8C7A-BE7C-B24A-9DE1-9FD6487AA6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939BAD48-7BE4-0D49-A217-11CE060C9640}" type="slidenum">
              <a:rPr lang="en-US" altLang="en-US"/>
              <a:pPr>
                <a:spcBef>
                  <a:spcPct val="0"/>
                </a:spcBef>
              </a:pPr>
              <a:t>11</a:t>
            </a:fld>
            <a:endParaRPr lang="en-US" altLang="en-US"/>
          </a:p>
        </p:txBody>
      </p:sp>
      <p:sp>
        <p:nvSpPr>
          <p:cNvPr id="35842" name="Rectangle 2">
            <a:extLst>
              <a:ext uri="{FF2B5EF4-FFF2-40B4-BE49-F238E27FC236}">
                <a16:creationId xmlns:a16="http://schemas.microsoft.com/office/drawing/2014/main" id="{0FDBB8B1-3E37-B44C-AADC-50FFDDB7747B}"/>
              </a:ext>
            </a:extLst>
          </p:cNvPr>
          <p:cNvSpPr>
            <a:spLocks noRot="1" noChangeArrowheads="1" noTextEdit="1"/>
          </p:cNvSpPr>
          <p:nvPr>
            <p:ph type="sldImg"/>
          </p:nvPr>
        </p:nvSpPr>
        <p:spPr>
          <a:ln/>
        </p:spPr>
      </p:sp>
      <p:sp>
        <p:nvSpPr>
          <p:cNvPr id="35843" name="Rectangle 3">
            <a:extLst>
              <a:ext uri="{FF2B5EF4-FFF2-40B4-BE49-F238E27FC236}">
                <a16:creationId xmlns:a16="http://schemas.microsoft.com/office/drawing/2014/main" id="{7467C1BA-57C4-D949-9D86-8FC289E565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F2FA58F5-03C1-544A-A49D-6F722724C7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1DD2F2D0-AEDE-7C45-BCD9-CE6CB0B20C21}" type="slidenum">
              <a:rPr lang="en-US" altLang="en-US"/>
              <a:pPr>
                <a:spcBef>
                  <a:spcPct val="0"/>
                </a:spcBef>
              </a:pPr>
              <a:t>12</a:t>
            </a:fld>
            <a:endParaRPr lang="en-US" altLang="en-US"/>
          </a:p>
        </p:txBody>
      </p:sp>
      <p:sp>
        <p:nvSpPr>
          <p:cNvPr id="37890" name="Rectangle 2">
            <a:extLst>
              <a:ext uri="{FF2B5EF4-FFF2-40B4-BE49-F238E27FC236}">
                <a16:creationId xmlns:a16="http://schemas.microsoft.com/office/drawing/2014/main" id="{59A71BA5-E99F-9149-AD47-EDED718FD87A}"/>
              </a:ext>
            </a:extLst>
          </p:cNvPr>
          <p:cNvSpPr>
            <a:spLocks noRot="1" noChangeArrowheads="1" noTextEdit="1"/>
          </p:cNvSpPr>
          <p:nvPr>
            <p:ph type="sldImg"/>
          </p:nvPr>
        </p:nvSpPr>
        <p:spPr>
          <a:ln/>
        </p:spPr>
      </p:sp>
      <p:sp>
        <p:nvSpPr>
          <p:cNvPr id="37891" name="Rectangle 3">
            <a:extLst>
              <a:ext uri="{FF2B5EF4-FFF2-40B4-BE49-F238E27FC236}">
                <a16:creationId xmlns:a16="http://schemas.microsoft.com/office/drawing/2014/main" id="{4B017122-4134-4646-BF41-42E13EA2BA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698C5068-0403-4048-B356-B1F0A86754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BFB141F0-F843-934C-8FD9-515B93A3DC82}" type="slidenum">
              <a:rPr lang="en-US" altLang="en-US"/>
              <a:pPr>
                <a:spcBef>
                  <a:spcPct val="0"/>
                </a:spcBef>
              </a:pPr>
              <a:t>13</a:t>
            </a:fld>
            <a:endParaRPr lang="en-US" altLang="en-US"/>
          </a:p>
        </p:txBody>
      </p:sp>
      <p:sp>
        <p:nvSpPr>
          <p:cNvPr id="39938" name="Rectangle 2">
            <a:extLst>
              <a:ext uri="{FF2B5EF4-FFF2-40B4-BE49-F238E27FC236}">
                <a16:creationId xmlns:a16="http://schemas.microsoft.com/office/drawing/2014/main" id="{068ADFC8-AF14-3F4D-A4CD-05458C02A1D0}"/>
              </a:ext>
            </a:extLst>
          </p:cNvPr>
          <p:cNvSpPr>
            <a:spLocks noRot="1" noChangeArrowheads="1" noTextEdit="1"/>
          </p:cNvSpPr>
          <p:nvPr>
            <p:ph type="sldImg"/>
          </p:nvPr>
        </p:nvSpPr>
        <p:spPr>
          <a:ln/>
        </p:spPr>
      </p:sp>
      <p:sp>
        <p:nvSpPr>
          <p:cNvPr id="39939" name="Rectangle 3">
            <a:extLst>
              <a:ext uri="{FF2B5EF4-FFF2-40B4-BE49-F238E27FC236}">
                <a16:creationId xmlns:a16="http://schemas.microsoft.com/office/drawing/2014/main" id="{9C333D42-1031-5D4F-8EE3-364A5B723C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56D61837-74A1-7842-883F-4045ABDA47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73DBA9D-13CD-124C-B15F-CDF6865E8876}" type="slidenum">
              <a:rPr lang="en-US" altLang="en-US"/>
              <a:pPr>
                <a:spcBef>
                  <a:spcPct val="0"/>
                </a:spcBef>
              </a:pPr>
              <a:t>14</a:t>
            </a:fld>
            <a:endParaRPr lang="en-US" altLang="en-US"/>
          </a:p>
        </p:txBody>
      </p:sp>
      <p:sp>
        <p:nvSpPr>
          <p:cNvPr id="41986" name="Rectangle 2">
            <a:extLst>
              <a:ext uri="{FF2B5EF4-FFF2-40B4-BE49-F238E27FC236}">
                <a16:creationId xmlns:a16="http://schemas.microsoft.com/office/drawing/2014/main" id="{42B44444-A68C-F846-94D5-DE4667C06461}"/>
              </a:ext>
            </a:extLst>
          </p:cNvPr>
          <p:cNvSpPr>
            <a:spLocks noRot="1" noChangeArrowheads="1" noTextEdit="1"/>
          </p:cNvSpPr>
          <p:nvPr>
            <p:ph type="sldImg"/>
          </p:nvPr>
        </p:nvSpPr>
        <p:spPr>
          <a:ln/>
        </p:spPr>
      </p:sp>
      <p:sp>
        <p:nvSpPr>
          <p:cNvPr id="41987" name="Rectangle 3">
            <a:extLst>
              <a:ext uri="{FF2B5EF4-FFF2-40B4-BE49-F238E27FC236}">
                <a16:creationId xmlns:a16="http://schemas.microsoft.com/office/drawing/2014/main" id="{ABFA9D77-BE3E-8243-83E8-A764DA0052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FD6169A7-E5D4-D349-8F1F-C0BC0AA410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E61E5EB-4B83-DD49-94DA-A7E705AED15E}" type="slidenum">
              <a:rPr lang="en-US" altLang="en-US"/>
              <a:pPr>
                <a:spcBef>
                  <a:spcPct val="0"/>
                </a:spcBef>
              </a:pPr>
              <a:t>15</a:t>
            </a:fld>
            <a:endParaRPr lang="en-US" altLang="en-US"/>
          </a:p>
        </p:txBody>
      </p:sp>
      <p:sp>
        <p:nvSpPr>
          <p:cNvPr id="44034" name="Rectangle 2">
            <a:extLst>
              <a:ext uri="{FF2B5EF4-FFF2-40B4-BE49-F238E27FC236}">
                <a16:creationId xmlns:a16="http://schemas.microsoft.com/office/drawing/2014/main" id="{6477FF7B-1277-7443-8C38-73A43ABF72D2}"/>
              </a:ext>
            </a:extLst>
          </p:cNvPr>
          <p:cNvSpPr>
            <a:spLocks noRot="1" noChangeArrowheads="1" noTextEdit="1"/>
          </p:cNvSpPr>
          <p:nvPr>
            <p:ph type="sldImg"/>
          </p:nvPr>
        </p:nvSpPr>
        <p:spPr>
          <a:ln/>
        </p:spPr>
      </p:sp>
      <p:sp>
        <p:nvSpPr>
          <p:cNvPr id="44035" name="Rectangle 3">
            <a:extLst>
              <a:ext uri="{FF2B5EF4-FFF2-40B4-BE49-F238E27FC236}">
                <a16:creationId xmlns:a16="http://schemas.microsoft.com/office/drawing/2014/main" id="{5E734C83-A983-B54D-B1BF-29F2D99F87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54280F81-C014-BF47-BD2E-58E999EFF3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0274440-8BF0-C34E-B49E-018C065FE17D}" type="slidenum">
              <a:rPr lang="en-US" altLang="en-US"/>
              <a:pPr>
                <a:spcBef>
                  <a:spcPct val="0"/>
                </a:spcBef>
              </a:pPr>
              <a:t>16</a:t>
            </a:fld>
            <a:endParaRPr lang="en-US" altLang="en-US"/>
          </a:p>
        </p:txBody>
      </p:sp>
      <p:sp>
        <p:nvSpPr>
          <p:cNvPr id="46082" name="Rectangle 2">
            <a:extLst>
              <a:ext uri="{FF2B5EF4-FFF2-40B4-BE49-F238E27FC236}">
                <a16:creationId xmlns:a16="http://schemas.microsoft.com/office/drawing/2014/main" id="{AE45C75C-E40B-E444-BF79-4E6C7487A08F}"/>
              </a:ext>
            </a:extLst>
          </p:cNvPr>
          <p:cNvSpPr>
            <a:spLocks noRot="1" noChangeArrowheads="1" noTextEdit="1"/>
          </p:cNvSpPr>
          <p:nvPr>
            <p:ph type="sldImg"/>
          </p:nvPr>
        </p:nvSpPr>
        <p:spPr>
          <a:ln/>
        </p:spPr>
      </p:sp>
      <p:sp>
        <p:nvSpPr>
          <p:cNvPr id="46083" name="Rectangle 3">
            <a:extLst>
              <a:ext uri="{FF2B5EF4-FFF2-40B4-BE49-F238E27FC236}">
                <a16:creationId xmlns:a16="http://schemas.microsoft.com/office/drawing/2014/main" id="{201746BA-619C-ED46-8485-24399C9118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19041640-5941-6343-92D8-382C25ABC9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5B3D436F-C60D-F544-8ED1-4B519A2B2E3A}" type="slidenum">
              <a:rPr lang="en-US" altLang="en-US"/>
              <a:pPr>
                <a:spcBef>
                  <a:spcPct val="0"/>
                </a:spcBef>
              </a:pPr>
              <a:t>17</a:t>
            </a:fld>
            <a:endParaRPr lang="en-US" altLang="en-US"/>
          </a:p>
        </p:txBody>
      </p:sp>
      <p:sp>
        <p:nvSpPr>
          <p:cNvPr id="48130" name="Rectangle 2">
            <a:extLst>
              <a:ext uri="{FF2B5EF4-FFF2-40B4-BE49-F238E27FC236}">
                <a16:creationId xmlns:a16="http://schemas.microsoft.com/office/drawing/2014/main" id="{C7ECBB07-0E53-3B4A-A34C-1288FCDA516C}"/>
              </a:ext>
            </a:extLst>
          </p:cNvPr>
          <p:cNvSpPr>
            <a:spLocks noRot="1" noChangeArrowheads="1" noTextEdit="1"/>
          </p:cNvSpPr>
          <p:nvPr>
            <p:ph type="sldImg"/>
          </p:nvPr>
        </p:nvSpPr>
        <p:spPr>
          <a:ln/>
        </p:spPr>
      </p:sp>
      <p:sp>
        <p:nvSpPr>
          <p:cNvPr id="48131" name="Rectangle 3">
            <a:extLst>
              <a:ext uri="{FF2B5EF4-FFF2-40B4-BE49-F238E27FC236}">
                <a16:creationId xmlns:a16="http://schemas.microsoft.com/office/drawing/2014/main" id="{76E27E60-0189-4C43-91E4-890C070F85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469E714E-CA69-C94D-9222-50E89FA61F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17D4C4D7-68F2-6841-9F36-B133B4201E63}" type="slidenum">
              <a:rPr lang="en-US" altLang="en-US"/>
              <a:pPr>
                <a:spcBef>
                  <a:spcPct val="0"/>
                </a:spcBef>
              </a:pPr>
              <a:t>18</a:t>
            </a:fld>
            <a:endParaRPr lang="en-US" altLang="en-US"/>
          </a:p>
        </p:txBody>
      </p:sp>
      <p:sp>
        <p:nvSpPr>
          <p:cNvPr id="50178" name="Rectangle 2">
            <a:extLst>
              <a:ext uri="{FF2B5EF4-FFF2-40B4-BE49-F238E27FC236}">
                <a16:creationId xmlns:a16="http://schemas.microsoft.com/office/drawing/2014/main" id="{91C811D6-D859-464D-AB10-90572EA7226E}"/>
              </a:ext>
            </a:extLst>
          </p:cNvPr>
          <p:cNvSpPr>
            <a:spLocks noRot="1" noChangeArrowheads="1" noTextEdit="1"/>
          </p:cNvSpPr>
          <p:nvPr>
            <p:ph type="sldImg"/>
          </p:nvPr>
        </p:nvSpPr>
        <p:spPr>
          <a:ln/>
        </p:spPr>
      </p:sp>
      <p:sp>
        <p:nvSpPr>
          <p:cNvPr id="50179" name="Rectangle 3">
            <a:extLst>
              <a:ext uri="{FF2B5EF4-FFF2-40B4-BE49-F238E27FC236}">
                <a16:creationId xmlns:a16="http://schemas.microsoft.com/office/drawing/2014/main" id="{BDC9D53C-FE78-374C-BE54-2FA9588094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B8703F2A-79B2-AC49-AA4F-D3F3801345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5F02411-2682-3F48-A5E2-B4C9741FF10F}" type="slidenum">
              <a:rPr lang="en-US" altLang="en-US"/>
              <a:pPr>
                <a:spcBef>
                  <a:spcPct val="0"/>
                </a:spcBef>
              </a:pPr>
              <a:t>19</a:t>
            </a:fld>
            <a:endParaRPr lang="en-US" altLang="en-US"/>
          </a:p>
        </p:txBody>
      </p:sp>
      <p:sp>
        <p:nvSpPr>
          <p:cNvPr id="52226" name="Rectangle 2">
            <a:extLst>
              <a:ext uri="{FF2B5EF4-FFF2-40B4-BE49-F238E27FC236}">
                <a16:creationId xmlns:a16="http://schemas.microsoft.com/office/drawing/2014/main" id="{E16C0DE5-C72F-0D48-BC2E-B11051225588}"/>
              </a:ext>
            </a:extLst>
          </p:cNvPr>
          <p:cNvSpPr>
            <a:spLocks noRot="1" noChangeArrowheads="1" noTextEdit="1"/>
          </p:cNvSpPr>
          <p:nvPr>
            <p:ph type="sldImg"/>
          </p:nvPr>
        </p:nvSpPr>
        <p:spPr>
          <a:ln/>
        </p:spPr>
      </p:sp>
      <p:sp>
        <p:nvSpPr>
          <p:cNvPr id="52227" name="Rectangle 3">
            <a:extLst>
              <a:ext uri="{FF2B5EF4-FFF2-40B4-BE49-F238E27FC236}">
                <a16:creationId xmlns:a16="http://schemas.microsoft.com/office/drawing/2014/main" id="{655A2C69-D23C-6B48-9F3A-4FC4D7073F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5C046A72-5FE6-FB4A-B945-DCF721A7C0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3CCFB1B-64DF-ED4A-8675-6D16C93119BC}" type="slidenum">
              <a:rPr lang="en-US" altLang="en-US"/>
              <a:pPr>
                <a:spcBef>
                  <a:spcPct val="0"/>
                </a:spcBef>
              </a:pPr>
              <a:t>2</a:t>
            </a:fld>
            <a:endParaRPr lang="en-US" altLang="en-US"/>
          </a:p>
        </p:txBody>
      </p:sp>
      <p:sp>
        <p:nvSpPr>
          <p:cNvPr id="17410" name="Rectangle 2">
            <a:extLst>
              <a:ext uri="{FF2B5EF4-FFF2-40B4-BE49-F238E27FC236}">
                <a16:creationId xmlns:a16="http://schemas.microsoft.com/office/drawing/2014/main" id="{E56B099D-A8D8-3F4E-8D06-B275FBB54665}"/>
              </a:ext>
            </a:extLst>
          </p:cNvPr>
          <p:cNvSpPr>
            <a:spLocks noRot="1" noChangeArrowheads="1" noTextEdit="1"/>
          </p:cNvSpPr>
          <p:nvPr>
            <p:ph type="sldImg"/>
          </p:nvPr>
        </p:nvSpPr>
        <p:spPr>
          <a:ln/>
        </p:spPr>
      </p:sp>
      <p:sp>
        <p:nvSpPr>
          <p:cNvPr id="17411" name="Rectangle 3">
            <a:extLst>
              <a:ext uri="{FF2B5EF4-FFF2-40B4-BE49-F238E27FC236}">
                <a16:creationId xmlns:a16="http://schemas.microsoft.com/office/drawing/2014/main" id="{12DB5BF3-9469-D946-8D15-90E85523E4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F101E238-BD79-0B46-BF22-BA9042B66F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C8A4D79-1E91-D14E-897B-BF179EA8C5A9}" type="slidenum">
              <a:rPr lang="en-US" altLang="en-US"/>
              <a:pPr>
                <a:spcBef>
                  <a:spcPct val="0"/>
                </a:spcBef>
              </a:pPr>
              <a:t>20</a:t>
            </a:fld>
            <a:endParaRPr lang="en-US" altLang="en-US"/>
          </a:p>
        </p:txBody>
      </p:sp>
      <p:sp>
        <p:nvSpPr>
          <p:cNvPr id="54274" name="Rectangle 2">
            <a:extLst>
              <a:ext uri="{FF2B5EF4-FFF2-40B4-BE49-F238E27FC236}">
                <a16:creationId xmlns:a16="http://schemas.microsoft.com/office/drawing/2014/main" id="{0247595B-B6B9-8E4E-A148-70337665E38F}"/>
              </a:ext>
            </a:extLst>
          </p:cNvPr>
          <p:cNvSpPr>
            <a:spLocks noRot="1" noChangeArrowheads="1" noTextEdit="1"/>
          </p:cNvSpPr>
          <p:nvPr>
            <p:ph type="sldImg"/>
          </p:nvPr>
        </p:nvSpPr>
        <p:spPr>
          <a:ln/>
        </p:spPr>
      </p:sp>
      <p:sp>
        <p:nvSpPr>
          <p:cNvPr id="54275" name="Rectangle 3">
            <a:extLst>
              <a:ext uri="{FF2B5EF4-FFF2-40B4-BE49-F238E27FC236}">
                <a16:creationId xmlns:a16="http://schemas.microsoft.com/office/drawing/2014/main" id="{5C5CB8F6-2657-C04F-A82E-5C782FE6A9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6C897A0C-A538-3D49-B2CA-E43CB928D0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77F9DE0-4719-AB49-908A-DBCAEBFEF173}" type="slidenum">
              <a:rPr lang="en-US" altLang="en-US"/>
              <a:pPr>
                <a:spcBef>
                  <a:spcPct val="0"/>
                </a:spcBef>
              </a:pPr>
              <a:t>21</a:t>
            </a:fld>
            <a:endParaRPr lang="en-US" altLang="en-US"/>
          </a:p>
        </p:txBody>
      </p:sp>
      <p:sp>
        <p:nvSpPr>
          <p:cNvPr id="56322" name="Rectangle 2">
            <a:extLst>
              <a:ext uri="{FF2B5EF4-FFF2-40B4-BE49-F238E27FC236}">
                <a16:creationId xmlns:a16="http://schemas.microsoft.com/office/drawing/2014/main" id="{65BB8802-F2BD-0A42-8195-3004EB8CBDE3}"/>
              </a:ext>
            </a:extLst>
          </p:cNvPr>
          <p:cNvSpPr>
            <a:spLocks noRot="1" noChangeArrowheads="1" noTextEdit="1"/>
          </p:cNvSpPr>
          <p:nvPr>
            <p:ph type="sldImg"/>
          </p:nvPr>
        </p:nvSpPr>
        <p:spPr>
          <a:ln/>
        </p:spPr>
      </p:sp>
      <p:sp>
        <p:nvSpPr>
          <p:cNvPr id="56323" name="Rectangle 3">
            <a:extLst>
              <a:ext uri="{FF2B5EF4-FFF2-40B4-BE49-F238E27FC236}">
                <a16:creationId xmlns:a16="http://schemas.microsoft.com/office/drawing/2014/main" id="{14A6CAF1-D45E-844D-B24A-39E95B63A8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19C64DC2-C6A9-5C4A-8D73-755CC4004E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9713A58B-2F4A-AD4A-91EF-4C23B727E71F}" type="slidenum">
              <a:rPr lang="en-US" altLang="en-US"/>
              <a:pPr>
                <a:spcBef>
                  <a:spcPct val="0"/>
                </a:spcBef>
              </a:pPr>
              <a:t>22</a:t>
            </a:fld>
            <a:endParaRPr lang="en-US" altLang="en-US"/>
          </a:p>
        </p:txBody>
      </p:sp>
      <p:sp>
        <p:nvSpPr>
          <p:cNvPr id="58370" name="Rectangle 2">
            <a:extLst>
              <a:ext uri="{FF2B5EF4-FFF2-40B4-BE49-F238E27FC236}">
                <a16:creationId xmlns:a16="http://schemas.microsoft.com/office/drawing/2014/main" id="{54A77BB3-D40E-D546-AF29-F79D2841E0DC}"/>
              </a:ext>
            </a:extLst>
          </p:cNvPr>
          <p:cNvSpPr>
            <a:spLocks noRot="1" noChangeArrowheads="1" noTextEdit="1"/>
          </p:cNvSpPr>
          <p:nvPr>
            <p:ph type="sldImg"/>
          </p:nvPr>
        </p:nvSpPr>
        <p:spPr>
          <a:ln/>
        </p:spPr>
      </p:sp>
      <p:sp>
        <p:nvSpPr>
          <p:cNvPr id="58371" name="Rectangle 3">
            <a:extLst>
              <a:ext uri="{FF2B5EF4-FFF2-40B4-BE49-F238E27FC236}">
                <a16:creationId xmlns:a16="http://schemas.microsoft.com/office/drawing/2014/main" id="{563DC305-BE87-BF44-8B00-BDE7AE129E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EEBEDEA0-B0C1-B84C-8394-4FBE617FF1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B3C38909-E7F4-A64E-AF4B-714FB7C6E19F}" type="slidenum">
              <a:rPr lang="en-US" altLang="en-US"/>
              <a:pPr>
                <a:spcBef>
                  <a:spcPct val="0"/>
                </a:spcBef>
              </a:pPr>
              <a:t>23</a:t>
            </a:fld>
            <a:endParaRPr lang="en-US" altLang="en-US"/>
          </a:p>
        </p:txBody>
      </p:sp>
      <p:sp>
        <p:nvSpPr>
          <p:cNvPr id="60418" name="Rectangle 2">
            <a:extLst>
              <a:ext uri="{FF2B5EF4-FFF2-40B4-BE49-F238E27FC236}">
                <a16:creationId xmlns:a16="http://schemas.microsoft.com/office/drawing/2014/main" id="{18ABD7E6-1BBE-064A-B187-C3973B2A8623}"/>
              </a:ext>
            </a:extLst>
          </p:cNvPr>
          <p:cNvSpPr>
            <a:spLocks noRot="1" noChangeArrowheads="1" noTextEdit="1"/>
          </p:cNvSpPr>
          <p:nvPr>
            <p:ph type="sldImg"/>
          </p:nvPr>
        </p:nvSpPr>
        <p:spPr>
          <a:ln/>
        </p:spPr>
      </p:sp>
      <p:sp>
        <p:nvSpPr>
          <p:cNvPr id="60419" name="Rectangle 3">
            <a:extLst>
              <a:ext uri="{FF2B5EF4-FFF2-40B4-BE49-F238E27FC236}">
                <a16:creationId xmlns:a16="http://schemas.microsoft.com/office/drawing/2014/main" id="{65515DC7-4026-404D-91DF-D437D6898E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E0B38017-CE84-9A45-A858-1842780732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B5FCCCE1-60AD-FE44-BF5A-B9B32AF7301D}" type="slidenum">
              <a:rPr lang="en-US" altLang="en-US"/>
              <a:pPr>
                <a:spcBef>
                  <a:spcPct val="0"/>
                </a:spcBef>
              </a:pPr>
              <a:t>24</a:t>
            </a:fld>
            <a:endParaRPr lang="en-US" altLang="en-US"/>
          </a:p>
        </p:txBody>
      </p:sp>
      <p:sp>
        <p:nvSpPr>
          <p:cNvPr id="62466" name="Rectangle 2">
            <a:extLst>
              <a:ext uri="{FF2B5EF4-FFF2-40B4-BE49-F238E27FC236}">
                <a16:creationId xmlns:a16="http://schemas.microsoft.com/office/drawing/2014/main" id="{9A810B40-625A-FC48-A255-E40EEE95F5C8}"/>
              </a:ext>
            </a:extLst>
          </p:cNvPr>
          <p:cNvSpPr>
            <a:spLocks noRot="1" noChangeArrowheads="1" noTextEdit="1"/>
          </p:cNvSpPr>
          <p:nvPr>
            <p:ph type="sldImg"/>
          </p:nvPr>
        </p:nvSpPr>
        <p:spPr>
          <a:ln/>
        </p:spPr>
      </p:sp>
      <p:sp>
        <p:nvSpPr>
          <p:cNvPr id="62467" name="Rectangle 3">
            <a:extLst>
              <a:ext uri="{FF2B5EF4-FFF2-40B4-BE49-F238E27FC236}">
                <a16:creationId xmlns:a16="http://schemas.microsoft.com/office/drawing/2014/main" id="{0F306A12-E430-1A49-91F0-8FFD14E559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80BB0D14-D25A-824E-9341-49C5BCB7E8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75B122F-434A-4446-8FD1-7BB9D7B90B0A}" type="slidenum">
              <a:rPr lang="en-US" altLang="en-US"/>
              <a:pPr>
                <a:spcBef>
                  <a:spcPct val="0"/>
                </a:spcBef>
              </a:pPr>
              <a:t>25</a:t>
            </a:fld>
            <a:endParaRPr lang="en-US" altLang="en-US"/>
          </a:p>
        </p:txBody>
      </p:sp>
      <p:sp>
        <p:nvSpPr>
          <p:cNvPr id="64514" name="Rectangle 2">
            <a:extLst>
              <a:ext uri="{FF2B5EF4-FFF2-40B4-BE49-F238E27FC236}">
                <a16:creationId xmlns:a16="http://schemas.microsoft.com/office/drawing/2014/main" id="{BEA99F2E-ED0A-5A43-99AD-714A2AA6A5C2}"/>
              </a:ext>
            </a:extLst>
          </p:cNvPr>
          <p:cNvSpPr>
            <a:spLocks noRot="1" noChangeArrowheads="1" noTextEdit="1"/>
          </p:cNvSpPr>
          <p:nvPr>
            <p:ph type="sldImg"/>
          </p:nvPr>
        </p:nvSpPr>
        <p:spPr>
          <a:ln/>
        </p:spPr>
      </p:sp>
      <p:sp>
        <p:nvSpPr>
          <p:cNvPr id="64515" name="Rectangle 3">
            <a:extLst>
              <a:ext uri="{FF2B5EF4-FFF2-40B4-BE49-F238E27FC236}">
                <a16:creationId xmlns:a16="http://schemas.microsoft.com/office/drawing/2014/main" id="{ED438ECA-9CF8-5B49-A1A7-38D009E743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0D0E70ED-29E6-0F48-830B-8AB89BA46D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C297A4F0-0A8D-F140-97B4-FAB7D6E6A5B7}" type="slidenum">
              <a:rPr lang="en-US" altLang="en-US"/>
              <a:pPr>
                <a:spcBef>
                  <a:spcPct val="0"/>
                </a:spcBef>
              </a:pPr>
              <a:t>26</a:t>
            </a:fld>
            <a:endParaRPr lang="en-US" altLang="en-US"/>
          </a:p>
        </p:txBody>
      </p:sp>
      <p:sp>
        <p:nvSpPr>
          <p:cNvPr id="66562" name="Rectangle 2">
            <a:extLst>
              <a:ext uri="{FF2B5EF4-FFF2-40B4-BE49-F238E27FC236}">
                <a16:creationId xmlns:a16="http://schemas.microsoft.com/office/drawing/2014/main" id="{BA01F9B6-21C3-2B4C-9706-B6E0918D5922}"/>
              </a:ext>
            </a:extLst>
          </p:cNvPr>
          <p:cNvSpPr>
            <a:spLocks noRot="1" noChangeArrowheads="1" noTextEdit="1"/>
          </p:cNvSpPr>
          <p:nvPr>
            <p:ph type="sldImg"/>
          </p:nvPr>
        </p:nvSpPr>
        <p:spPr>
          <a:ln/>
        </p:spPr>
      </p:sp>
      <p:sp>
        <p:nvSpPr>
          <p:cNvPr id="66563" name="Rectangle 3">
            <a:extLst>
              <a:ext uri="{FF2B5EF4-FFF2-40B4-BE49-F238E27FC236}">
                <a16:creationId xmlns:a16="http://schemas.microsoft.com/office/drawing/2014/main" id="{DB2077D6-88DA-1B40-87F2-47C80639D1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F0D36864-87F0-F34B-8D13-0E393CDF4F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B06CD9BA-756C-BE41-871E-3665B511492B}" type="slidenum">
              <a:rPr lang="en-US" altLang="en-US"/>
              <a:pPr>
                <a:spcBef>
                  <a:spcPct val="0"/>
                </a:spcBef>
              </a:pPr>
              <a:t>27</a:t>
            </a:fld>
            <a:endParaRPr lang="en-US" altLang="en-US"/>
          </a:p>
        </p:txBody>
      </p:sp>
      <p:sp>
        <p:nvSpPr>
          <p:cNvPr id="68610" name="Rectangle 2">
            <a:extLst>
              <a:ext uri="{FF2B5EF4-FFF2-40B4-BE49-F238E27FC236}">
                <a16:creationId xmlns:a16="http://schemas.microsoft.com/office/drawing/2014/main" id="{12B8A225-2CB5-5247-9350-8C03488C0010}"/>
              </a:ext>
            </a:extLst>
          </p:cNvPr>
          <p:cNvSpPr>
            <a:spLocks noRot="1" noChangeArrowheads="1" noTextEdit="1"/>
          </p:cNvSpPr>
          <p:nvPr>
            <p:ph type="sldImg"/>
          </p:nvPr>
        </p:nvSpPr>
        <p:spPr>
          <a:ln/>
        </p:spPr>
      </p:sp>
      <p:sp>
        <p:nvSpPr>
          <p:cNvPr id="68611" name="Rectangle 3">
            <a:extLst>
              <a:ext uri="{FF2B5EF4-FFF2-40B4-BE49-F238E27FC236}">
                <a16:creationId xmlns:a16="http://schemas.microsoft.com/office/drawing/2014/main" id="{A7BCE2F3-3A9B-024A-8730-9803557738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224465DE-4AB4-3347-B71F-33ED78B1C6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1C1CC85-62DE-A541-AB07-F6CF8806C1F6}" type="slidenum">
              <a:rPr lang="en-US" altLang="en-US"/>
              <a:pPr>
                <a:spcBef>
                  <a:spcPct val="0"/>
                </a:spcBef>
              </a:pPr>
              <a:t>28</a:t>
            </a:fld>
            <a:endParaRPr lang="en-US" altLang="en-US"/>
          </a:p>
        </p:txBody>
      </p:sp>
      <p:sp>
        <p:nvSpPr>
          <p:cNvPr id="70658" name="Rectangle 2">
            <a:extLst>
              <a:ext uri="{FF2B5EF4-FFF2-40B4-BE49-F238E27FC236}">
                <a16:creationId xmlns:a16="http://schemas.microsoft.com/office/drawing/2014/main" id="{BD0139C9-885C-3345-8C36-66CA10318856}"/>
              </a:ext>
            </a:extLst>
          </p:cNvPr>
          <p:cNvSpPr>
            <a:spLocks noRot="1" noChangeArrowheads="1" noTextEdit="1"/>
          </p:cNvSpPr>
          <p:nvPr>
            <p:ph type="sldImg"/>
          </p:nvPr>
        </p:nvSpPr>
        <p:spPr>
          <a:ln/>
        </p:spPr>
      </p:sp>
      <p:sp>
        <p:nvSpPr>
          <p:cNvPr id="70659" name="Rectangle 3">
            <a:extLst>
              <a:ext uri="{FF2B5EF4-FFF2-40B4-BE49-F238E27FC236}">
                <a16:creationId xmlns:a16="http://schemas.microsoft.com/office/drawing/2014/main" id="{EE6FDDD4-2A8F-9344-A414-D3A315BC3C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10B322F0-0253-4C43-88A0-E3ADDD325F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C7A8974B-8276-EF40-B1AD-E741EC941421}" type="slidenum">
              <a:rPr lang="en-US" altLang="en-US"/>
              <a:pPr>
                <a:spcBef>
                  <a:spcPct val="0"/>
                </a:spcBef>
              </a:pPr>
              <a:t>29</a:t>
            </a:fld>
            <a:endParaRPr lang="en-US" altLang="en-US"/>
          </a:p>
        </p:txBody>
      </p:sp>
      <p:sp>
        <p:nvSpPr>
          <p:cNvPr id="72706" name="Rectangle 2">
            <a:extLst>
              <a:ext uri="{FF2B5EF4-FFF2-40B4-BE49-F238E27FC236}">
                <a16:creationId xmlns:a16="http://schemas.microsoft.com/office/drawing/2014/main" id="{874C528D-377A-9F42-A1CE-47EA25E4D33F}"/>
              </a:ext>
            </a:extLst>
          </p:cNvPr>
          <p:cNvSpPr>
            <a:spLocks noRot="1" noChangeArrowheads="1" noTextEdit="1"/>
          </p:cNvSpPr>
          <p:nvPr>
            <p:ph type="sldImg"/>
          </p:nvPr>
        </p:nvSpPr>
        <p:spPr>
          <a:ln/>
        </p:spPr>
      </p:sp>
      <p:sp>
        <p:nvSpPr>
          <p:cNvPr id="72707" name="Rectangle 3">
            <a:extLst>
              <a:ext uri="{FF2B5EF4-FFF2-40B4-BE49-F238E27FC236}">
                <a16:creationId xmlns:a16="http://schemas.microsoft.com/office/drawing/2014/main" id="{2063FF65-FFFE-EF43-9528-6E9CF3CE6A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12CC095F-6F4B-BF4C-A66E-D44F2B17E4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34F1B470-FB0D-A04E-A05C-BF5E334D6443}" type="slidenum">
              <a:rPr lang="en-US" altLang="en-US"/>
              <a:pPr>
                <a:spcBef>
                  <a:spcPct val="0"/>
                </a:spcBef>
              </a:pPr>
              <a:t>3</a:t>
            </a:fld>
            <a:endParaRPr lang="en-US" altLang="en-US"/>
          </a:p>
        </p:txBody>
      </p:sp>
      <p:sp>
        <p:nvSpPr>
          <p:cNvPr id="19458" name="Rectangle 2">
            <a:extLst>
              <a:ext uri="{FF2B5EF4-FFF2-40B4-BE49-F238E27FC236}">
                <a16:creationId xmlns:a16="http://schemas.microsoft.com/office/drawing/2014/main" id="{9F0593CA-1E5E-FB4C-8AF2-7304A8D53DF4}"/>
              </a:ext>
            </a:extLst>
          </p:cNvPr>
          <p:cNvSpPr>
            <a:spLocks noRot="1" noChangeArrowheads="1" noTextEdit="1"/>
          </p:cNvSpPr>
          <p:nvPr>
            <p:ph type="sldImg"/>
          </p:nvPr>
        </p:nvSpPr>
        <p:spPr>
          <a:ln/>
        </p:spPr>
      </p:sp>
      <p:sp>
        <p:nvSpPr>
          <p:cNvPr id="19459" name="Rectangle 3">
            <a:extLst>
              <a:ext uri="{FF2B5EF4-FFF2-40B4-BE49-F238E27FC236}">
                <a16:creationId xmlns:a16="http://schemas.microsoft.com/office/drawing/2014/main" id="{DDB9B838-741B-9343-9DB1-4FF8A346D1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47C46E88-8F6E-384F-8619-18DF0B464A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42CA94D-050A-F44C-8D46-1A2CD92E4F86}" type="slidenum">
              <a:rPr lang="en-US" altLang="en-US"/>
              <a:pPr>
                <a:spcBef>
                  <a:spcPct val="0"/>
                </a:spcBef>
              </a:pPr>
              <a:t>30</a:t>
            </a:fld>
            <a:endParaRPr lang="en-US" altLang="en-US"/>
          </a:p>
        </p:txBody>
      </p:sp>
      <p:sp>
        <p:nvSpPr>
          <p:cNvPr id="74754" name="Rectangle 2">
            <a:extLst>
              <a:ext uri="{FF2B5EF4-FFF2-40B4-BE49-F238E27FC236}">
                <a16:creationId xmlns:a16="http://schemas.microsoft.com/office/drawing/2014/main" id="{4EA34D1A-C8A2-244B-A276-881A974A0277}"/>
              </a:ext>
            </a:extLst>
          </p:cNvPr>
          <p:cNvSpPr>
            <a:spLocks noRot="1" noChangeArrowheads="1" noTextEdit="1"/>
          </p:cNvSpPr>
          <p:nvPr>
            <p:ph type="sldImg"/>
          </p:nvPr>
        </p:nvSpPr>
        <p:spPr>
          <a:ln/>
        </p:spPr>
      </p:sp>
      <p:sp>
        <p:nvSpPr>
          <p:cNvPr id="74755" name="Rectangle 3">
            <a:extLst>
              <a:ext uri="{FF2B5EF4-FFF2-40B4-BE49-F238E27FC236}">
                <a16:creationId xmlns:a16="http://schemas.microsoft.com/office/drawing/2014/main" id="{26A9AAF9-F2BF-A541-8BB9-0F266E4D61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BD1A8F9E-D4BE-B64B-A695-E8FDB68222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587A28CF-3C25-3547-BF45-697682BFAFFF}" type="slidenum">
              <a:rPr lang="en-US" altLang="en-US"/>
              <a:pPr>
                <a:spcBef>
                  <a:spcPct val="0"/>
                </a:spcBef>
              </a:pPr>
              <a:t>31</a:t>
            </a:fld>
            <a:endParaRPr lang="en-US" altLang="en-US"/>
          </a:p>
        </p:txBody>
      </p:sp>
      <p:sp>
        <p:nvSpPr>
          <p:cNvPr id="76802" name="Rectangle 2">
            <a:extLst>
              <a:ext uri="{FF2B5EF4-FFF2-40B4-BE49-F238E27FC236}">
                <a16:creationId xmlns:a16="http://schemas.microsoft.com/office/drawing/2014/main" id="{0B8AEF8A-3F1F-E943-A09C-786F376C4869}"/>
              </a:ext>
            </a:extLst>
          </p:cNvPr>
          <p:cNvSpPr>
            <a:spLocks noRot="1" noChangeArrowheads="1" noTextEdit="1"/>
          </p:cNvSpPr>
          <p:nvPr>
            <p:ph type="sldImg"/>
          </p:nvPr>
        </p:nvSpPr>
        <p:spPr>
          <a:ln/>
        </p:spPr>
      </p:sp>
      <p:sp>
        <p:nvSpPr>
          <p:cNvPr id="76803" name="Rectangle 3">
            <a:extLst>
              <a:ext uri="{FF2B5EF4-FFF2-40B4-BE49-F238E27FC236}">
                <a16:creationId xmlns:a16="http://schemas.microsoft.com/office/drawing/2014/main" id="{E43A8E2E-9B3E-684A-BCC7-803DD9192B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8F650B90-104F-F542-B1B9-89B8B2C741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93D706E-AF58-D746-B937-0CDD45A9C03F}" type="slidenum">
              <a:rPr lang="en-US" altLang="en-US"/>
              <a:pPr>
                <a:spcBef>
                  <a:spcPct val="0"/>
                </a:spcBef>
              </a:pPr>
              <a:t>32</a:t>
            </a:fld>
            <a:endParaRPr lang="en-US" altLang="en-US"/>
          </a:p>
        </p:txBody>
      </p:sp>
      <p:sp>
        <p:nvSpPr>
          <p:cNvPr id="78850" name="Rectangle 2">
            <a:extLst>
              <a:ext uri="{FF2B5EF4-FFF2-40B4-BE49-F238E27FC236}">
                <a16:creationId xmlns:a16="http://schemas.microsoft.com/office/drawing/2014/main" id="{C3804E91-5892-4F4A-9A3C-4168F444EB9A}"/>
              </a:ext>
            </a:extLst>
          </p:cNvPr>
          <p:cNvSpPr>
            <a:spLocks noRot="1" noChangeArrowheads="1" noTextEdit="1"/>
          </p:cNvSpPr>
          <p:nvPr>
            <p:ph type="sldImg"/>
          </p:nvPr>
        </p:nvSpPr>
        <p:spPr>
          <a:ln/>
        </p:spPr>
      </p:sp>
      <p:sp>
        <p:nvSpPr>
          <p:cNvPr id="78851" name="Rectangle 3">
            <a:extLst>
              <a:ext uri="{FF2B5EF4-FFF2-40B4-BE49-F238E27FC236}">
                <a16:creationId xmlns:a16="http://schemas.microsoft.com/office/drawing/2014/main" id="{3F9B61EF-DFBF-D54E-AD79-8D8603088A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43FFA4DA-F6DC-D540-9864-8682F1AACB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102A2F4-C339-F84B-8995-7E8D3D95037E}" type="slidenum">
              <a:rPr lang="en-US" altLang="en-US"/>
              <a:pPr>
                <a:spcBef>
                  <a:spcPct val="0"/>
                </a:spcBef>
              </a:pPr>
              <a:t>33</a:t>
            </a:fld>
            <a:endParaRPr lang="en-US" altLang="en-US"/>
          </a:p>
        </p:txBody>
      </p:sp>
      <p:sp>
        <p:nvSpPr>
          <p:cNvPr id="80898" name="Rectangle 2">
            <a:extLst>
              <a:ext uri="{FF2B5EF4-FFF2-40B4-BE49-F238E27FC236}">
                <a16:creationId xmlns:a16="http://schemas.microsoft.com/office/drawing/2014/main" id="{1E4FFECA-7748-094D-AE7D-EE102B8CDEE9}"/>
              </a:ext>
            </a:extLst>
          </p:cNvPr>
          <p:cNvSpPr>
            <a:spLocks noRot="1" noChangeArrowheads="1" noTextEdit="1"/>
          </p:cNvSpPr>
          <p:nvPr>
            <p:ph type="sldImg"/>
          </p:nvPr>
        </p:nvSpPr>
        <p:spPr>
          <a:ln/>
        </p:spPr>
      </p:sp>
      <p:sp>
        <p:nvSpPr>
          <p:cNvPr id="80899" name="Rectangle 3">
            <a:extLst>
              <a:ext uri="{FF2B5EF4-FFF2-40B4-BE49-F238E27FC236}">
                <a16:creationId xmlns:a16="http://schemas.microsoft.com/office/drawing/2014/main" id="{47F23F84-97EF-BA4E-B4CC-14B16817C1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a:extLst>
              <a:ext uri="{FF2B5EF4-FFF2-40B4-BE49-F238E27FC236}">
                <a16:creationId xmlns:a16="http://schemas.microsoft.com/office/drawing/2014/main" id="{F818DE5B-3F4A-8049-B91F-CC4C95C766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1269F8D0-40CC-8B44-ADD5-92512BBA7C33}" type="slidenum">
              <a:rPr lang="en-US" altLang="en-US"/>
              <a:pPr>
                <a:spcBef>
                  <a:spcPct val="0"/>
                </a:spcBef>
              </a:pPr>
              <a:t>34</a:t>
            </a:fld>
            <a:endParaRPr lang="en-US" altLang="en-US"/>
          </a:p>
        </p:txBody>
      </p:sp>
      <p:sp>
        <p:nvSpPr>
          <p:cNvPr id="82946" name="Rectangle 2">
            <a:extLst>
              <a:ext uri="{FF2B5EF4-FFF2-40B4-BE49-F238E27FC236}">
                <a16:creationId xmlns:a16="http://schemas.microsoft.com/office/drawing/2014/main" id="{21D14737-2F83-344C-B5D2-4AFAE75F8A15}"/>
              </a:ext>
            </a:extLst>
          </p:cNvPr>
          <p:cNvSpPr>
            <a:spLocks noRot="1" noChangeArrowheads="1" noTextEdit="1"/>
          </p:cNvSpPr>
          <p:nvPr>
            <p:ph type="sldImg"/>
          </p:nvPr>
        </p:nvSpPr>
        <p:spPr>
          <a:ln/>
        </p:spPr>
      </p:sp>
      <p:sp>
        <p:nvSpPr>
          <p:cNvPr id="82947" name="Rectangle 3">
            <a:extLst>
              <a:ext uri="{FF2B5EF4-FFF2-40B4-BE49-F238E27FC236}">
                <a16:creationId xmlns:a16="http://schemas.microsoft.com/office/drawing/2014/main" id="{D9B5F592-6DFD-6A41-AFC5-6E37E27D46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a:extLst>
              <a:ext uri="{FF2B5EF4-FFF2-40B4-BE49-F238E27FC236}">
                <a16:creationId xmlns:a16="http://schemas.microsoft.com/office/drawing/2014/main" id="{75022D5B-7D7B-2E47-BCB2-C541958ADB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16D695E-9D3C-7149-83C4-593D1FDE3B04}" type="slidenum">
              <a:rPr lang="en-US" altLang="en-US"/>
              <a:pPr>
                <a:spcBef>
                  <a:spcPct val="0"/>
                </a:spcBef>
              </a:pPr>
              <a:t>35</a:t>
            </a:fld>
            <a:endParaRPr lang="en-US" altLang="en-US"/>
          </a:p>
        </p:txBody>
      </p:sp>
      <p:sp>
        <p:nvSpPr>
          <p:cNvPr id="84994" name="Rectangle 2">
            <a:extLst>
              <a:ext uri="{FF2B5EF4-FFF2-40B4-BE49-F238E27FC236}">
                <a16:creationId xmlns:a16="http://schemas.microsoft.com/office/drawing/2014/main" id="{3E4B4744-966D-7E4B-8E79-73F814046425}"/>
              </a:ext>
            </a:extLst>
          </p:cNvPr>
          <p:cNvSpPr>
            <a:spLocks noRot="1" noChangeArrowheads="1" noTextEdit="1"/>
          </p:cNvSpPr>
          <p:nvPr>
            <p:ph type="sldImg"/>
          </p:nvPr>
        </p:nvSpPr>
        <p:spPr>
          <a:ln/>
        </p:spPr>
      </p:sp>
      <p:sp>
        <p:nvSpPr>
          <p:cNvPr id="84995" name="Rectangle 3">
            <a:extLst>
              <a:ext uri="{FF2B5EF4-FFF2-40B4-BE49-F238E27FC236}">
                <a16:creationId xmlns:a16="http://schemas.microsoft.com/office/drawing/2014/main" id="{F1926C66-0237-BB44-A04F-C2A79FAB9E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a:extLst>
              <a:ext uri="{FF2B5EF4-FFF2-40B4-BE49-F238E27FC236}">
                <a16:creationId xmlns:a16="http://schemas.microsoft.com/office/drawing/2014/main" id="{15773510-B7A8-B344-AA1C-E4EFB2AA85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7072D3C-73E5-5C44-A9FA-F76812980C52}" type="slidenum">
              <a:rPr lang="en-US" altLang="en-US"/>
              <a:pPr>
                <a:spcBef>
                  <a:spcPct val="0"/>
                </a:spcBef>
              </a:pPr>
              <a:t>36</a:t>
            </a:fld>
            <a:endParaRPr lang="en-US" altLang="en-US"/>
          </a:p>
        </p:txBody>
      </p:sp>
      <p:sp>
        <p:nvSpPr>
          <p:cNvPr id="87042" name="Rectangle 2">
            <a:extLst>
              <a:ext uri="{FF2B5EF4-FFF2-40B4-BE49-F238E27FC236}">
                <a16:creationId xmlns:a16="http://schemas.microsoft.com/office/drawing/2014/main" id="{AC458835-BA1C-244F-B77D-3153741C68D6}"/>
              </a:ext>
            </a:extLst>
          </p:cNvPr>
          <p:cNvSpPr>
            <a:spLocks noRot="1" noChangeArrowheads="1" noTextEdit="1"/>
          </p:cNvSpPr>
          <p:nvPr>
            <p:ph type="sldImg"/>
          </p:nvPr>
        </p:nvSpPr>
        <p:spPr>
          <a:ln/>
        </p:spPr>
      </p:sp>
      <p:sp>
        <p:nvSpPr>
          <p:cNvPr id="87043" name="Rectangle 3">
            <a:extLst>
              <a:ext uri="{FF2B5EF4-FFF2-40B4-BE49-F238E27FC236}">
                <a16:creationId xmlns:a16="http://schemas.microsoft.com/office/drawing/2014/main" id="{B7863F95-426B-1D4B-AD16-DF1201B336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a:extLst>
              <a:ext uri="{FF2B5EF4-FFF2-40B4-BE49-F238E27FC236}">
                <a16:creationId xmlns:a16="http://schemas.microsoft.com/office/drawing/2014/main" id="{6D8414AF-C259-8D4E-AE62-819B1FA759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3D8FD87-AA18-104B-AF1A-9B1CA6BFD03B}" type="slidenum">
              <a:rPr lang="en-US" altLang="en-US"/>
              <a:pPr>
                <a:spcBef>
                  <a:spcPct val="0"/>
                </a:spcBef>
              </a:pPr>
              <a:t>37</a:t>
            </a:fld>
            <a:endParaRPr lang="en-US" altLang="en-US"/>
          </a:p>
        </p:txBody>
      </p:sp>
      <p:sp>
        <p:nvSpPr>
          <p:cNvPr id="89090" name="Rectangle 2">
            <a:extLst>
              <a:ext uri="{FF2B5EF4-FFF2-40B4-BE49-F238E27FC236}">
                <a16:creationId xmlns:a16="http://schemas.microsoft.com/office/drawing/2014/main" id="{D35056A1-84B9-3C43-9CCB-C2F7A1A0E517}"/>
              </a:ext>
            </a:extLst>
          </p:cNvPr>
          <p:cNvSpPr>
            <a:spLocks noRot="1" noChangeArrowheads="1" noTextEdit="1"/>
          </p:cNvSpPr>
          <p:nvPr>
            <p:ph type="sldImg"/>
          </p:nvPr>
        </p:nvSpPr>
        <p:spPr>
          <a:ln/>
        </p:spPr>
      </p:sp>
      <p:sp>
        <p:nvSpPr>
          <p:cNvPr id="89091" name="Rectangle 3">
            <a:extLst>
              <a:ext uri="{FF2B5EF4-FFF2-40B4-BE49-F238E27FC236}">
                <a16:creationId xmlns:a16="http://schemas.microsoft.com/office/drawing/2014/main" id="{C3BC8761-E45B-064B-8001-8B18EFA4D1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a:extLst>
              <a:ext uri="{FF2B5EF4-FFF2-40B4-BE49-F238E27FC236}">
                <a16:creationId xmlns:a16="http://schemas.microsoft.com/office/drawing/2014/main" id="{3B4D811E-9C0D-4842-ADD2-A44F92F268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112AAB7-3201-C74E-BC55-D1892FE2CACD}" type="slidenum">
              <a:rPr lang="en-US" altLang="en-US"/>
              <a:pPr>
                <a:spcBef>
                  <a:spcPct val="0"/>
                </a:spcBef>
              </a:pPr>
              <a:t>38</a:t>
            </a:fld>
            <a:endParaRPr lang="en-US" altLang="en-US"/>
          </a:p>
        </p:txBody>
      </p:sp>
      <p:sp>
        <p:nvSpPr>
          <p:cNvPr id="91138" name="Rectangle 2">
            <a:extLst>
              <a:ext uri="{FF2B5EF4-FFF2-40B4-BE49-F238E27FC236}">
                <a16:creationId xmlns:a16="http://schemas.microsoft.com/office/drawing/2014/main" id="{25D7D578-57FB-9B44-ADEB-0A621FE792B4}"/>
              </a:ext>
            </a:extLst>
          </p:cNvPr>
          <p:cNvSpPr>
            <a:spLocks noRot="1" noChangeArrowheads="1" noTextEdit="1"/>
          </p:cNvSpPr>
          <p:nvPr>
            <p:ph type="sldImg"/>
          </p:nvPr>
        </p:nvSpPr>
        <p:spPr>
          <a:ln/>
        </p:spPr>
      </p:sp>
      <p:sp>
        <p:nvSpPr>
          <p:cNvPr id="91139" name="Rectangle 3">
            <a:extLst>
              <a:ext uri="{FF2B5EF4-FFF2-40B4-BE49-F238E27FC236}">
                <a16:creationId xmlns:a16="http://schemas.microsoft.com/office/drawing/2014/main" id="{945E0E65-1195-6C45-B457-A61EFAB526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a:extLst>
              <a:ext uri="{FF2B5EF4-FFF2-40B4-BE49-F238E27FC236}">
                <a16:creationId xmlns:a16="http://schemas.microsoft.com/office/drawing/2014/main" id="{8C20A7F4-2F96-1A42-B356-F5F5D45FDF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2AA4901-1AF0-2C4C-8F2D-601C0B2BE1EA}" type="slidenum">
              <a:rPr lang="en-US" altLang="en-US"/>
              <a:pPr>
                <a:spcBef>
                  <a:spcPct val="0"/>
                </a:spcBef>
              </a:pPr>
              <a:t>39</a:t>
            </a:fld>
            <a:endParaRPr lang="en-US" altLang="en-US"/>
          </a:p>
        </p:txBody>
      </p:sp>
      <p:sp>
        <p:nvSpPr>
          <p:cNvPr id="93186" name="Rectangle 2">
            <a:extLst>
              <a:ext uri="{FF2B5EF4-FFF2-40B4-BE49-F238E27FC236}">
                <a16:creationId xmlns:a16="http://schemas.microsoft.com/office/drawing/2014/main" id="{661620AD-D96E-FC43-BA7F-2B3AD2E007C8}"/>
              </a:ext>
            </a:extLst>
          </p:cNvPr>
          <p:cNvSpPr>
            <a:spLocks noRot="1" noChangeArrowheads="1" noTextEdit="1"/>
          </p:cNvSpPr>
          <p:nvPr>
            <p:ph type="sldImg"/>
          </p:nvPr>
        </p:nvSpPr>
        <p:spPr>
          <a:ln/>
        </p:spPr>
      </p:sp>
      <p:sp>
        <p:nvSpPr>
          <p:cNvPr id="93187" name="Rectangle 3">
            <a:extLst>
              <a:ext uri="{FF2B5EF4-FFF2-40B4-BE49-F238E27FC236}">
                <a16:creationId xmlns:a16="http://schemas.microsoft.com/office/drawing/2014/main" id="{B14F0076-1E4B-8E4C-ACB6-C1015CAFCA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731F0A4B-28F3-8248-A0DD-E6BF267F12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12AF51F-DB88-9843-8910-8E4FF3034B51}" type="slidenum">
              <a:rPr lang="en-US" altLang="en-US"/>
              <a:pPr>
                <a:spcBef>
                  <a:spcPct val="0"/>
                </a:spcBef>
              </a:pPr>
              <a:t>4</a:t>
            </a:fld>
            <a:endParaRPr lang="en-US" altLang="en-US"/>
          </a:p>
        </p:txBody>
      </p:sp>
      <p:sp>
        <p:nvSpPr>
          <p:cNvPr id="21506" name="Rectangle 2">
            <a:extLst>
              <a:ext uri="{FF2B5EF4-FFF2-40B4-BE49-F238E27FC236}">
                <a16:creationId xmlns:a16="http://schemas.microsoft.com/office/drawing/2014/main" id="{B5EB9720-0243-BF43-9E73-2482DEE317BD}"/>
              </a:ext>
            </a:extLst>
          </p:cNvPr>
          <p:cNvSpPr>
            <a:spLocks noRot="1" noChangeArrowheads="1" noTextEdit="1"/>
          </p:cNvSpPr>
          <p:nvPr>
            <p:ph type="sldImg"/>
          </p:nvPr>
        </p:nvSpPr>
        <p:spPr>
          <a:ln/>
        </p:spPr>
      </p:sp>
      <p:sp>
        <p:nvSpPr>
          <p:cNvPr id="21507" name="Rectangle 3">
            <a:extLst>
              <a:ext uri="{FF2B5EF4-FFF2-40B4-BE49-F238E27FC236}">
                <a16:creationId xmlns:a16="http://schemas.microsoft.com/office/drawing/2014/main" id="{D7036A02-5BF0-124C-AC6E-3534EBFDCA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a:extLst>
              <a:ext uri="{FF2B5EF4-FFF2-40B4-BE49-F238E27FC236}">
                <a16:creationId xmlns:a16="http://schemas.microsoft.com/office/drawing/2014/main" id="{5984C6CD-DF4E-B94B-9B5D-FC67B7C325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9F6A462-C71D-634D-8E51-FB3089A70A54}" type="slidenum">
              <a:rPr lang="en-US" altLang="en-US"/>
              <a:pPr>
                <a:spcBef>
                  <a:spcPct val="0"/>
                </a:spcBef>
              </a:pPr>
              <a:t>40</a:t>
            </a:fld>
            <a:endParaRPr lang="en-US" altLang="en-US"/>
          </a:p>
        </p:txBody>
      </p:sp>
      <p:sp>
        <p:nvSpPr>
          <p:cNvPr id="95234" name="Rectangle 2">
            <a:extLst>
              <a:ext uri="{FF2B5EF4-FFF2-40B4-BE49-F238E27FC236}">
                <a16:creationId xmlns:a16="http://schemas.microsoft.com/office/drawing/2014/main" id="{A2BEC339-675A-8045-AA42-37F75589C163}"/>
              </a:ext>
            </a:extLst>
          </p:cNvPr>
          <p:cNvSpPr>
            <a:spLocks noRot="1" noChangeArrowheads="1" noTextEdit="1"/>
          </p:cNvSpPr>
          <p:nvPr>
            <p:ph type="sldImg"/>
          </p:nvPr>
        </p:nvSpPr>
        <p:spPr>
          <a:ln/>
        </p:spPr>
      </p:sp>
      <p:sp>
        <p:nvSpPr>
          <p:cNvPr id="95235" name="Rectangle 3">
            <a:extLst>
              <a:ext uri="{FF2B5EF4-FFF2-40B4-BE49-F238E27FC236}">
                <a16:creationId xmlns:a16="http://schemas.microsoft.com/office/drawing/2014/main" id="{D0927E82-E098-8D43-B8A3-2A38C4DB36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a:extLst>
              <a:ext uri="{FF2B5EF4-FFF2-40B4-BE49-F238E27FC236}">
                <a16:creationId xmlns:a16="http://schemas.microsoft.com/office/drawing/2014/main" id="{0D85746F-F0ED-464D-9103-B26A2AE89E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570FE4A-F37C-CA41-8215-0AE78F95AA5F}" type="slidenum">
              <a:rPr lang="en-US" altLang="en-US"/>
              <a:pPr>
                <a:spcBef>
                  <a:spcPct val="0"/>
                </a:spcBef>
              </a:pPr>
              <a:t>41</a:t>
            </a:fld>
            <a:endParaRPr lang="en-US" altLang="en-US"/>
          </a:p>
        </p:txBody>
      </p:sp>
      <p:sp>
        <p:nvSpPr>
          <p:cNvPr id="97282" name="Rectangle 2">
            <a:extLst>
              <a:ext uri="{FF2B5EF4-FFF2-40B4-BE49-F238E27FC236}">
                <a16:creationId xmlns:a16="http://schemas.microsoft.com/office/drawing/2014/main" id="{7D828923-6FA7-C846-A56F-015A3C519E6F}"/>
              </a:ext>
            </a:extLst>
          </p:cNvPr>
          <p:cNvSpPr>
            <a:spLocks noRot="1" noChangeArrowheads="1" noTextEdit="1"/>
          </p:cNvSpPr>
          <p:nvPr>
            <p:ph type="sldImg"/>
          </p:nvPr>
        </p:nvSpPr>
        <p:spPr>
          <a:ln/>
        </p:spPr>
      </p:sp>
      <p:sp>
        <p:nvSpPr>
          <p:cNvPr id="97283" name="Rectangle 3">
            <a:extLst>
              <a:ext uri="{FF2B5EF4-FFF2-40B4-BE49-F238E27FC236}">
                <a16:creationId xmlns:a16="http://schemas.microsoft.com/office/drawing/2014/main" id="{93E52DC7-521D-6145-A3FA-2B3118941A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a:extLst>
              <a:ext uri="{FF2B5EF4-FFF2-40B4-BE49-F238E27FC236}">
                <a16:creationId xmlns:a16="http://schemas.microsoft.com/office/drawing/2014/main" id="{4B3E2B2E-B344-9E4F-9E65-B7E75689BB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AAEEDDB8-323A-2D4B-A834-516941A1FF92}" type="slidenum">
              <a:rPr lang="en-US" altLang="en-US"/>
              <a:pPr>
                <a:spcBef>
                  <a:spcPct val="0"/>
                </a:spcBef>
              </a:pPr>
              <a:t>42</a:t>
            </a:fld>
            <a:endParaRPr lang="en-US" altLang="en-US"/>
          </a:p>
        </p:txBody>
      </p:sp>
      <p:sp>
        <p:nvSpPr>
          <p:cNvPr id="99330" name="Rectangle 2">
            <a:extLst>
              <a:ext uri="{FF2B5EF4-FFF2-40B4-BE49-F238E27FC236}">
                <a16:creationId xmlns:a16="http://schemas.microsoft.com/office/drawing/2014/main" id="{6F39E64C-D7CD-E44B-862F-8C392C64CECA}"/>
              </a:ext>
            </a:extLst>
          </p:cNvPr>
          <p:cNvSpPr>
            <a:spLocks noRot="1" noChangeArrowheads="1" noTextEdit="1"/>
          </p:cNvSpPr>
          <p:nvPr>
            <p:ph type="sldImg"/>
          </p:nvPr>
        </p:nvSpPr>
        <p:spPr>
          <a:ln/>
        </p:spPr>
      </p:sp>
      <p:sp>
        <p:nvSpPr>
          <p:cNvPr id="99331" name="Rectangle 3">
            <a:extLst>
              <a:ext uri="{FF2B5EF4-FFF2-40B4-BE49-F238E27FC236}">
                <a16:creationId xmlns:a16="http://schemas.microsoft.com/office/drawing/2014/main" id="{59EA9C61-3545-5446-A28C-785DC43EE0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a:extLst>
              <a:ext uri="{FF2B5EF4-FFF2-40B4-BE49-F238E27FC236}">
                <a16:creationId xmlns:a16="http://schemas.microsoft.com/office/drawing/2014/main" id="{D14118F3-C110-B240-B98B-ED47D08CA7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95205FBC-6445-044B-ACE6-07ED3AED3CED}" type="slidenum">
              <a:rPr lang="en-US" altLang="en-US"/>
              <a:pPr>
                <a:spcBef>
                  <a:spcPct val="0"/>
                </a:spcBef>
              </a:pPr>
              <a:t>43</a:t>
            </a:fld>
            <a:endParaRPr lang="en-US" altLang="en-US"/>
          </a:p>
        </p:txBody>
      </p:sp>
      <p:sp>
        <p:nvSpPr>
          <p:cNvPr id="101378" name="Rectangle 2">
            <a:extLst>
              <a:ext uri="{FF2B5EF4-FFF2-40B4-BE49-F238E27FC236}">
                <a16:creationId xmlns:a16="http://schemas.microsoft.com/office/drawing/2014/main" id="{E3F0216A-FBD0-2C4B-A758-2E86F9AAC437}"/>
              </a:ext>
            </a:extLst>
          </p:cNvPr>
          <p:cNvSpPr>
            <a:spLocks noRot="1" noChangeArrowheads="1" noTextEdit="1"/>
          </p:cNvSpPr>
          <p:nvPr>
            <p:ph type="sldImg"/>
          </p:nvPr>
        </p:nvSpPr>
        <p:spPr>
          <a:ln/>
        </p:spPr>
      </p:sp>
      <p:sp>
        <p:nvSpPr>
          <p:cNvPr id="101379" name="Rectangle 3">
            <a:extLst>
              <a:ext uri="{FF2B5EF4-FFF2-40B4-BE49-F238E27FC236}">
                <a16:creationId xmlns:a16="http://schemas.microsoft.com/office/drawing/2014/main" id="{F520C39F-414F-E342-805F-3280FF942D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a:extLst>
              <a:ext uri="{FF2B5EF4-FFF2-40B4-BE49-F238E27FC236}">
                <a16:creationId xmlns:a16="http://schemas.microsoft.com/office/drawing/2014/main" id="{9A5645B8-1FF8-C24E-A079-9689C51741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159B824-9C5F-B144-91CC-B79359A0B1E9}" type="slidenum">
              <a:rPr lang="en-US" altLang="en-US"/>
              <a:pPr>
                <a:spcBef>
                  <a:spcPct val="0"/>
                </a:spcBef>
              </a:pPr>
              <a:t>44</a:t>
            </a:fld>
            <a:endParaRPr lang="en-US" altLang="en-US"/>
          </a:p>
        </p:txBody>
      </p:sp>
      <p:sp>
        <p:nvSpPr>
          <p:cNvPr id="103426" name="Rectangle 2">
            <a:extLst>
              <a:ext uri="{FF2B5EF4-FFF2-40B4-BE49-F238E27FC236}">
                <a16:creationId xmlns:a16="http://schemas.microsoft.com/office/drawing/2014/main" id="{FB3EDB83-9747-F841-8184-FFB4042D154A}"/>
              </a:ext>
            </a:extLst>
          </p:cNvPr>
          <p:cNvSpPr>
            <a:spLocks noRot="1" noChangeArrowheads="1" noTextEdit="1"/>
          </p:cNvSpPr>
          <p:nvPr>
            <p:ph type="sldImg"/>
          </p:nvPr>
        </p:nvSpPr>
        <p:spPr>
          <a:ln/>
        </p:spPr>
      </p:sp>
      <p:sp>
        <p:nvSpPr>
          <p:cNvPr id="103427" name="Rectangle 3">
            <a:extLst>
              <a:ext uri="{FF2B5EF4-FFF2-40B4-BE49-F238E27FC236}">
                <a16:creationId xmlns:a16="http://schemas.microsoft.com/office/drawing/2014/main" id="{101DFD0C-A15A-D444-BF25-1F04A115E9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a:extLst>
              <a:ext uri="{FF2B5EF4-FFF2-40B4-BE49-F238E27FC236}">
                <a16:creationId xmlns:a16="http://schemas.microsoft.com/office/drawing/2014/main" id="{205426DE-A072-4949-B0A6-FD9062275B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F46D52F-B6E5-094B-9066-FD2295C29844}" type="slidenum">
              <a:rPr lang="en-US" altLang="en-US"/>
              <a:pPr>
                <a:spcBef>
                  <a:spcPct val="0"/>
                </a:spcBef>
              </a:pPr>
              <a:t>45</a:t>
            </a:fld>
            <a:endParaRPr lang="en-US" altLang="en-US"/>
          </a:p>
        </p:txBody>
      </p:sp>
      <p:sp>
        <p:nvSpPr>
          <p:cNvPr id="105474" name="Rectangle 2">
            <a:extLst>
              <a:ext uri="{FF2B5EF4-FFF2-40B4-BE49-F238E27FC236}">
                <a16:creationId xmlns:a16="http://schemas.microsoft.com/office/drawing/2014/main" id="{631617E4-9C60-CA4F-B267-A898E25C4AE2}"/>
              </a:ext>
            </a:extLst>
          </p:cNvPr>
          <p:cNvSpPr>
            <a:spLocks noRot="1" noChangeArrowheads="1" noTextEdit="1"/>
          </p:cNvSpPr>
          <p:nvPr>
            <p:ph type="sldImg"/>
          </p:nvPr>
        </p:nvSpPr>
        <p:spPr>
          <a:ln/>
        </p:spPr>
      </p:sp>
      <p:sp>
        <p:nvSpPr>
          <p:cNvPr id="105475" name="Rectangle 3">
            <a:extLst>
              <a:ext uri="{FF2B5EF4-FFF2-40B4-BE49-F238E27FC236}">
                <a16:creationId xmlns:a16="http://schemas.microsoft.com/office/drawing/2014/main" id="{313F1E55-D1BA-3A4F-A759-C6DB8F2876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a:extLst>
              <a:ext uri="{FF2B5EF4-FFF2-40B4-BE49-F238E27FC236}">
                <a16:creationId xmlns:a16="http://schemas.microsoft.com/office/drawing/2014/main" id="{37903A30-DCBB-E94B-B8BA-041A0F48CD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CC01BF6D-8C52-AC40-9EDB-C9D992727629}" type="slidenum">
              <a:rPr lang="en-US" altLang="en-US"/>
              <a:pPr>
                <a:spcBef>
                  <a:spcPct val="0"/>
                </a:spcBef>
              </a:pPr>
              <a:t>46</a:t>
            </a:fld>
            <a:endParaRPr lang="en-US" altLang="en-US"/>
          </a:p>
        </p:txBody>
      </p:sp>
      <p:sp>
        <p:nvSpPr>
          <p:cNvPr id="107522" name="Rectangle 2">
            <a:extLst>
              <a:ext uri="{FF2B5EF4-FFF2-40B4-BE49-F238E27FC236}">
                <a16:creationId xmlns:a16="http://schemas.microsoft.com/office/drawing/2014/main" id="{36D6BAF3-BF4A-7248-9F7F-9FD4F3907B04}"/>
              </a:ext>
            </a:extLst>
          </p:cNvPr>
          <p:cNvSpPr>
            <a:spLocks noRot="1" noChangeArrowheads="1" noTextEdit="1"/>
          </p:cNvSpPr>
          <p:nvPr>
            <p:ph type="sldImg"/>
          </p:nvPr>
        </p:nvSpPr>
        <p:spPr>
          <a:ln/>
        </p:spPr>
      </p:sp>
      <p:sp>
        <p:nvSpPr>
          <p:cNvPr id="107523" name="Rectangle 3">
            <a:extLst>
              <a:ext uri="{FF2B5EF4-FFF2-40B4-BE49-F238E27FC236}">
                <a16:creationId xmlns:a16="http://schemas.microsoft.com/office/drawing/2014/main" id="{6C1A14E7-E23C-DD4B-B585-51DA7E4BBE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a:extLst>
              <a:ext uri="{FF2B5EF4-FFF2-40B4-BE49-F238E27FC236}">
                <a16:creationId xmlns:a16="http://schemas.microsoft.com/office/drawing/2014/main" id="{E4D8A937-FA42-F94C-9A0E-C53624F647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E6DB11D-DC8F-174D-9DA4-E2FFBF375177}" type="slidenum">
              <a:rPr lang="en-US" altLang="en-US"/>
              <a:pPr>
                <a:spcBef>
                  <a:spcPct val="0"/>
                </a:spcBef>
              </a:pPr>
              <a:t>47</a:t>
            </a:fld>
            <a:endParaRPr lang="en-US" altLang="en-US"/>
          </a:p>
        </p:txBody>
      </p:sp>
      <p:sp>
        <p:nvSpPr>
          <p:cNvPr id="109570" name="Rectangle 2">
            <a:extLst>
              <a:ext uri="{FF2B5EF4-FFF2-40B4-BE49-F238E27FC236}">
                <a16:creationId xmlns:a16="http://schemas.microsoft.com/office/drawing/2014/main" id="{182A448D-7841-FA44-BDAD-609D0C34ABC9}"/>
              </a:ext>
            </a:extLst>
          </p:cNvPr>
          <p:cNvSpPr>
            <a:spLocks noRot="1" noChangeArrowheads="1" noTextEdit="1"/>
          </p:cNvSpPr>
          <p:nvPr>
            <p:ph type="sldImg"/>
          </p:nvPr>
        </p:nvSpPr>
        <p:spPr>
          <a:ln/>
        </p:spPr>
      </p:sp>
      <p:sp>
        <p:nvSpPr>
          <p:cNvPr id="109571" name="Rectangle 3">
            <a:extLst>
              <a:ext uri="{FF2B5EF4-FFF2-40B4-BE49-F238E27FC236}">
                <a16:creationId xmlns:a16="http://schemas.microsoft.com/office/drawing/2014/main" id="{76431F66-97DF-4645-A180-1177FC7013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a:extLst>
              <a:ext uri="{FF2B5EF4-FFF2-40B4-BE49-F238E27FC236}">
                <a16:creationId xmlns:a16="http://schemas.microsoft.com/office/drawing/2014/main" id="{C36B4E87-3022-A447-8DC5-87BB31EF2A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C4D17222-758A-FD43-8474-46F672F37594}" type="slidenum">
              <a:rPr lang="en-US" altLang="en-US"/>
              <a:pPr>
                <a:spcBef>
                  <a:spcPct val="0"/>
                </a:spcBef>
              </a:pPr>
              <a:t>48</a:t>
            </a:fld>
            <a:endParaRPr lang="en-US" altLang="en-US"/>
          </a:p>
        </p:txBody>
      </p:sp>
      <p:sp>
        <p:nvSpPr>
          <p:cNvPr id="111618" name="Rectangle 2">
            <a:extLst>
              <a:ext uri="{FF2B5EF4-FFF2-40B4-BE49-F238E27FC236}">
                <a16:creationId xmlns:a16="http://schemas.microsoft.com/office/drawing/2014/main" id="{1C9B6DAC-7324-EF47-9450-80BCAB779D99}"/>
              </a:ext>
            </a:extLst>
          </p:cNvPr>
          <p:cNvSpPr>
            <a:spLocks noRot="1" noChangeArrowheads="1" noTextEdit="1"/>
          </p:cNvSpPr>
          <p:nvPr>
            <p:ph type="sldImg"/>
          </p:nvPr>
        </p:nvSpPr>
        <p:spPr>
          <a:ln/>
        </p:spPr>
      </p:sp>
      <p:sp>
        <p:nvSpPr>
          <p:cNvPr id="111619" name="Rectangle 3">
            <a:extLst>
              <a:ext uri="{FF2B5EF4-FFF2-40B4-BE49-F238E27FC236}">
                <a16:creationId xmlns:a16="http://schemas.microsoft.com/office/drawing/2014/main" id="{A4E25614-83C5-784B-A916-6CE5280AFB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a:extLst>
              <a:ext uri="{FF2B5EF4-FFF2-40B4-BE49-F238E27FC236}">
                <a16:creationId xmlns:a16="http://schemas.microsoft.com/office/drawing/2014/main" id="{82C85FA5-5E6C-6340-9E6B-9BD42DD94C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E82EC83-768F-5149-B436-424E3C4F7F8C}" type="slidenum">
              <a:rPr lang="en-US" altLang="en-US"/>
              <a:pPr>
                <a:spcBef>
                  <a:spcPct val="0"/>
                </a:spcBef>
              </a:pPr>
              <a:t>49</a:t>
            </a:fld>
            <a:endParaRPr lang="en-US" altLang="en-US"/>
          </a:p>
        </p:txBody>
      </p:sp>
      <p:sp>
        <p:nvSpPr>
          <p:cNvPr id="113666" name="Rectangle 2">
            <a:extLst>
              <a:ext uri="{FF2B5EF4-FFF2-40B4-BE49-F238E27FC236}">
                <a16:creationId xmlns:a16="http://schemas.microsoft.com/office/drawing/2014/main" id="{BEA6A73B-61BA-1D4A-A314-27C46AB0CE65}"/>
              </a:ext>
            </a:extLst>
          </p:cNvPr>
          <p:cNvSpPr>
            <a:spLocks noRot="1" noChangeArrowheads="1" noTextEdit="1"/>
          </p:cNvSpPr>
          <p:nvPr>
            <p:ph type="sldImg"/>
          </p:nvPr>
        </p:nvSpPr>
        <p:spPr>
          <a:ln/>
        </p:spPr>
      </p:sp>
      <p:sp>
        <p:nvSpPr>
          <p:cNvPr id="113667" name="Rectangle 3">
            <a:extLst>
              <a:ext uri="{FF2B5EF4-FFF2-40B4-BE49-F238E27FC236}">
                <a16:creationId xmlns:a16="http://schemas.microsoft.com/office/drawing/2014/main" id="{DA635332-08BB-284E-B8F4-AC4EF04203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54A9763F-F140-E248-A510-0AFCCA5229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A07994A-011C-5640-8490-4E1EA9ECB543}" type="slidenum">
              <a:rPr lang="en-US" altLang="en-US"/>
              <a:pPr>
                <a:spcBef>
                  <a:spcPct val="0"/>
                </a:spcBef>
              </a:pPr>
              <a:t>5</a:t>
            </a:fld>
            <a:endParaRPr lang="en-US" altLang="en-US"/>
          </a:p>
        </p:txBody>
      </p:sp>
      <p:sp>
        <p:nvSpPr>
          <p:cNvPr id="23554" name="Rectangle 2">
            <a:extLst>
              <a:ext uri="{FF2B5EF4-FFF2-40B4-BE49-F238E27FC236}">
                <a16:creationId xmlns:a16="http://schemas.microsoft.com/office/drawing/2014/main" id="{B8B79307-6DEC-E14C-A943-E2D5231181CD}"/>
              </a:ext>
            </a:extLst>
          </p:cNvPr>
          <p:cNvSpPr>
            <a:spLocks noRot="1" noChangeArrowheads="1" noTextEdit="1"/>
          </p:cNvSpPr>
          <p:nvPr>
            <p:ph type="sldImg"/>
          </p:nvPr>
        </p:nvSpPr>
        <p:spPr>
          <a:ln/>
        </p:spPr>
      </p:sp>
      <p:sp>
        <p:nvSpPr>
          <p:cNvPr id="23555" name="Rectangle 3">
            <a:extLst>
              <a:ext uri="{FF2B5EF4-FFF2-40B4-BE49-F238E27FC236}">
                <a16:creationId xmlns:a16="http://schemas.microsoft.com/office/drawing/2014/main" id="{7677BE95-20B0-0749-8A3C-92F64822BF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a:extLst>
              <a:ext uri="{FF2B5EF4-FFF2-40B4-BE49-F238E27FC236}">
                <a16:creationId xmlns:a16="http://schemas.microsoft.com/office/drawing/2014/main" id="{E73DD92A-A3DC-1E47-92CD-94CCD9FB52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B80159A5-0FED-C943-9860-76F202BA592F}" type="slidenum">
              <a:rPr lang="en-US" altLang="en-US"/>
              <a:pPr>
                <a:spcBef>
                  <a:spcPct val="0"/>
                </a:spcBef>
              </a:pPr>
              <a:t>50</a:t>
            </a:fld>
            <a:endParaRPr lang="en-US" altLang="en-US"/>
          </a:p>
        </p:txBody>
      </p:sp>
      <p:sp>
        <p:nvSpPr>
          <p:cNvPr id="115714" name="Rectangle 2">
            <a:extLst>
              <a:ext uri="{FF2B5EF4-FFF2-40B4-BE49-F238E27FC236}">
                <a16:creationId xmlns:a16="http://schemas.microsoft.com/office/drawing/2014/main" id="{CC365654-81A2-6E4A-BB38-0917DCC321B1}"/>
              </a:ext>
            </a:extLst>
          </p:cNvPr>
          <p:cNvSpPr>
            <a:spLocks noRot="1" noChangeArrowheads="1" noTextEdit="1"/>
          </p:cNvSpPr>
          <p:nvPr>
            <p:ph type="sldImg"/>
          </p:nvPr>
        </p:nvSpPr>
        <p:spPr>
          <a:ln/>
        </p:spPr>
      </p:sp>
      <p:sp>
        <p:nvSpPr>
          <p:cNvPr id="115715" name="Rectangle 3">
            <a:extLst>
              <a:ext uri="{FF2B5EF4-FFF2-40B4-BE49-F238E27FC236}">
                <a16:creationId xmlns:a16="http://schemas.microsoft.com/office/drawing/2014/main" id="{B8C13F0D-1E1A-6149-AE29-C3A6FD7526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a:extLst>
              <a:ext uri="{FF2B5EF4-FFF2-40B4-BE49-F238E27FC236}">
                <a16:creationId xmlns:a16="http://schemas.microsoft.com/office/drawing/2014/main" id="{B691FEB9-5156-F843-BC4B-047BF01028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552E553-412D-BB43-8700-80DC9A7BFBA0}" type="slidenum">
              <a:rPr lang="en-US" altLang="en-US"/>
              <a:pPr>
                <a:spcBef>
                  <a:spcPct val="0"/>
                </a:spcBef>
              </a:pPr>
              <a:t>51</a:t>
            </a:fld>
            <a:endParaRPr lang="en-US" altLang="en-US"/>
          </a:p>
        </p:txBody>
      </p:sp>
      <p:sp>
        <p:nvSpPr>
          <p:cNvPr id="117762" name="Rectangle 2">
            <a:extLst>
              <a:ext uri="{FF2B5EF4-FFF2-40B4-BE49-F238E27FC236}">
                <a16:creationId xmlns:a16="http://schemas.microsoft.com/office/drawing/2014/main" id="{C6D7D75E-93F6-CE4D-9712-7524AFBEC812}"/>
              </a:ext>
            </a:extLst>
          </p:cNvPr>
          <p:cNvSpPr>
            <a:spLocks noRot="1" noChangeArrowheads="1" noTextEdit="1"/>
          </p:cNvSpPr>
          <p:nvPr>
            <p:ph type="sldImg"/>
          </p:nvPr>
        </p:nvSpPr>
        <p:spPr>
          <a:ln/>
        </p:spPr>
      </p:sp>
      <p:sp>
        <p:nvSpPr>
          <p:cNvPr id="117763" name="Rectangle 3">
            <a:extLst>
              <a:ext uri="{FF2B5EF4-FFF2-40B4-BE49-F238E27FC236}">
                <a16:creationId xmlns:a16="http://schemas.microsoft.com/office/drawing/2014/main" id="{AA79F748-4565-0C4A-B49E-C02A21F5DC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a:extLst>
              <a:ext uri="{FF2B5EF4-FFF2-40B4-BE49-F238E27FC236}">
                <a16:creationId xmlns:a16="http://schemas.microsoft.com/office/drawing/2014/main" id="{333CC916-9C39-CC4D-924C-D12BD34C76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E77B4C1-25AE-854E-A2CB-D91F6906C1D0}" type="slidenum">
              <a:rPr lang="en-US" altLang="en-US"/>
              <a:pPr>
                <a:spcBef>
                  <a:spcPct val="0"/>
                </a:spcBef>
              </a:pPr>
              <a:t>52</a:t>
            </a:fld>
            <a:endParaRPr lang="en-US" altLang="en-US"/>
          </a:p>
        </p:txBody>
      </p:sp>
      <p:sp>
        <p:nvSpPr>
          <p:cNvPr id="119810" name="Rectangle 2">
            <a:extLst>
              <a:ext uri="{FF2B5EF4-FFF2-40B4-BE49-F238E27FC236}">
                <a16:creationId xmlns:a16="http://schemas.microsoft.com/office/drawing/2014/main" id="{21A9CE29-FA33-214A-A4ED-707ACFA0DC1A}"/>
              </a:ext>
            </a:extLst>
          </p:cNvPr>
          <p:cNvSpPr>
            <a:spLocks noRot="1" noChangeArrowheads="1" noTextEdit="1"/>
          </p:cNvSpPr>
          <p:nvPr>
            <p:ph type="sldImg"/>
          </p:nvPr>
        </p:nvSpPr>
        <p:spPr>
          <a:ln/>
        </p:spPr>
      </p:sp>
      <p:sp>
        <p:nvSpPr>
          <p:cNvPr id="119811" name="Rectangle 3">
            <a:extLst>
              <a:ext uri="{FF2B5EF4-FFF2-40B4-BE49-F238E27FC236}">
                <a16:creationId xmlns:a16="http://schemas.microsoft.com/office/drawing/2014/main" id="{CA205FA2-0CC5-2841-9E71-2A0A88876C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a:extLst>
              <a:ext uri="{FF2B5EF4-FFF2-40B4-BE49-F238E27FC236}">
                <a16:creationId xmlns:a16="http://schemas.microsoft.com/office/drawing/2014/main" id="{FA8223CD-29B5-C94E-B210-1347ABCB66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C356646-BF4B-F140-91AC-DF1C1F0C8850}" type="slidenum">
              <a:rPr lang="en-US" altLang="en-US"/>
              <a:pPr>
                <a:spcBef>
                  <a:spcPct val="0"/>
                </a:spcBef>
              </a:pPr>
              <a:t>53</a:t>
            </a:fld>
            <a:endParaRPr lang="en-US" altLang="en-US"/>
          </a:p>
        </p:txBody>
      </p:sp>
      <p:sp>
        <p:nvSpPr>
          <p:cNvPr id="121858" name="Rectangle 2">
            <a:extLst>
              <a:ext uri="{FF2B5EF4-FFF2-40B4-BE49-F238E27FC236}">
                <a16:creationId xmlns:a16="http://schemas.microsoft.com/office/drawing/2014/main" id="{313FE0D7-6F99-F24C-8F9A-B3E3C33E7206}"/>
              </a:ext>
            </a:extLst>
          </p:cNvPr>
          <p:cNvSpPr>
            <a:spLocks noRot="1" noChangeArrowheads="1" noTextEdit="1"/>
          </p:cNvSpPr>
          <p:nvPr>
            <p:ph type="sldImg"/>
          </p:nvPr>
        </p:nvSpPr>
        <p:spPr>
          <a:ln/>
        </p:spPr>
      </p:sp>
      <p:sp>
        <p:nvSpPr>
          <p:cNvPr id="121859" name="Rectangle 3">
            <a:extLst>
              <a:ext uri="{FF2B5EF4-FFF2-40B4-BE49-F238E27FC236}">
                <a16:creationId xmlns:a16="http://schemas.microsoft.com/office/drawing/2014/main" id="{19C441AD-F422-804B-BB7B-ADE0CF1479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a:extLst>
              <a:ext uri="{FF2B5EF4-FFF2-40B4-BE49-F238E27FC236}">
                <a16:creationId xmlns:a16="http://schemas.microsoft.com/office/drawing/2014/main" id="{92E7446B-2E8E-5C42-8CE5-52E56472CB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3A58AED-1ABC-4F49-B66C-928A339BA1B0}" type="slidenum">
              <a:rPr lang="en-US" altLang="en-US"/>
              <a:pPr>
                <a:spcBef>
                  <a:spcPct val="0"/>
                </a:spcBef>
              </a:pPr>
              <a:t>54</a:t>
            </a:fld>
            <a:endParaRPr lang="en-US" altLang="en-US"/>
          </a:p>
        </p:txBody>
      </p:sp>
      <p:sp>
        <p:nvSpPr>
          <p:cNvPr id="123906" name="Rectangle 2">
            <a:extLst>
              <a:ext uri="{FF2B5EF4-FFF2-40B4-BE49-F238E27FC236}">
                <a16:creationId xmlns:a16="http://schemas.microsoft.com/office/drawing/2014/main" id="{EE620F4F-5D60-1C44-8E1C-2B6FF4CA4380}"/>
              </a:ext>
            </a:extLst>
          </p:cNvPr>
          <p:cNvSpPr>
            <a:spLocks noRot="1" noChangeArrowheads="1" noTextEdit="1"/>
          </p:cNvSpPr>
          <p:nvPr>
            <p:ph type="sldImg"/>
          </p:nvPr>
        </p:nvSpPr>
        <p:spPr>
          <a:ln/>
        </p:spPr>
      </p:sp>
      <p:sp>
        <p:nvSpPr>
          <p:cNvPr id="123907" name="Rectangle 3">
            <a:extLst>
              <a:ext uri="{FF2B5EF4-FFF2-40B4-BE49-F238E27FC236}">
                <a16:creationId xmlns:a16="http://schemas.microsoft.com/office/drawing/2014/main" id="{E6C750D8-31A2-E549-98C5-B3117DB913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a:extLst>
              <a:ext uri="{FF2B5EF4-FFF2-40B4-BE49-F238E27FC236}">
                <a16:creationId xmlns:a16="http://schemas.microsoft.com/office/drawing/2014/main" id="{8A251808-A24E-004A-8C6C-072AF8674F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C1011D9-D7E8-6A49-A392-867FC200EBC1}" type="slidenum">
              <a:rPr lang="en-US" altLang="en-US"/>
              <a:pPr>
                <a:spcBef>
                  <a:spcPct val="0"/>
                </a:spcBef>
              </a:pPr>
              <a:t>55</a:t>
            </a:fld>
            <a:endParaRPr lang="en-US" altLang="en-US"/>
          </a:p>
        </p:txBody>
      </p:sp>
      <p:sp>
        <p:nvSpPr>
          <p:cNvPr id="125954" name="Rectangle 2">
            <a:extLst>
              <a:ext uri="{FF2B5EF4-FFF2-40B4-BE49-F238E27FC236}">
                <a16:creationId xmlns:a16="http://schemas.microsoft.com/office/drawing/2014/main" id="{3638DFC1-3419-D440-A66B-C6137B5E07F4}"/>
              </a:ext>
            </a:extLst>
          </p:cNvPr>
          <p:cNvSpPr>
            <a:spLocks noRot="1" noChangeArrowheads="1" noTextEdit="1"/>
          </p:cNvSpPr>
          <p:nvPr>
            <p:ph type="sldImg"/>
          </p:nvPr>
        </p:nvSpPr>
        <p:spPr>
          <a:ln/>
        </p:spPr>
      </p:sp>
      <p:sp>
        <p:nvSpPr>
          <p:cNvPr id="125955" name="Rectangle 3">
            <a:extLst>
              <a:ext uri="{FF2B5EF4-FFF2-40B4-BE49-F238E27FC236}">
                <a16:creationId xmlns:a16="http://schemas.microsoft.com/office/drawing/2014/main" id="{EAF4D273-2677-B047-A9D3-04485821B4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a:extLst>
              <a:ext uri="{FF2B5EF4-FFF2-40B4-BE49-F238E27FC236}">
                <a16:creationId xmlns:a16="http://schemas.microsoft.com/office/drawing/2014/main" id="{31527D21-0590-D647-A5CF-5C34AA2B68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3CC38DE7-A0DE-524C-A8D2-D07EB995183A}" type="slidenum">
              <a:rPr lang="en-US" altLang="en-US"/>
              <a:pPr>
                <a:spcBef>
                  <a:spcPct val="0"/>
                </a:spcBef>
              </a:pPr>
              <a:t>56</a:t>
            </a:fld>
            <a:endParaRPr lang="en-US" altLang="en-US"/>
          </a:p>
        </p:txBody>
      </p:sp>
      <p:sp>
        <p:nvSpPr>
          <p:cNvPr id="128002" name="Rectangle 2">
            <a:extLst>
              <a:ext uri="{FF2B5EF4-FFF2-40B4-BE49-F238E27FC236}">
                <a16:creationId xmlns:a16="http://schemas.microsoft.com/office/drawing/2014/main" id="{E1AAA8EA-FADC-CA42-AF71-CD16539B392D}"/>
              </a:ext>
            </a:extLst>
          </p:cNvPr>
          <p:cNvSpPr>
            <a:spLocks noRot="1" noChangeArrowheads="1" noTextEdit="1"/>
          </p:cNvSpPr>
          <p:nvPr>
            <p:ph type="sldImg"/>
          </p:nvPr>
        </p:nvSpPr>
        <p:spPr>
          <a:ln/>
        </p:spPr>
      </p:sp>
      <p:sp>
        <p:nvSpPr>
          <p:cNvPr id="128003" name="Rectangle 3">
            <a:extLst>
              <a:ext uri="{FF2B5EF4-FFF2-40B4-BE49-F238E27FC236}">
                <a16:creationId xmlns:a16="http://schemas.microsoft.com/office/drawing/2014/main" id="{7CC32A55-0337-EF42-A607-C88DBA9843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a:extLst>
              <a:ext uri="{FF2B5EF4-FFF2-40B4-BE49-F238E27FC236}">
                <a16:creationId xmlns:a16="http://schemas.microsoft.com/office/drawing/2014/main" id="{C8EE3521-1EDB-4B4B-B290-21E5A332C3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5D9C586-7D0B-314D-8003-E013B1572DE9}" type="slidenum">
              <a:rPr lang="en-US" altLang="en-US"/>
              <a:pPr>
                <a:spcBef>
                  <a:spcPct val="0"/>
                </a:spcBef>
              </a:pPr>
              <a:t>57</a:t>
            </a:fld>
            <a:endParaRPr lang="en-US" altLang="en-US"/>
          </a:p>
        </p:txBody>
      </p:sp>
      <p:sp>
        <p:nvSpPr>
          <p:cNvPr id="130050" name="Rectangle 2">
            <a:extLst>
              <a:ext uri="{FF2B5EF4-FFF2-40B4-BE49-F238E27FC236}">
                <a16:creationId xmlns:a16="http://schemas.microsoft.com/office/drawing/2014/main" id="{9108709C-F113-5E4E-A994-587BD68714E1}"/>
              </a:ext>
            </a:extLst>
          </p:cNvPr>
          <p:cNvSpPr>
            <a:spLocks noRot="1" noChangeArrowheads="1" noTextEdit="1"/>
          </p:cNvSpPr>
          <p:nvPr>
            <p:ph type="sldImg"/>
          </p:nvPr>
        </p:nvSpPr>
        <p:spPr>
          <a:ln/>
        </p:spPr>
      </p:sp>
      <p:sp>
        <p:nvSpPr>
          <p:cNvPr id="130051" name="Rectangle 3">
            <a:extLst>
              <a:ext uri="{FF2B5EF4-FFF2-40B4-BE49-F238E27FC236}">
                <a16:creationId xmlns:a16="http://schemas.microsoft.com/office/drawing/2014/main" id="{BB662DED-F2B5-FE4F-86A3-BB004BD5D3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a:extLst>
              <a:ext uri="{FF2B5EF4-FFF2-40B4-BE49-F238E27FC236}">
                <a16:creationId xmlns:a16="http://schemas.microsoft.com/office/drawing/2014/main" id="{1524BACB-3E41-D845-B562-A416B2D885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3B92A0D7-74ED-B24B-B65F-1F53DAD4CC33}" type="slidenum">
              <a:rPr lang="en-US" altLang="en-US"/>
              <a:pPr>
                <a:spcBef>
                  <a:spcPct val="0"/>
                </a:spcBef>
              </a:pPr>
              <a:t>58</a:t>
            </a:fld>
            <a:endParaRPr lang="en-US" altLang="en-US"/>
          </a:p>
        </p:txBody>
      </p:sp>
      <p:sp>
        <p:nvSpPr>
          <p:cNvPr id="132098" name="Rectangle 2">
            <a:extLst>
              <a:ext uri="{FF2B5EF4-FFF2-40B4-BE49-F238E27FC236}">
                <a16:creationId xmlns:a16="http://schemas.microsoft.com/office/drawing/2014/main" id="{64DF06B2-96C3-BF46-A6BB-37D0A6E0C1C3}"/>
              </a:ext>
            </a:extLst>
          </p:cNvPr>
          <p:cNvSpPr>
            <a:spLocks noRot="1" noChangeArrowheads="1" noTextEdit="1"/>
          </p:cNvSpPr>
          <p:nvPr>
            <p:ph type="sldImg"/>
          </p:nvPr>
        </p:nvSpPr>
        <p:spPr>
          <a:ln/>
        </p:spPr>
      </p:sp>
      <p:sp>
        <p:nvSpPr>
          <p:cNvPr id="132099" name="Rectangle 3">
            <a:extLst>
              <a:ext uri="{FF2B5EF4-FFF2-40B4-BE49-F238E27FC236}">
                <a16:creationId xmlns:a16="http://schemas.microsoft.com/office/drawing/2014/main" id="{91697F61-FB9A-9F4E-A372-0229ED15D0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a:extLst>
              <a:ext uri="{FF2B5EF4-FFF2-40B4-BE49-F238E27FC236}">
                <a16:creationId xmlns:a16="http://schemas.microsoft.com/office/drawing/2014/main" id="{1AC459D1-6295-4344-B1C8-3406BB34CB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56A1874B-2D37-954D-96ED-8704841A2677}" type="slidenum">
              <a:rPr lang="en-US" altLang="en-US"/>
              <a:pPr>
                <a:spcBef>
                  <a:spcPct val="0"/>
                </a:spcBef>
              </a:pPr>
              <a:t>59</a:t>
            </a:fld>
            <a:endParaRPr lang="en-US" altLang="en-US"/>
          </a:p>
        </p:txBody>
      </p:sp>
      <p:sp>
        <p:nvSpPr>
          <p:cNvPr id="134146" name="Rectangle 2">
            <a:extLst>
              <a:ext uri="{FF2B5EF4-FFF2-40B4-BE49-F238E27FC236}">
                <a16:creationId xmlns:a16="http://schemas.microsoft.com/office/drawing/2014/main" id="{191743C7-BBD2-7D45-8722-DE714C96A5C6}"/>
              </a:ext>
            </a:extLst>
          </p:cNvPr>
          <p:cNvSpPr>
            <a:spLocks noRot="1" noChangeArrowheads="1" noTextEdit="1"/>
          </p:cNvSpPr>
          <p:nvPr>
            <p:ph type="sldImg"/>
          </p:nvPr>
        </p:nvSpPr>
        <p:spPr>
          <a:ln/>
        </p:spPr>
      </p:sp>
      <p:sp>
        <p:nvSpPr>
          <p:cNvPr id="134147" name="Rectangle 3">
            <a:extLst>
              <a:ext uri="{FF2B5EF4-FFF2-40B4-BE49-F238E27FC236}">
                <a16:creationId xmlns:a16="http://schemas.microsoft.com/office/drawing/2014/main" id="{7D7B63B2-DDA5-224E-9088-041710E812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2DFD8F19-42F2-F141-B227-31A099501E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BF6E42AB-3DE2-7B4A-AF0F-944104CA07B7}" type="slidenum">
              <a:rPr lang="en-US" altLang="en-US"/>
              <a:pPr>
                <a:spcBef>
                  <a:spcPct val="0"/>
                </a:spcBef>
              </a:pPr>
              <a:t>6</a:t>
            </a:fld>
            <a:endParaRPr lang="en-US" altLang="en-US"/>
          </a:p>
        </p:txBody>
      </p:sp>
      <p:sp>
        <p:nvSpPr>
          <p:cNvPr id="25602" name="Rectangle 2">
            <a:extLst>
              <a:ext uri="{FF2B5EF4-FFF2-40B4-BE49-F238E27FC236}">
                <a16:creationId xmlns:a16="http://schemas.microsoft.com/office/drawing/2014/main" id="{B73F76AA-A4AD-2C40-B451-B9189863AEEE}"/>
              </a:ext>
            </a:extLst>
          </p:cNvPr>
          <p:cNvSpPr>
            <a:spLocks noRot="1" noChangeArrowheads="1" noTextEdit="1"/>
          </p:cNvSpPr>
          <p:nvPr>
            <p:ph type="sldImg"/>
          </p:nvPr>
        </p:nvSpPr>
        <p:spPr>
          <a:ln/>
        </p:spPr>
      </p:sp>
      <p:sp>
        <p:nvSpPr>
          <p:cNvPr id="25603" name="Rectangle 3">
            <a:extLst>
              <a:ext uri="{FF2B5EF4-FFF2-40B4-BE49-F238E27FC236}">
                <a16:creationId xmlns:a16="http://schemas.microsoft.com/office/drawing/2014/main" id="{D37B0D42-D4B7-9045-973F-11F7B47EC4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a:extLst>
              <a:ext uri="{FF2B5EF4-FFF2-40B4-BE49-F238E27FC236}">
                <a16:creationId xmlns:a16="http://schemas.microsoft.com/office/drawing/2014/main" id="{01C06180-B6DB-E346-9943-FE9B579C6F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87044431-2021-4E40-8834-27E47801D2DA}" type="slidenum">
              <a:rPr lang="en-US" altLang="en-US"/>
              <a:pPr>
                <a:spcBef>
                  <a:spcPct val="0"/>
                </a:spcBef>
              </a:pPr>
              <a:t>60</a:t>
            </a:fld>
            <a:endParaRPr lang="en-US" altLang="en-US"/>
          </a:p>
        </p:txBody>
      </p:sp>
      <p:sp>
        <p:nvSpPr>
          <p:cNvPr id="136194" name="Rectangle 2">
            <a:extLst>
              <a:ext uri="{FF2B5EF4-FFF2-40B4-BE49-F238E27FC236}">
                <a16:creationId xmlns:a16="http://schemas.microsoft.com/office/drawing/2014/main" id="{61E38014-5DFC-8B41-86A1-B37AC43B9EEB}"/>
              </a:ext>
            </a:extLst>
          </p:cNvPr>
          <p:cNvSpPr>
            <a:spLocks noRot="1" noChangeArrowheads="1" noTextEdit="1"/>
          </p:cNvSpPr>
          <p:nvPr>
            <p:ph type="sldImg"/>
          </p:nvPr>
        </p:nvSpPr>
        <p:spPr>
          <a:ln/>
        </p:spPr>
      </p:sp>
      <p:sp>
        <p:nvSpPr>
          <p:cNvPr id="136195" name="Rectangle 3">
            <a:extLst>
              <a:ext uri="{FF2B5EF4-FFF2-40B4-BE49-F238E27FC236}">
                <a16:creationId xmlns:a16="http://schemas.microsoft.com/office/drawing/2014/main" id="{AA67D76A-6EDB-B243-98BF-B4B32688A5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7">
            <a:extLst>
              <a:ext uri="{FF2B5EF4-FFF2-40B4-BE49-F238E27FC236}">
                <a16:creationId xmlns:a16="http://schemas.microsoft.com/office/drawing/2014/main" id="{DEFD64F5-2EC4-464B-9EFD-05AFE6D307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B3B25B3-9FB8-C843-84F7-3840AF54C15D}" type="slidenum">
              <a:rPr lang="en-US" altLang="en-US"/>
              <a:pPr>
                <a:spcBef>
                  <a:spcPct val="0"/>
                </a:spcBef>
              </a:pPr>
              <a:t>61</a:t>
            </a:fld>
            <a:endParaRPr lang="en-US" altLang="en-US"/>
          </a:p>
        </p:txBody>
      </p:sp>
      <p:sp>
        <p:nvSpPr>
          <p:cNvPr id="138242" name="Rectangle 2">
            <a:extLst>
              <a:ext uri="{FF2B5EF4-FFF2-40B4-BE49-F238E27FC236}">
                <a16:creationId xmlns:a16="http://schemas.microsoft.com/office/drawing/2014/main" id="{A558CAFA-24DB-DE42-886A-D7F681F98F1A}"/>
              </a:ext>
            </a:extLst>
          </p:cNvPr>
          <p:cNvSpPr>
            <a:spLocks noRot="1" noChangeArrowheads="1" noTextEdit="1"/>
          </p:cNvSpPr>
          <p:nvPr>
            <p:ph type="sldImg"/>
          </p:nvPr>
        </p:nvSpPr>
        <p:spPr>
          <a:ln/>
        </p:spPr>
      </p:sp>
      <p:sp>
        <p:nvSpPr>
          <p:cNvPr id="138243" name="Rectangle 3">
            <a:extLst>
              <a:ext uri="{FF2B5EF4-FFF2-40B4-BE49-F238E27FC236}">
                <a16:creationId xmlns:a16="http://schemas.microsoft.com/office/drawing/2014/main" id="{FBD00F67-9F96-C946-946E-834BEA70D2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7">
            <a:extLst>
              <a:ext uri="{FF2B5EF4-FFF2-40B4-BE49-F238E27FC236}">
                <a16:creationId xmlns:a16="http://schemas.microsoft.com/office/drawing/2014/main" id="{3F3B10F7-FCC5-6E4C-A4C8-1EB92085F5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8CE3BA32-E841-2B45-A212-7B33EE6146B9}" type="slidenum">
              <a:rPr lang="en-US" altLang="en-US"/>
              <a:pPr>
                <a:spcBef>
                  <a:spcPct val="0"/>
                </a:spcBef>
              </a:pPr>
              <a:t>62</a:t>
            </a:fld>
            <a:endParaRPr lang="en-US" altLang="en-US"/>
          </a:p>
        </p:txBody>
      </p:sp>
      <p:sp>
        <p:nvSpPr>
          <p:cNvPr id="140290" name="Rectangle 2">
            <a:extLst>
              <a:ext uri="{FF2B5EF4-FFF2-40B4-BE49-F238E27FC236}">
                <a16:creationId xmlns:a16="http://schemas.microsoft.com/office/drawing/2014/main" id="{0E51F1BC-EADF-144D-BD9E-1E700A4C5860}"/>
              </a:ext>
            </a:extLst>
          </p:cNvPr>
          <p:cNvSpPr>
            <a:spLocks noRot="1" noChangeArrowheads="1" noTextEdit="1"/>
          </p:cNvSpPr>
          <p:nvPr>
            <p:ph type="sldImg"/>
          </p:nvPr>
        </p:nvSpPr>
        <p:spPr>
          <a:ln/>
        </p:spPr>
      </p:sp>
      <p:sp>
        <p:nvSpPr>
          <p:cNvPr id="140291" name="Rectangle 3">
            <a:extLst>
              <a:ext uri="{FF2B5EF4-FFF2-40B4-BE49-F238E27FC236}">
                <a16:creationId xmlns:a16="http://schemas.microsoft.com/office/drawing/2014/main" id="{BCC440D3-3893-DA4B-90C2-14E8FB33B6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7">
            <a:extLst>
              <a:ext uri="{FF2B5EF4-FFF2-40B4-BE49-F238E27FC236}">
                <a16:creationId xmlns:a16="http://schemas.microsoft.com/office/drawing/2014/main" id="{EFA601CE-8D0A-E542-A5CE-3EB4E53A83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B704C9E-291F-8440-98D6-465093174EA8}" type="slidenum">
              <a:rPr lang="en-US" altLang="en-US"/>
              <a:pPr>
                <a:spcBef>
                  <a:spcPct val="0"/>
                </a:spcBef>
              </a:pPr>
              <a:t>63</a:t>
            </a:fld>
            <a:endParaRPr lang="en-US" altLang="en-US"/>
          </a:p>
        </p:txBody>
      </p:sp>
      <p:sp>
        <p:nvSpPr>
          <p:cNvPr id="142338" name="Rectangle 2">
            <a:extLst>
              <a:ext uri="{FF2B5EF4-FFF2-40B4-BE49-F238E27FC236}">
                <a16:creationId xmlns:a16="http://schemas.microsoft.com/office/drawing/2014/main" id="{1B10D93E-604A-0E45-B21E-40486FFB250A}"/>
              </a:ext>
            </a:extLst>
          </p:cNvPr>
          <p:cNvSpPr>
            <a:spLocks noRot="1" noChangeArrowheads="1" noTextEdit="1"/>
          </p:cNvSpPr>
          <p:nvPr>
            <p:ph type="sldImg"/>
          </p:nvPr>
        </p:nvSpPr>
        <p:spPr>
          <a:ln/>
        </p:spPr>
      </p:sp>
      <p:sp>
        <p:nvSpPr>
          <p:cNvPr id="142339" name="Rectangle 3">
            <a:extLst>
              <a:ext uri="{FF2B5EF4-FFF2-40B4-BE49-F238E27FC236}">
                <a16:creationId xmlns:a16="http://schemas.microsoft.com/office/drawing/2014/main" id="{0B89999C-0E81-8B45-99FE-522D3C7AD4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7">
            <a:extLst>
              <a:ext uri="{FF2B5EF4-FFF2-40B4-BE49-F238E27FC236}">
                <a16:creationId xmlns:a16="http://schemas.microsoft.com/office/drawing/2014/main" id="{16207044-5D16-344C-B4CB-8D07525ECE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80B70C51-A3D6-8743-9EE0-26E9C556A79F}" type="slidenum">
              <a:rPr lang="en-US" altLang="en-US"/>
              <a:pPr>
                <a:spcBef>
                  <a:spcPct val="0"/>
                </a:spcBef>
              </a:pPr>
              <a:t>64</a:t>
            </a:fld>
            <a:endParaRPr lang="en-US" altLang="en-US"/>
          </a:p>
        </p:txBody>
      </p:sp>
      <p:sp>
        <p:nvSpPr>
          <p:cNvPr id="144386" name="Rectangle 2">
            <a:extLst>
              <a:ext uri="{FF2B5EF4-FFF2-40B4-BE49-F238E27FC236}">
                <a16:creationId xmlns:a16="http://schemas.microsoft.com/office/drawing/2014/main" id="{CB776DA8-3C19-CD42-AB38-4EEB7640B4D9}"/>
              </a:ext>
            </a:extLst>
          </p:cNvPr>
          <p:cNvSpPr>
            <a:spLocks noRot="1" noChangeArrowheads="1" noTextEdit="1"/>
          </p:cNvSpPr>
          <p:nvPr>
            <p:ph type="sldImg"/>
          </p:nvPr>
        </p:nvSpPr>
        <p:spPr>
          <a:ln/>
        </p:spPr>
      </p:sp>
      <p:sp>
        <p:nvSpPr>
          <p:cNvPr id="144387" name="Rectangle 3">
            <a:extLst>
              <a:ext uri="{FF2B5EF4-FFF2-40B4-BE49-F238E27FC236}">
                <a16:creationId xmlns:a16="http://schemas.microsoft.com/office/drawing/2014/main" id="{129F41CC-808A-A946-BA21-FEE861E85C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7">
            <a:extLst>
              <a:ext uri="{FF2B5EF4-FFF2-40B4-BE49-F238E27FC236}">
                <a16:creationId xmlns:a16="http://schemas.microsoft.com/office/drawing/2014/main" id="{A4AB8A34-B2F7-6947-83FE-0822FEEA4B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FAC615E-A1F0-2342-BD4F-71A26FEE03DD}" type="slidenum">
              <a:rPr lang="en-US" altLang="en-US"/>
              <a:pPr>
                <a:spcBef>
                  <a:spcPct val="0"/>
                </a:spcBef>
              </a:pPr>
              <a:t>65</a:t>
            </a:fld>
            <a:endParaRPr lang="en-US" altLang="en-US"/>
          </a:p>
        </p:txBody>
      </p:sp>
      <p:sp>
        <p:nvSpPr>
          <p:cNvPr id="146434" name="Rectangle 2">
            <a:extLst>
              <a:ext uri="{FF2B5EF4-FFF2-40B4-BE49-F238E27FC236}">
                <a16:creationId xmlns:a16="http://schemas.microsoft.com/office/drawing/2014/main" id="{14622AFF-01E2-4A45-8848-925C56203551}"/>
              </a:ext>
            </a:extLst>
          </p:cNvPr>
          <p:cNvSpPr>
            <a:spLocks noRot="1" noChangeArrowheads="1" noTextEdit="1"/>
          </p:cNvSpPr>
          <p:nvPr>
            <p:ph type="sldImg"/>
          </p:nvPr>
        </p:nvSpPr>
        <p:spPr>
          <a:ln/>
        </p:spPr>
      </p:sp>
      <p:sp>
        <p:nvSpPr>
          <p:cNvPr id="146435" name="Rectangle 3">
            <a:extLst>
              <a:ext uri="{FF2B5EF4-FFF2-40B4-BE49-F238E27FC236}">
                <a16:creationId xmlns:a16="http://schemas.microsoft.com/office/drawing/2014/main" id="{AE116E31-EFC4-0645-B7BF-760C002769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7">
            <a:extLst>
              <a:ext uri="{FF2B5EF4-FFF2-40B4-BE49-F238E27FC236}">
                <a16:creationId xmlns:a16="http://schemas.microsoft.com/office/drawing/2014/main" id="{46782213-3DF9-1F45-A4B8-ACE3B34FDC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4E6E65E-01BD-6D4E-A337-66C12FA1A273}" type="slidenum">
              <a:rPr lang="en-US" altLang="en-US"/>
              <a:pPr>
                <a:spcBef>
                  <a:spcPct val="0"/>
                </a:spcBef>
              </a:pPr>
              <a:t>66</a:t>
            </a:fld>
            <a:endParaRPr lang="en-US" altLang="en-US"/>
          </a:p>
        </p:txBody>
      </p:sp>
      <p:sp>
        <p:nvSpPr>
          <p:cNvPr id="148482" name="Rectangle 2">
            <a:extLst>
              <a:ext uri="{FF2B5EF4-FFF2-40B4-BE49-F238E27FC236}">
                <a16:creationId xmlns:a16="http://schemas.microsoft.com/office/drawing/2014/main" id="{9B2E03C6-E64F-1043-AC46-26762F6FDFBB}"/>
              </a:ext>
            </a:extLst>
          </p:cNvPr>
          <p:cNvSpPr>
            <a:spLocks noRot="1" noChangeArrowheads="1" noTextEdit="1"/>
          </p:cNvSpPr>
          <p:nvPr>
            <p:ph type="sldImg"/>
          </p:nvPr>
        </p:nvSpPr>
        <p:spPr>
          <a:ln/>
        </p:spPr>
      </p:sp>
      <p:sp>
        <p:nvSpPr>
          <p:cNvPr id="148483" name="Rectangle 3">
            <a:extLst>
              <a:ext uri="{FF2B5EF4-FFF2-40B4-BE49-F238E27FC236}">
                <a16:creationId xmlns:a16="http://schemas.microsoft.com/office/drawing/2014/main" id="{0329394F-22D6-904D-8EB9-A60F0D479C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7">
            <a:extLst>
              <a:ext uri="{FF2B5EF4-FFF2-40B4-BE49-F238E27FC236}">
                <a16:creationId xmlns:a16="http://schemas.microsoft.com/office/drawing/2014/main" id="{42EBB833-1231-6341-A9B9-275EC7153C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9EC240E-380D-574C-B150-4C21D0A11369}" type="slidenum">
              <a:rPr lang="en-US" altLang="en-US"/>
              <a:pPr>
                <a:spcBef>
                  <a:spcPct val="0"/>
                </a:spcBef>
              </a:pPr>
              <a:t>67</a:t>
            </a:fld>
            <a:endParaRPr lang="en-US" altLang="en-US"/>
          </a:p>
        </p:txBody>
      </p:sp>
      <p:sp>
        <p:nvSpPr>
          <p:cNvPr id="150530" name="Rectangle 2">
            <a:extLst>
              <a:ext uri="{FF2B5EF4-FFF2-40B4-BE49-F238E27FC236}">
                <a16:creationId xmlns:a16="http://schemas.microsoft.com/office/drawing/2014/main" id="{690A5276-DA89-9345-AE08-730B1CE71EF5}"/>
              </a:ext>
            </a:extLst>
          </p:cNvPr>
          <p:cNvSpPr>
            <a:spLocks noRot="1" noChangeArrowheads="1" noTextEdit="1"/>
          </p:cNvSpPr>
          <p:nvPr>
            <p:ph type="sldImg"/>
          </p:nvPr>
        </p:nvSpPr>
        <p:spPr>
          <a:ln/>
        </p:spPr>
      </p:sp>
      <p:sp>
        <p:nvSpPr>
          <p:cNvPr id="150531" name="Rectangle 3">
            <a:extLst>
              <a:ext uri="{FF2B5EF4-FFF2-40B4-BE49-F238E27FC236}">
                <a16:creationId xmlns:a16="http://schemas.microsoft.com/office/drawing/2014/main" id="{39DA49BD-82EC-AC4F-BE5B-B1DC68682F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7">
            <a:extLst>
              <a:ext uri="{FF2B5EF4-FFF2-40B4-BE49-F238E27FC236}">
                <a16:creationId xmlns:a16="http://schemas.microsoft.com/office/drawing/2014/main" id="{0545BB12-8869-964F-B293-090882466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18FED2A-8858-AC4B-B6F8-A20ABA5BEDB8}" type="slidenum">
              <a:rPr lang="en-US" altLang="en-US"/>
              <a:pPr>
                <a:spcBef>
                  <a:spcPct val="0"/>
                </a:spcBef>
              </a:pPr>
              <a:t>68</a:t>
            </a:fld>
            <a:endParaRPr lang="en-US" altLang="en-US"/>
          </a:p>
        </p:txBody>
      </p:sp>
      <p:sp>
        <p:nvSpPr>
          <p:cNvPr id="152578" name="Rectangle 2">
            <a:extLst>
              <a:ext uri="{FF2B5EF4-FFF2-40B4-BE49-F238E27FC236}">
                <a16:creationId xmlns:a16="http://schemas.microsoft.com/office/drawing/2014/main" id="{D8A25420-F21C-9340-B66B-13749CA447A4}"/>
              </a:ext>
            </a:extLst>
          </p:cNvPr>
          <p:cNvSpPr>
            <a:spLocks noRot="1" noChangeArrowheads="1" noTextEdit="1"/>
          </p:cNvSpPr>
          <p:nvPr>
            <p:ph type="sldImg"/>
          </p:nvPr>
        </p:nvSpPr>
        <p:spPr>
          <a:ln/>
        </p:spPr>
      </p:sp>
      <p:sp>
        <p:nvSpPr>
          <p:cNvPr id="152579" name="Rectangle 3">
            <a:extLst>
              <a:ext uri="{FF2B5EF4-FFF2-40B4-BE49-F238E27FC236}">
                <a16:creationId xmlns:a16="http://schemas.microsoft.com/office/drawing/2014/main" id="{E6DFF8FF-9DE8-9C47-AF85-67EB3094E3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a:extLst>
              <a:ext uri="{FF2B5EF4-FFF2-40B4-BE49-F238E27FC236}">
                <a16:creationId xmlns:a16="http://schemas.microsoft.com/office/drawing/2014/main" id="{9260661B-9B29-F542-82CC-4418B91241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F6E20F3-B97E-2B4C-A690-C01B0E001194}" type="slidenum">
              <a:rPr lang="en-US" altLang="en-US"/>
              <a:pPr>
                <a:spcBef>
                  <a:spcPct val="0"/>
                </a:spcBef>
              </a:pPr>
              <a:t>69</a:t>
            </a:fld>
            <a:endParaRPr lang="en-US" altLang="en-US"/>
          </a:p>
        </p:txBody>
      </p:sp>
      <p:sp>
        <p:nvSpPr>
          <p:cNvPr id="154626" name="Rectangle 2">
            <a:extLst>
              <a:ext uri="{FF2B5EF4-FFF2-40B4-BE49-F238E27FC236}">
                <a16:creationId xmlns:a16="http://schemas.microsoft.com/office/drawing/2014/main" id="{E27A7093-5330-6F4F-A9F0-3AF60DA9EC8E}"/>
              </a:ext>
            </a:extLst>
          </p:cNvPr>
          <p:cNvSpPr>
            <a:spLocks noRot="1" noChangeArrowheads="1" noTextEdit="1"/>
          </p:cNvSpPr>
          <p:nvPr>
            <p:ph type="sldImg"/>
          </p:nvPr>
        </p:nvSpPr>
        <p:spPr>
          <a:ln/>
        </p:spPr>
      </p:sp>
      <p:sp>
        <p:nvSpPr>
          <p:cNvPr id="154627" name="Rectangle 3">
            <a:extLst>
              <a:ext uri="{FF2B5EF4-FFF2-40B4-BE49-F238E27FC236}">
                <a16:creationId xmlns:a16="http://schemas.microsoft.com/office/drawing/2014/main" id="{85D82CE5-0F69-B744-AEAF-DC59715E74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DE9BFBCB-F437-BA4E-BD26-1DAFC1090F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D4D91AB-3CB8-904A-80A0-9BABA8266178}" type="slidenum">
              <a:rPr lang="en-US" altLang="en-US"/>
              <a:pPr>
                <a:spcBef>
                  <a:spcPct val="0"/>
                </a:spcBef>
              </a:pPr>
              <a:t>7</a:t>
            </a:fld>
            <a:endParaRPr lang="en-US" altLang="en-US"/>
          </a:p>
        </p:txBody>
      </p:sp>
      <p:sp>
        <p:nvSpPr>
          <p:cNvPr id="27650" name="Rectangle 2">
            <a:extLst>
              <a:ext uri="{FF2B5EF4-FFF2-40B4-BE49-F238E27FC236}">
                <a16:creationId xmlns:a16="http://schemas.microsoft.com/office/drawing/2014/main" id="{DDF5B674-898E-FC49-B5B1-74C45A8D19D1}"/>
              </a:ext>
            </a:extLst>
          </p:cNvPr>
          <p:cNvSpPr>
            <a:spLocks noRot="1" noChangeArrowheads="1" noTextEdit="1"/>
          </p:cNvSpPr>
          <p:nvPr>
            <p:ph type="sldImg"/>
          </p:nvPr>
        </p:nvSpPr>
        <p:spPr>
          <a:ln/>
        </p:spPr>
      </p:sp>
      <p:sp>
        <p:nvSpPr>
          <p:cNvPr id="27651" name="Rectangle 3">
            <a:extLst>
              <a:ext uri="{FF2B5EF4-FFF2-40B4-BE49-F238E27FC236}">
                <a16:creationId xmlns:a16="http://schemas.microsoft.com/office/drawing/2014/main" id="{52E239B4-A195-BB41-A4D0-85D572FD79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7">
            <a:extLst>
              <a:ext uri="{FF2B5EF4-FFF2-40B4-BE49-F238E27FC236}">
                <a16:creationId xmlns:a16="http://schemas.microsoft.com/office/drawing/2014/main" id="{E1CC23F3-F04B-4745-961F-B7C26517EC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A2BC9CC-4E3B-2E4D-AB47-2EE2AC8D64BB}" type="slidenum">
              <a:rPr lang="en-US" altLang="en-US"/>
              <a:pPr>
                <a:spcBef>
                  <a:spcPct val="0"/>
                </a:spcBef>
              </a:pPr>
              <a:t>70</a:t>
            </a:fld>
            <a:endParaRPr lang="en-US" altLang="en-US"/>
          </a:p>
        </p:txBody>
      </p:sp>
      <p:sp>
        <p:nvSpPr>
          <p:cNvPr id="156674" name="Rectangle 2">
            <a:extLst>
              <a:ext uri="{FF2B5EF4-FFF2-40B4-BE49-F238E27FC236}">
                <a16:creationId xmlns:a16="http://schemas.microsoft.com/office/drawing/2014/main" id="{1B80112D-8A58-334C-A070-8B97E003EB32}"/>
              </a:ext>
            </a:extLst>
          </p:cNvPr>
          <p:cNvSpPr>
            <a:spLocks noRot="1" noChangeArrowheads="1" noTextEdit="1"/>
          </p:cNvSpPr>
          <p:nvPr>
            <p:ph type="sldImg"/>
          </p:nvPr>
        </p:nvSpPr>
        <p:spPr>
          <a:ln/>
        </p:spPr>
      </p:sp>
      <p:sp>
        <p:nvSpPr>
          <p:cNvPr id="156675" name="Rectangle 3">
            <a:extLst>
              <a:ext uri="{FF2B5EF4-FFF2-40B4-BE49-F238E27FC236}">
                <a16:creationId xmlns:a16="http://schemas.microsoft.com/office/drawing/2014/main" id="{7D7140BA-590A-6944-B3A6-7BA12A75CE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7">
            <a:extLst>
              <a:ext uri="{FF2B5EF4-FFF2-40B4-BE49-F238E27FC236}">
                <a16:creationId xmlns:a16="http://schemas.microsoft.com/office/drawing/2014/main" id="{431DA700-0738-0940-B902-AE871095B7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A9F4488-257E-2940-9C7A-0F519358388D}" type="slidenum">
              <a:rPr lang="en-US" altLang="en-US"/>
              <a:pPr>
                <a:spcBef>
                  <a:spcPct val="0"/>
                </a:spcBef>
              </a:pPr>
              <a:t>71</a:t>
            </a:fld>
            <a:endParaRPr lang="en-US" altLang="en-US"/>
          </a:p>
        </p:txBody>
      </p:sp>
      <p:sp>
        <p:nvSpPr>
          <p:cNvPr id="158722" name="Rectangle 2">
            <a:extLst>
              <a:ext uri="{FF2B5EF4-FFF2-40B4-BE49-F238E27FC236}">
                <a16:creationId xmlns:a16="http://schemas.microsoft.com/office/drawing/2014/main" id="{2FAA0A04-32CB-C14D-A9B2-38959BC13B3E}"/>
              </a:ext>
            </a:extLst>
          </p:cNvPr>
          <p:cNvSpPr>
            <a:spLocks noRot="1" noChangeArrowheads="1" noTextEdit="1"/>
          </p:cNvSpPr>
          <p:nvPr>
            <p:ph type="sldImg"/>
          </p:nvPr>
        </p:nvSpPr>
        <p:spPr>
          <a:ln/>
        </p:spPr>
      </p:sp>
      <p:sp>
        <p:nvSpPr>
          <p:cNvPr id="158723" name="Rectangle 3">
            <a:extLst>
              <a:ext uri="{FF2B5EF4-FFF2-40B4-BE49-F238E27FC236}">
                <a16:creationId xmlns:a16="http://schemas.microsoft.com/office/drawing/2014/main" id="{50947974-208B-E842-9C31-B07CFBDE11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7">
            <a:extLst>
              <a:ext uri="{FF2B5EF4-FFF2-40B4-BE49-F238E27FC236}">
                <a16:creationId xmlns:a16="http://schemas.microsoft.com/office/drawing/2014/main" id="{B3FDA3F4-F9CE-F448-9EE0-1975E2604C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2FDADF0-33C5-4349-9464-FA6228186B5C}" type="slidenum">
              <a:rPr lang="en-US" altLang="en-US"/>
              <a:pPr>
                <a:spcBef>
                  <a:spcPct val="0"/>
                </a:spcBef>
              </a:pPr>
              <a:t>72</a:t>
            </a:fld>
            <a:endParaRPr lang="en-US" altLang="en-US"/>
          </a:p>
        </p:txBody>
      </p:sp>
      <p:sp>
        <p:nvSpPr>
          <p:cNvPr id="160770" name="Rectangle 2">
            <a:extLst>
              <a:ext uri="{FF2B5EF4-FFF2-40B4-BE49-F238E27FC236}">
                <a16:creationId xmlns:a16="http://schemas.microsoft.com/office/drawing/2014/main" id="{ADB57EEC-2A29-1648-9120-2C0CAB221D25}"/>
              </a:ext>
            </a:extLst>
          </p:cNvPr>
          <p:cNvSpPr>
            <a:spLocks noRot="1" noChangeArrowheads="1" noTextEdit="1"/>
          </p:cNvSpPr>
          <p:nvPr>
            <p:ph type="sldImg"/>
          </p:nvPr>
        </p:nvSpPr>
        <p:spPr>
          <a:ln/>
        </p:spPr>
      </p:sp>
      <p:sp>
        <p:nvSpPr>
          <p:cNvPr id="160771" name="Rectangle 3">
            <a:extLst>
              <a:ext uri="{FF2B5EF4-FFF2-40B4-BE49-F238E27FC236}">
                <a16:creationId xmlns:a16="http://schemas.microsoft.com/office/drawing/2014/main" id="{510F572E-E676-3E4F-9BCD-5EB5FC874F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7">
            <a:extLst>
              <a:ext uri="{FF2B5EF4-FFF2-40B4-BE49-F238E27FC236}">
                <a16:creationId xmlns:a16="http://schemas.microsoft.com/office/drawing/2014/main" id="{02EDD3CE-8670-4048-9B53-330980B597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FC05136-C44A-6B48-96EF-2381B87BFFBC}" type="slidenum">
              <a:rPr lang="en-US" altLang="en-US"/>
              <a:pPr>
                <a:spcBef>
                  <a:spcPct val="0"/>
                </a:spcBef>
              </a:pPr>
              <a:t>73</a:t>
            </a:fld>
            <a:endParaRPr lang="en-US" altLang="en-US"/>
          </a:p>
        </p:txBody>
      </p:sp>
      <p:sp>
        <p:nvSpPr>
          <p:cNvPr id="162818" name="Rectangle 2">
            <a:extLst>
              <a:ext uri="{FF2B5EF4-FFF2-40B4-BE49-F238E27FC236}">
                <a16:creationId xmlns:a16="http://schemas.microsoft.com/office/drawing/2014/main" id="{BF076302-966F-FA41-B939-B5DDC761A98E}"/>
              </a:ext>
            </a:extLst>
          </p:cNvPr>
          <p:cNvSpPr>
            <a:spLocks noRot="1" noChangeArrowheads="1" noTextEdit="1"/>
          </p:cNvSpPr>
          <p:nvPr>
            <p:ph type="sldImg"/>
          </p:nvPr>
        </p:nvSpPr>
        <p:spPr>
          <a:ln/>
        </p:spPr>
      </p:sp>
      <p:sp>
        <p:nvSpPr>
          <p:cNvPr id="162819" name="Rectangle 3">
            <a:extLst>
              <a:ext uri="{FF2B5EF4-FFF2-40B4-BE49-F238E27FC236}">
                <a16:creationId xmlns:a16="http://schemas.microsoft.com/office/drawing/2014/main" id="{BA7F63D6-CE4D-3540-9A6A-54125466B2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7">
            <a:extLst>
              <a:ext uri="{FF2B5EF4-FFF2-40B4-BE49-F238E27FC236}">
                <a16:creationId xmlns:a16="http://schemas.microsoft.com/office/drawing/2014/main" id="{0FFC57B0-FA75-CB4B-8FD4-E1A8B5F784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3B7D6E54-E5A2-B249-8E2C-034DCBD2BCB7}" type="slidenum">
              <a:rPr lang="en-US" altLang="en-US"/>
              <a:pPr>
                <a:spcBef>
                  <a:spcPct val="0"/>
                </a:spcBef>
              </a:pPr>
              <a:t>74</a:t>
            </a:fld>
            <a:endParaRPr lang="en-US" altLang="en-US"/>
          </a:p>
        </p:txBody>
      </p:sp>
      <p:sp>
        <p:nvSpPr>
          <p:cNvPr id="164866" name="Rectangle 2">
            <a:extLst>
              <a:ext uri="{FF2B5EF4-FFF2-40B4-BE49-F238E27FC236}">
                <a16:creationId xmlns:a16="http://schemas.microsoft.com/office/drawing/2014/main" id="{0236CBBB-9F96-8943-AF75-4BB7B6DAA2AC}"/>
              </a:ext>
            </a:extLst>
          </p:cNvPr>
          <p:cNvSpPr>
            <a:spLocks noRot="1" noChangeArrowheads="1" noTextEdit="1"/>
          </p:cNvSpPr>
          <p:nvPr>
            <p:ph type="sldImg"/>
          </p:nvPr>
        </p:nvSpPr>
        <p:spPr>
          <a:ln/>
        </p:spPr>
      </p:sp>
      <p:sp>
        <p:nvSpPr>
          <p:cNvPr id="164867" name="Rectangle 3">
            <a:extLst>
              <a:ext uri="{FF2B5EF4-FFF2-40B4-BE49-F238E27FC236}">
                <a16:creationId xmlns:a16="http://schemas.microsoft.com/office/drawing/2014/main" id="{87BACB4D-3967-CE43-9D79-BCD3A67E01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7">
            <a:extLst>
              <a:ext uri="{FF2B5EF4-FFF2-40B4-BE49-F238E27FC236}">
                <a16:creationId xmlns:a16="http://schemas.microsoft.com/office/drawing/2014/main" id="{05545FE6-9BC4-C64E-BA53-87517E7C75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DEBAD16-272A-1B4A-A051-F8C6E4B209EF}" type="slidenum">
              <a:rPr lang="en-US" altLang="en-US"/>
              <a:pPr>
                <a:spcBef>
                  <a:spcPct val="0"/>
                </a:spcBef>
              </a:pPr>
              <a:t>75</a:t>
            </a:fld>
            <a:endParaRPr lang="en-US" altLang="en-US"/>
          </a:p>
        </p:txBody>
      </p:sp>
      <p:sp>
        <p:nvSpPr>
          <p:cNvPr id="166914" name="Rectangle 2">
            <a:extLst>
              <a:ext uri="{FF2B5EF4-FFF2-40B4-BE49-F238E27FC236}">
                <a16:creationId xmlns:a16="http://schemas.microsoft.com/office/drawing/2014/main" id="{EBA45BA3-6665-9C44-B88A-A8B07C0AC566}"/>
              </a:ext>
            </a:extLst>
          </p:cNvPr>
          <p:cNvSpPr>
            <a:spLocks noRot="1" noChangeArrowheads="1" noTextEdit="1"/>
          </p:cNvSpPr>
          <p:nvPr>
            <p:ph type="sldImg"/>
          </p:nvPr>
        </p:nvSpPr>
        <p:spPr>
          <a:ln/>
        </p:spPr>
      </p:sp>
      <p:sp>
        <p:nvSpPr>
          <p:cNvPr id="166915" name="Rectangle 3">
            <a:extLst>
              <a:ext uri="{FF2B5EF4-FFF2-40B4-BE49-F238E27FC236}">
                <a16:creationId xmlns:a16="http://schemas.microsoft.com/office/drawing/2014/main" id="{508B3802-2F11-424E-8DC0-FA08CC7BBC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7">
            <a:extLst>
              <a:ext uri="{FF2B5EF4-FFF2-40B4-BE49-F238E27FC236}">
                <a16:creationId xmlns:a16="http://schemas.microsoft.com/office/drawing/2014/main" id="{BF280107-D936-AE45-B519-C9FB4D36F1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12013456-2BF6-D546-B3B0-23F469964CBC}" type="slidenum">
              <a:rPr lang="en-US" altLang="en-US"/>
              <a:pPr>
                <a:spcBef>
                  <a:spcPct val="0"/>
                </a:spcBef>
              </a:pPr>
              <a:t>76</a:t>
            </a:fld>
            <a:endParaRPr lang="en-US" altLang="en-US"/>
          </a:p>
        </p:txBody>
      </p:sp>
      <p:sp>
        <p:nvSpPr>
          <p:cNvPr id="168962" name="Rectangle 2">
            <a:extLst>
              <a:ext uri="{FF2B5EF4-FFF2-40B4-BE49-F238E27FC236}">
                <a16:creationId xmlns:a16="http://schemas.microsoft.com/office/drawing/2014/main" id="{3C69910E-0AD5-7748-A126-EAD41971F870}"/>
              </a:ext>
            </a:extLst>
          </p:cNvPr>
          <p:cNvSpPr>
            <a:spLocks noRot="1" noChangeArrowheads="1" noTextEdit="1"/>
          </p:cNvSpPr>
          <p:nvPr>
            <p:ph type="sldImg"/>
          </p:nvPr>
        </p:nvSpPr>
        <p:spPr>
          <a:ln/>
        </p:spPr>
      </p:sp>
      <p:sp>
        <p:nvSpPr>
          <p:cNvPr id="168963" name="Rectangle 3">
            <a:extLst>
              <a:ext uri="{FF2B5EF4-FFF2-40B4-BE49-F238E27FC236}">
                <a16:creationId xmlns:a16="http://schemas.microsoft.com/office/drawing/2014/main" id="{5C9B7DAA-7238-AF40-AEFE-2027C83653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7">
            <a:extLst>
              <a:ext uri="{FF2B5EF4-FFF2-40B4-BE49-F238E27FC236}">
                <a16:creationId xmlns:a16="http://schemas.microsoft.com/office/drawing/2014/main" id="{5C01C829-C3A8-5149-8FCA-8D2E0C5898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C2B1C1C-DA66-604C-97F7-B7E986E053B3}" type="slidenum">
              <a:rPr lang="en-US" altLang="en-US"/>
              <a:pPr>
                <a:spcBef>
                  <a:spcPct val="0"/>
                </a:spcBef>
              </a:pPr>
              <a:t>77</a:t>
            </a:fld>
            <a:endParaRPr lang="en-US" altLang="en-US"/>
          </a:p>
        </p:txBody>
      </p:sp>
      <p:sp>
        <p:nvSpPr>
          <p:cNvPr id="171010" name="Rectangle 2">
            <a:extLst>
              <a:ext uri="{FF2B5EF4-FFF2-40B4-BE49-F238E27FC236}">
                <a16:creationId xmlns:a16="http://schemas.microsoft.com/office/drawing/2014/main" id="{26491C64-36F6-8447-B9DA-973A790AAC74}"/>
              </a:ext>
            </a:extLst>
          </p:cNvPr>
          <p:cNvSpPr>
            <a:spLocks noRot="1" noChangeArrowheads="1" noTextEdit="1"/>
          </p:cNvSpPr>
          <p:nvPr>
            <p:ph type="sldImg"/>
          </p:nvPr>
        </p:nvSpPr>
        <p:spPr>
          <a:ln/>
        </p:spPr>
      </p:sp>
      <p:sp>
        <p:nvSpPr>
          <p:cNvPr id="171011" name="Rectangle 3">
            <a:extLst>
              <a:ext uri="{FF2B5EF4-FFF2-40B4-BE49-F238E27FC236}">
                <a16:creationId xmlns:a16="http://schemas.microsoft.com/office/drawing/2014/main" id="{30CE0E84-9E78-EF46-97D7-22CA594092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7">
            <a:extLst>
              <a:ext uri="{FF2B5EF4-FFF2-40B4-BE49-F238E27FC236}">
                <a16:creationId xmlns:a16="http://schemas.microsoft.com/office/drawing/2014/main" id="{19952718-F287-DF43-9403-6ACEC575BF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BE2AC3C-ED33-1346-9FC4-956A1F76CF1F}" type="slidenum">
              <a:rPr lang="en-US" altLang="en-US"/>
              <a:pPr>
                <a:spcBef>
                  <a:spcPct val="0"/>
                </a:spcBef>
              </a:pPr>
              <a:t>78</a:t>
            </a:fld>
            <a:endParaRPr lang="en-US" altLang="en-US"/>
          </a:p>
        </p:txBody>
      </p:sp>
      <p:sp>
        <p:nvSpPr>
          <p:cNvPr id="173058" name="Rectangle 2">
            <a:extLst>
              <a:ext uri="{FF2B5EF4-FFF2-40B4-BE49-F238E27FC236}">
                <a16:creationId xmlns:a16="http://schemas.microsoft.com/office/drawing/2014/main" id="{37DED745-00B9-B841-B561-B366F8F78418}"/>
              </a:ext>
            </a:extLst>
          </p:cNvPr>
          <p:cNvSpPr>
            <a:spLocks noRot="1" noChangeArrowheads="1" noTextEdit="1"/>
          </p:cNvSpPr>
          <p:nvPr>
            <p:ph type="sldImg"/>
          </p:nvPr>
        </p:nvSpPr>
        <p:spPr>
          <a:ln/>
        </p:spPr>
      </p:sp>
      <p:sp>
        <p:nvSpPr>
          <p:cNvPr id="173059" name="Rectangle 3">
            <a:extLst>
              <a:ext uri="{FF2B5EF4-FFF2-40B4-BE49-F238E27FC236}">
                <a16:creationId xmlns:a16="http://schemas.microsoft.com/office/drawing/2014/main" id="{FDD03216-5766-1E4C-A199-48684A8EC0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7">
            <a:extLst>
              <a:ext uri="{FF2B5EF4-FFF2-40B4-BE49-F238E27FC236}">
                <a16:creationId xmlns:a16="http://schemas.microsoft.com/office/drawing/2014/main" id="{7B3F3568-54B6-104A-BCC2-06DE7DE854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5A7CA03E-B87D-304D-A6C7-97FFA3B3F2B4}" type="slidenum">
              <a:rPr lang="en-US" altLang="en-US"/>
              <a:pPr>
                <a:spcBef>
                  <a:spcPct val="0"/>
                </a:spcBef>
              </a:pPr>
              <a:t>79</a:t>
            </a:fld>
            <a:endParaRPr lang="en-US" altLang="en-US"/>
          </a:p>
        </p:txBody>
      </p:sp>
      <p:sp>
        <p:nvSpPr>
          <p:cNvPr id="175106" name="Rectangle 2">
            <a:extLst>
              <a:ext uri="{FF2B5EF4-FFF2-40B4-BE49-F238E27FC236}">
                <a16:creationId xmlns:a16="http://schemas.microsoft.com/office/drawing/2014/main" id="{E2EED943-9902-4A4D-AC4D-844271409219}"/>
              </a:ext>
            </a:extLst>
          </p:cNvPr>
          <p:cNvSpPr>
            <a:spLocks noRot="1" noChangeArrowheads="1" noTextEdit="1"/>
          </p:cNvSpPr>
          <p:nvPr>
            <p:ph type="sldImg"/>
          </p:nvPr>
        </p:nvSpPr>
        <p:spPr>
          <a:ln/>
        </p:spPr>
      </p:sp>
      <p:sp>
        <p:nvSpPr>
          <p:cNvPr id="175107" name="Rectangle 3">
            <a:extLst>
              <a:ext uri="{FF2B5EF4-FFF2-40B4-BE49-F238E27FC236}">
                <a16:creationId xmlns:a16="http://schemas.microsoft.com/office/drawing/2014/main" id="{E3C52806-7C90-174C-BFC6-D2126BD939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BDB31431-30DE-574C-B2F3-AD3F003464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CB3F596A-6AC9-464B-AB3B-7CAC64254FFB}" type="slidenum">
              <a:rPr lang="en-US" altLang="en-US"/>
              <a:pPr>
                <a:spcBef>
                  <a:spcPct val="0"/>
                </a:spcBef>
              </a:pPr>
              <a:t>8</a:t>
            </a:fld>
            <a:endParaRPr lang="en-US" altLang="en-US"/>
          </a:p>
        </p:txBody>
      </p:sp>
      <p:sp>
        <p:nvSpPr>
          <p:cNvPr id="29698" name="Rectangle 2">
            <a:extLst>
              <a:ext uri="{FF2B5EF4-FFF2-40B4-BE49-F238E27FC236}">
                <a16:creationId xmlns:a16="http://schemas.microsoft.com/office/drawing/2014/main" id="{ADDB2B4D-7501-E743-855C-C9476B4AD18E}"/>
              </a:ext>
            </a:extLst>
          </p:cNvPr>
          <p:cNvSpPr>
            <a:spLocks noRot="1" noChangeArrowheads="1" noTextEdit="1"/>
          </p:cNvSpPr>
          <p:nvPr>
            <p:ph type="sldImg"/>
          </p:nvPr>
        </p:nvSpPr>
        <p:spPr>
          <a:ln/>
        </p:spPr>
      </p:sp>
      <p:sp>
        <p:nvSpPr>
          <p:cNvPr id="29699" name="Rectangle 3">
            <a:extLst>
              <a:ext uri="{FF2B5EF4-FFF2-40B4-BE49-F238E27FC236}">
                <a16:creationId xmlns:a16="http://schemas.microsoft.com/office/drawing/2014/main" id="{874FD475-695E-BC40-952C-B3E6FE6487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7">
            <a:extLst>
              <a:ext uri="{FF2B5EF4-FFF2-40B4-BE49-F238E27FC236}">
                <a16:creationId xmlns:a16="http://schemas.microsoft.com/office/drawing/2014/main" id="{193A2D75-8C35-E748-97FF-205CCE9E73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693BF09-BC4B-1042-B017-FDD9A425FDD8}" type="slidenum">
              <a:rPr lang="en-US" altLang="en-US"/>
              <a:pPr>
                <a:spcBef>
                  <a:spcPct val="0"/>
                </a:spcBef>
              </a:pPr>
              <a:t>80</a:t>
            </a:fld>
            <a:endParaRPr lang="en-US" altLang="en-US"/>
          </a:p>
        </p:txBody>
      </p:sp>
      <p:sp>
        <p:nvSpPr>
          <p:cNvPr id="177154" name="Rectangle 2">
            <a:extLst>
              <a:ext uri="{FF2B5EF4-FFF2-40B4-BE49-F238E27FC236}">
                <a16:creationId xmlns:a16="http://schemas.microsoft.com/office/drawing/2014/main" id="{CDC6E9E6-0337-FD41-AB52-A68E24F3AD76}"/>
              </a:ext>
            </a:extLst>
          </p:cNvPr>
          <p:cNvSpPr>
            <a:spLocks noRot="1" noChangeArrowheads="1" noTextEdit="1"/>
          </p:cNvSpPr>
          <p:nvPr>
            <p:ph type="sldImg"/>
          </p:nvPr>
        </p:nvSpPr>
        <p:spPr>
          <a:ln/>
        </p:spPr>
      </p:sp>
      <p:sp>
        <p:nvSpPr>
          <p:cNvPr id="177155" name="Rectangle 3">
            <a:extLst>
              <a:ext uri="{FF2B5EF4-FFF2-40B4-BE49-F238E27FC236}">
                <a16:creationId xmlns:a16="http://schemas.microsoft.com/office/drawing/2014/main" id="{03F1E36F-945D-7C42-99E5-8B30E9031A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7">
            <a:extLst>
              <a:ext uri="{FF2B5EF4-FFF2-40B4-BE49-F238E27FC236}">
                <a16:creationId xmlns:a16="http://schemas.microsoft.com/office/drawing/2014/main" id="{4EDFA94B-DC82-044F-9C65-DAB74AF7FD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C9A34ED9-7811-754D-869A-F455463DAD93}" type="slidenum">
              <a:rPr lang="en-US" altLang="en-US"/>
              <a:pPr>
                <a:spcBef>
                  <a:spcPct val="0"/>
                </a:spcBef>
              </a:pPr>
              <a:t>81</a:t>
            </a:fld>
            <a:endParaRPr lang="en-US" altLang="en-US"/>
          </a:p>
        </p:txBody>
      </p:sp>
      <p:sp>
        <p:nvSpPr>
          <p:cNvPr id="179202" name="Rectangle 2">
            <a:extLst>
              <a:ext uri="{FF2B5EF4-FFF2-40B4-BE49-F238E27FC236}">
                <a16:creationId xmlns:a16="http://schemas.microsoft.com/office/drawing/2014/main" id="{2C1CCEBB-2908-AB4A-A404-50EC0FBF73F0}"/>
              </a:ext>
            </a:extLst>
          </p:cNvPr>
          <p:cNvSpPr>
            <a:spLocks noRot="1" noChangeArrowheads="1" noTextEdit="1"/>
          </p:cNvSpPr>
          <p:nvPr>
            <p:ph type="sldImg"/>
          </p:nvPr>
        </p:nvSpPr>
        <p:spPr>
          <a:ln/>
        </p:spPr>
      </p:sp>
      <p:sp>
        <p:nvSpPr>
          <p:cNvPr id="179203" name="Rectangle 3">
            <a:extLst>
              <a:ext uri="{FF2B5EF4-FFF2-40B4-BE49-F238E27FC236}">
                <a16:creationId xmlns:a16="http://schemas.microsoft.com/office/drawing/2014/main" id="{A9BB06EB-535C-C845-9EDC-C1AF633D7F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7">
            <a:extLst>
              <a:ext uri="{FF2B5EF4-FFF2-40B4-BE49-F238E27FC236}">
                <a16:creationId xmlns:a16="http://schemas.microsoft.com/office/drawing/2014/main" id="{5212C5EC-6FC4-8148-87EB-6000134876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B41913A5-ED93-C647-910C-2FCE3D960E71}" type="slidenum">
              <a:rPr lang="en-US" altLang="en-US"/>
              <a:pPr>
                <a:spcBef>
                  <a:spcPct val="0"/>
                </a:spcBef>
              </a:pPr>
              <a:t>82</a:t>
            </a:fld>
            <a:endParaRPr lang="en-US" altLang="en-US"/>
          </a:p>
        </p:txBody>
      </p:sp>
      <p:sp>
        <p:nvSpPr>
          <p:cNvPr id="181250" name="Rectangle 2">
            <a:extLst>
              <a:ext uri="{FF2B5EF4-FFF2-40B4-BE49-F238E27FC236}">
                <a16:creationId xmlns:a16="http://schemas.microsoft.com/office/drawing/2014/main" id="{F0E9531D-A0BB-B444-9278-130629C3A5DF}"/>
              </a:ext>
            </a:extLst>
          </p:cNvPr>
          <p:cNvSpPr>
            <a:spLocks noRot="1" noChangeArrowheads="1" noTextEdit="1"/>
          </p:cNvSpPr>
          <p:nvPr>
            <p:ph type="sldImg"/>
          </p:nvPr>
        </p:nvSpPr>
        <p:spPr>
          <a:ln/>
        </p:spPr>
      </p:sp>
      <p:sp>
        <p:nvSpPr>
          <p:cNvPr id="181251" name="Rectangle 3">
            <a:extLst>
              <a:ext uri="{FF2B5EF4-FFF2-40B4-BE49-F238E27FC236}">
                <a16:creationId xmlns:a16="http://schemas.microsoft.com/office/drawing/2014/main" id="{818C0B1A-FE67-0C40-A75F-2711610761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7">
            <a:extLst>
              <a:ext uri="{FF2B5EF4-FFF2-40B4-BE49-F238E27FC236}">
                <a16:creationId xmlns:a16="http://schemas.microsoft.com/office/drawing/2014/main" id="{9B909530-CEB8-4C47-ADA1-51300F9F16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573D246-B812-274D-B74B-6872FADE93C9}" type="slidenum">
              <a:rPr lang="en-US" altLang="en-US"/>
              <a:pPr>
                <a:spcBef>
                  <a:spcPct val="0"/>
                </a:spcBef>
              </a:pPr>
              <a:t>83</a:t>
            </a:fld>
            <a:endParaRPr lang="en-US" altLang="en-US"/>
          </a:p>
        </p:txBody>
      </p:sp>
      <p:sp>
        <p:nvSpPr>
          <p:cNvPr id="183298" name="Rectangle 2">
            <a:extLst>
              <a:ext uri="{FF2B5EF4-FFF2-40B4-BE49-F238E27FC236}">
                <a16:creationId xmlns:a16="http://schemas.microsoft.com/office/drawing/2014/main" id="{D7C81FD1-255E-8A4B-8B93-E86C6CA7AA8D}"/>
              </a:ext>
            </a:extLst>
          </p:cNvPr>
          <p:cNvSpPr>
            <a:spLocks noRot="1" noChangeArrowheads="1" noTextEdit="1"/>
          </p:cNvSpPr>
          <p:nvPr>
            <p:ph type="sldImg"/>
          </p:nvPr>
        </p:nvSpPr>
        <p:spPr>
          <a:ln/>
        </p:spPr>
      </p:sp>
      <p:sp>
        <p:nvSpPr>
          <p:cNvPr id="183299" name="Rectangle 3">
            <a:extLst>
              <a:ext uri="{FF2B5EF4-FFF2-40B4-BE49-F238E27FC236}">
                <a16:creationId xmlns:a16="http://schemas.microsoft.com/office/drawing/2014/main" id="{B26D205F-7A70-9049-8520-301E53CDEA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7">
            <a:extLst>
              <a:ext uri="{FF2B5EF4-FFF2-40B4-BE49-F238E27FC236}">
                <a16:creationId xmlns:a16="http://schemas.microsoft.com/office/drawing/2014/main" id="{F26D16AF-5A3C-A948-9B22-EFC2BCF240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35267B72-C7DD-1C4F-9729-00F4C2507FFE}" type="slidenum">
              <a:rPr lang="en-US" altLang="en-US"/>
              <a:pPr>
                <a:spcBef>
                  <a:spcPct val="0"/>
                </a:spcBef>
              </a:pPr>
              <a:t>84</a:t>
            </a:fld>
            <a:endParaRPr lang="en-US" altLang="en-US"/>
          </a:p>
        </p:txBody>
      </p:sp>
      <p:sp>
        <p:nvSpPr>
          <p:cNvPr id="185346" name="Rectangle 2">
            <a:extLst>
              <a:ext uri="{FF2B5EF4-FFF2-40B4-BE49-F238E27FC236}">
                <a16:creationId xmlns:a16="http://schemas.microsoft.com/office/drawing/2014/main" id="{A619817C-428B-0344-9498-CD1A270769D3}"/>
              </a:ext>
            </a:extLst>
          </p:cNvPr>
          <p:cNvSpPr>
            <a:spLocks noRot="1" noChangeArrowheads="1" noTextEdit="1"/>
          </p:cNvSpPr>
          <p:nvPr>
            <p:ph type="sldImg"/>
          </p:nvPr>
        </p:nvSpPr>
        <p:spPr>
          <a:ln/>
        </p:spPr>
      </p:sp>
      <p:sp>
        <p:nvSpPr>
          <p:cNvPr id="185347" name="Rectangle 3">
            <a:extLst>
              <a:ext uri="{FF2B5EF4-FFF2-40B4-BE49-F238E27FC236}">
                <a16:creationId xmlns:a16="http://schemas.microsoft.com/office/drawing/2014/main" id="{F582F745-00DC-9547-87EB-905E170905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7">
            <a:extLst>
              <a:ext uri="{FF2B5EF4-FFF2-40B4-BE49-F238E27FC236}">
                <a16:creationId xmlns:a16="http://schemas.microsoft.com/office/drawing/2014/main" id="{69F31824-8F20-3547-BCCD-1A0937C5B8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396BB92-AC3B-F54B-B255-87C984592B59}" type="slidenum">
              <a:rPr lang="en-US" altLang="en-US"/>
              <a:pPr>
                <a:spcBef>
                  <a:spcPct val="0"/>
                </a:spcBef>
              </a:pPr>
              <a:t>85</a:t>
            </a:fld>
            <a:endParaRPr lang="en-US" altLang="en-US"/>
          </a:p>
        </p:txBody>
      </p:sp>
      <p:sp>
        <p:nvSpPr>
          <p:cNvPr id="187394" name="Rectangle 2">
            <a:extLst>
              <a:ext uri="{FF2B5EF4-FFF2-40B4-BE49-F238E27FC236}">
                <a16:creationId xmlns:a16="http://schemas.microsoft.com/office/drawing/2014/main" id="{2EAC5438-FC06-1544-80A9-9C624A452339}"/>
              </a:ext>
            </a:extLst>
          </p:cNvPr>
          <p:cNvSpPr>
            <a:spLocks noRot="1" noChangeArrowheads="1" noTextEdit="1"/>
          </p:cNvSpPr>
          <p:nvPr>
            <p:ph type="sldImg"/>
          </p:nvPr>
        </p:nvSpPr>
        <p:spPr>
          <a:ln/>
        </p:spPr>
      </p:sp>
      <p:sp>
        <p:nvSpPr>
          <p:cNvPr id="187395" name="Rectangle 3">
            <a:extLst>
              <a:ext uri="{FF2B5EF4-FFF2-40B4-BE49-F238E27FC236}">
                <a16:creationId xmlns:a16="http://schemas.microsoft.com/office/drawing/2014/main" id="{214E9EC9-3998-2540-B53E-9C0797FC1B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7">
            <a:extLst>
              <a:ext uri="{FF2B5EF4-FFF2-40B4-BE49-F238E27FC236}">
                <a16:creationId xmlns:a16="http://schemas.microsoft.com/office/drawing/2014/main" id="{B9F2D155-646E-7541-AD63-7BE9259202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36FB8F3D-281A-3A4B-9F58-91C60DBB039C}" type="slidenum">
              <a:rPr lang="en-US" altLang="en-US"/>
              <a:pPr>
                <a:spcBef>
                  <a:spcPct val="0"/>
                </a:spcBef>
              </a:pPr>
              <a:t>86</a:t>
            </a:fld>
            <a:endParaRPr lang="en-US" altLang="en-US"/>
          </a:p>
        </p:txBody>
      </p:sp>
      <p:sp>
        <p:nvSpPr>
          <p:cNvPr id="189442" name="Rectangle 2">
            <a:extLst>
              <a:ext uri="{FF2B5EF4-FFF2-40B4-BE49-F238E27FC236}">
                <a16:creationId xmlns:a16="http://schemas.microsoft.com/office/drawing/2014/main" id="{9EB5F4AD-F907-7041-8924-6D64EF4670D0}"/>
              </a:ext>
            </a:extLst>
          </p:cNvPr>
          <p:cNvSpPr>
            <a:spLocks noRot="1" noChangeArrowheads="1" noTextEdit="1"/>
          </p:cNvSpPr>
          <p:nvPr>
            <p:ph type="sldImg"/>
          </p:nvPr>
        </p:nvSpPr>
        <p:spPr>
          <a:ln/>
        </p:spPr>
      </p:sp>
      <p:sp>
        <p:nvSpPr>
          <p:cNvPr id="189443" name="Rectangle 3">
            <a:extLst>
              <a:ext uri="{FF2B5EF4-FFF2-40B4-BE49-F238E27FC236}">
                <a16:creationId xmlns:a16="http://schemas.microsoft.com/office/drawing/2014/main" id="{9CD5BFEF-025B-E646-80DA-01E3D76E75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7">
            <a:extLst>
              <a:ext uri="{FF2B5EF4-FFF2-40B4-BE49-F238E27FC236}">
                <a16:creationId xmlns:a16="http://schemas.microsoft.com/office/drawing/2014/main" id="{17313620-F8AA-2D41-94D6-064744EAC2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35223A7-A3A3-2344-ADA0-629C22A0B0E8}" type="slidenum">
              <a:rPr lang="en-US" altLang="en-US"/>
              <a:pPr>
                <a:spcBef>
                  <a:spcPct val="0"/>
                </a:spcBef>
              </a:pPr>
              <a:t>87</a:t>
            </a:fld>
            <a:endParaRPr lang="en-US" altLang="en-US"/>
          </a:p>
        </p:txBody>
      </p:sp>
      <p:sp>
        <p:nvSpPr>
          <p:cNvPr id="191490" name="Rectangle 2">
            <a:extLst>
              <a:ext uri="{FF2B5EF4-FFF2-40B4-BE49-F238E27FC236}">
                <a16:creationId xmlns:a16="http://schemas.microsoft.com/office/drawing/2014/main" id="{E655BF23-1D79-DB41-B59A-9F83A2571CB1}"/>
              </a:ext>
            </a:extLst>
          </p:cNvPr>
          <p:cNvSpPr>
            <a:spLocks noRot="1" noChangeArrowheads="1" noTextEdit="1"/>
          </p:cNvSpPr>
          <p:nvPr>
            <p:ph type="sldImg"/>
          </p:nvPr>
        </p:nvSpPr>
        <p:spPr>
          <a:ln/>
        </p:spPr>
      </p:sp>
      <p:sp>
        <p:nvSpPr>
          <p:cNvPr id="191491" name="Rectangle 3">
            <a:extLst>
              <a:ext uri="{FF2B5EF4-FFF2-40B4-BE49-F238E27FC236}">
                <a16:creationId xmlns:a16="http://schemas.microsoft.com/office/drawing/2014/main" id="{CBA85584-4A00-0644-8BA8-897BD7B62A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7">
            <a:extLst>
              <a:ext uri="{FF2B5EF4-FFF2-40B4-BE49-F238E27FC236}">
                <a16:creationId xmlns:a16="http://schemas.microsoft.com/office/drawing/2014/main" id="{6EB2EF75-C5C5-6C4B-A307-63F8ECAF8D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744DAD0-6887-C24C-820D-DF8A4201FC60}" type="slidenum">
              <a:rPr lang="en-US" altLang="en-US"/>
              <a:pPr>
                <a:spcBef>
                  <a:spcPct val="0"/>
                </a:spcBef>
              </a:pPr>
              <a:t>88</a:t>
            </a:fld>
            <a:endParaRPr lang="en-US" altLang="en-US"/>
          </a:p>
        </p:txBody>
      </p:sp>
      <p:sp>
        <p:nvSpPr>
          <p:cNvPr id="193538" name="Rectangle 2">
            <a:extLst>
              <a:ext uri="{FF2B5EF4-FFF2-40B4-BE49-F238E27FC236}">
                <a16:creationId xmlns:a16="http://schemas.microsoft.com/office/drawing/2014/main" id="{4A8405AD-2BC8-AD44-B3AD-C94A737B10FD}"/>
              </a:ext>
            </a:extLst>
          </p:cNvPr>
          <p:cNvSpPr>
            <a:spLocks noRot="1" noChangeArrowheads="1" noTextEdit="1"/>
          </p:cNvSpPr>
          <p:nvPr>
            <p:ph type="sldImg"/>
          </p:nvPr>
        </p:nvSpPr>
        <p:spPr>
          <a:ln/>
        </p:spPr>
      </p:sp>
      <p:sp>
        <p:nvSpPr>
          <p:cNvPr id="193539" name="Rectangle 3">
            <a:extLst>
              <a:ext uri="{FF2B5EF4-FFF2-40B4-BE49-F238E27FC236}">
                <a16:creationId xmlns:a16="http://schemas.microsoft.com/office/drawing/2014/main" id="{9AD0A2BA-5923-A74A-9F89-64A23EF6EE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7">
            <a:extLst>
              <a:ext uri="{FF2B5EF4-FFF2-40B4-BE49-F238E27FC236}">
                <a16:creationId xmlns:a16="http://schemas.microsoft.com/office/drawing/2014/main" id="{4DF4B7BC-51CB-FD47-A953-A4072C3FB2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55034C01-0C55-3249-9657-F2DC85534492}" type="slidenum">
              <a:rPr lang="en-US" altLang="en-US"/>
              <a:pPr>
                <a:spcBef>
                  <a:spcPct val="0"/>
                </a:spcBef>
              </a:pPr>
              <a:t>89</a:t>
            </a:fld>
            <a:endParaRPr lang="en-US" altLang="en-US"/>
          </a:p>
        </p:txBody>
      </p:sp>
      <p:sp>
        <p:nvSpPr>
          <p:cNvPr id="195586" name="Rectangle 2">
            <a:extLst>
              <a:ext uri="{FF2B5EF4-FFF2-40B4-BE49-F238E27FC236}">
                <a16:creationId xmlns:a16="http://schemas.microsoft.com/office/drawing/2014/main" id="{98BB37C0-46B5-3B4D-AB42-62B291D8738B}"/>
              </a:ext>
            </a:extLst>
          </p:cNvPr>
          <p:cNvSpPr>
            <a:spLocks noRot="1" noChangeArrowheads="1" noTextEdit="1"/>
          </p:cNvSpPr>
          <p:nvPr>
            <p:ph type="sldImg"/>
          </p:nvPr>
        </p:nvSpPr>
        <p:spPr>
          <a:ln/>
        </p:spPr>
      </p:sp>
      <p:sp>
        <p:nvSpPr>
          <p:cNvPr id="195587" name="Rectangle 3">
            <a:extLst>
              <a:ext uri="{FF2B5EF4-FFF2-40B4-BE49-F238E27FC236}">
                <a16:creationId xmlns:a16="http://schemas.microsoft.com/office/drawing/2014/main" id="{8563046A-A71A-B943-B9F3-BACB73DABB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AF7AF40E-5EAD-C646-BD73-4BE036A5F2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52024496-0663-E648-AF70-D99B2DBABAB6}" type="slidenum">
              <a:rPr lang="en-US" altLang="en-US"/>
              <a:pPr>
                <a:spcBef>
                  <a:spcPct val="0"/>
                </a:spcBef>
              </a:pPr>
              <a:t>9</a:t>
            </a:fld>
            <a:endParaRPr lang="en-US" altLang="en-US"/>
          </a:p>
        </p:txBody>
      </p:sp>
      <p:sp>
        <p:nvSpPr>
          <p:cNvPr id="31746" name="Rectangle 2">
            <a:extLst>
              <a:ext uri="{FF2B5EF4-FFF2-40B4-BE49-F238E27FC236}">
                <a16:creationId xmlns:a16="http://schemas.microsoft.com/office/drawing/2014/main" id="{16D8CFAA-25FC-1C49-B461-4A90DA7FD7A9}"/>
              </a:ext>
            </a:extLst>
          </p:cNvPr>
          <p:cNvSpPr>
            <a:spLocks noRot="1" noChangeArrowheads="1" noTextEdit="1"/>
          </p:cNvSpPr>
          <p:nvPr>
            <p:ph type="sldImg"/>
          </p:nvPr>
        </p:nvSpPr>
        <p:spPr>
          <a:ln/>
        </p:spPr>
      </p:sp>
      <p:sp>
        <p:nvSpPr>
          <p:cNvPr id="31747" name="Rectangle 3">
            <a:extLst>
              <a:ext uri="{FF2B5EF4-FFF2-40B4-BE49-F238E27FC236}">
                <a16:creationId xmlns:a16="http://schemas.microsoft.com/office/drawing/2014/main" id="{EA5BEB83-2E48-774C-947D-03A87AEF24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7">
            <a:extLst>
              <a:ext uri="{FF2B5EF4-FFF2-40B4-BE49-F238E27FC236}">
                <a16:creationId xmlns:a16="http://schemas.microsoft.com/office/drawing/2014/main" id="{6F25258F-5CA2-FB42-B9A7-2042293CD7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4DD92C4-E7A1-504D-8293-9AEB636A7809}" type="slidenum">
              <a:rPr lang="en-US" altLang="en-US"/>
              <a:pPr>
                <a:spcBef>
                  <a:spcPct val="0"/>
                </a:spcBef>
              </a:pPr>
              <a:t>90</a:t>
            </a:fld>
            <a:endParaRPr lang="en-US" altLang="en-US"/>
          </a:p>
        </p:txBody>
      </p:sp>
      <p:sp>
        <p:nvSpPr>
          <p:cNvPr id="197634" name="Rectangle 2">
            <a:extLst>
              <a:ext uri="{FF2B5EF4-FFF2-40B4-BE49-F238E27FC236}">
                <a16:creationId xmlns:a16="http://schemas.microsoft.com/office/drawing/2014/main" id="{CA1ADFE2-B22C-0845-BE80-E169E9A82A45}"/>
              </a:ext>
            </a:extLst>
          </p:cNvPr>
          <p:cNvSpPr>
            <a:spLocks noRot="1" noChangeArrowheads="1" noTextEdit="1"/>
          </p:cNvSpPr>
          <p:nvPr>
            <p:ph type="sldImg"/>
          </p:nvPr>
        </p:nvSpPr>
        <p:spPr>
          <a:ln/>
        </p:spPr>
      </p:sp>
      <p:sp>
        <p:nvSpPr>
          <p:cNvPr id="197635" name="Rectangle 3">
            <a:extLst>
              <a:ext uri="{FF2B5EF4-FFF2-40B4-BE49-F238E27FC236}">
                <a16:creationId xmlns:a16="http://schemas.microsoft.com/office/drawing/2014/main" id="{2C66CC17-0986-D74B-BB35-5AEDD618C1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7">
            <a:extLst>
              <a:ext uri="{FF2B5EF4-FFF2-40B4-BE49-F238E27FC236}">
                <a16:creationId xmlns:a16="http://schemas.microsoft.com/office/drawing/2014/main" id="{2AC92F00-C2E9-8148-8502-CCDAC72ABC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8382CA8E-CF2C-CE4A-B2B4-CF2553BE0372}" type="slidenum">
              <a:rPr lang="en-US" altLang="en-US"/>
              <a:pPr>
                <a:spcBef>
                  <a:spcPct val="0"/>
                </a:spcBef>
              </a:pPr>
              <a:t>91</a:t>
            </a:fld>
            <a:endParaRPr lang="en-US" altLang="en-US"/>
          </a:p>
        </p:txBody>
      </p:sp>
      <p:sp>
        <p:nvSpPr>
          <p:cNvPr id="199682" name="Rectangle 2">
            <a:extLst>
              <a:ext uri="{FF2B5EF4-FFF2-40B4-BE49-F238E27FC236}">
                <a16:creationId xmlns:a16="http://schemas.microsoft.com/office/drawing/2014/main" id="{34EC9F21-3BC1-3E48-90BA-E6C9EAAEE89C}"/>
              </a:ext>
            </a:extLst>
          </p:cNvPr>
          <p:cNvSpPr>
            <a:spLocks noRot="1" noChangeArrowheads="1" noTextEdit="1"/>
          </p:cNvSpPr>
          <p:nvPr>
            <p:ph type="sldImg"/>
          </p:nvPr>
        </p:nvSpPr>
        <p:spPr>
          <a:ln/>
        </p:spPr>
      </p:sp>
      <p:sp>
        <p:nvSpPr>
          <p:cNvPr id="199683" name="Rectangle 3">
            <a:extLst>
              <a:ext uri="{FF2B5EF4-FFF2-40B4-BE49-F238E27FC236}">
                <a16:creationId xmlns:a16="http://schemas.microsoft.com/office/drawing/2014/main" id="{6E5310D2-6D75-2145-AF79-194B5EE625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7">
            <a:extLst>
              <a:ext uri="{FF2B5EF4-FFF2-40B4-BE49-F238E27FC236}">
                <a16:creationId xmlns:a16="http://schemas.microsoft.com/office/drawing/2014/main" id="{F7414307-7332-E94E-9290-D4532E7290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CC7333C-9A90-6641-A771-D5F1CC1B2326}" type="slidenum">
              <a:rPr lang="en-US" altLang="en-US"/>
              <a:pPr>
                <a:spcBef>
                  <a:spcPct val="0"/>
                </a:spcBef>
              </a:pPr>
              <a:t>92</a:t>
            </a:fld>
            <a:endParaRPr lang="en-US" altLang="en-US"/>
          </a:p>
        </p:txBody>
      </p:sp>
      <p:sp>
        <p:nvSpPr>
          <p:cNvPr id="201730" name="Rectangle 2">
            <a:extLst>
              <a:ext uri="{FF2B5EF4-FFF2-40B4-BE49-F238E27FC236}">
                <a16:creationId xmlns:a16="http://schemas.microsoft.com/office/drawing/2014/main" id="{6D0FDB88-AD3E-094F-9B9E-28AFE185AEBC}"/>
              </a:ext>
            </a:extLst>
          </p:cNvPr>
          <p:cNvSpPr>
            <a:spLocks noRot="1" noChangeArrowheads="1" noTextEdit="1"/>
          </p:cNvSpPr>
          <p:nvPr>
            <p:ph type="sldImg"/>
          </p:nvPr>
        </p:nvSpPr>
        <p:spPr>
          <a:ln/>
        </p:spPr>
      </p:sp>
      <p:sp>
        <p:nvSpPr>
          <p:cNvPr id="201731" name="Rectangle 3">
            <a:extLst>
              <a:ext uri="{FF2B5EF4-FFF2-40B4-BE49-F238E27FC236}">
                <a16:creationId xmlns:a16="http://schemas.microsoft.com/office/drawing/2014/main" id="{619A2A6E-712A-9449-AB8B-529BA3C3F8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7">
            <a:extLst>
              <a:ext uri="{FF2B5EF4-FFF2-40B4-BE49-F238E27FC236}">
                <a16:creationId xmlns:a16="http://schemas.microsoft.com/office/drawing/2014/main" id="{9A903266-498F-B64A-A4A3-82D938C05B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F271C89-9AD0-0C47-B907-BCAC89B10D92}" type="slidenum">
              <a:rPr lang="en-US" altLang="en-US"/>
              <a:pPr>
                <a:spcBef>
                  <a:spcPct val="0"/>
                </a:spcBef>
              </a:pPr>
              <a:t>93</a:t>
            </a:fld>
            <a:endParaRPr lang="en-US" altLang="en-US"/>
          </a:p>
        </p:txBody>
      </p:sp>
      <p:sp>
        <p:nvSpPr>
          <p:cNvPr id="203778" name="Rectangle 2">
            <a:extLst>
              <a:ext uri="{FF2B5EF4-FFF2-40B4-BE49-F238E27FC236}">
                <a16:creationId xmlns:a16="http://schemas.microsoft.com/office/drawing/2014/main" id="{831BBE7B-F3B1-6D46-9301-1FB42EE9B8A9}"/>
              </a:ext>
            </a:extLst>
          </p:cNvPr>
          <p:cNvSpPr>
            <a:spLocks noRot="1" noChangeArrowheads="1" noTextEdit="1"/>
          </p:cNvSpPr>
          <p:nvPr>
            <p:ph type="sldImg"/>
          </p:nvPr>
        </p:nvSpPr>
        <p:spPr>
          <a:ln/>
        </p:spPr>
      </p:sp>
      <p:sp>
        <p:nvSpPr>
          <p:cNvPr id="203779" name="Rectangle 3">
            <a:extLst>
              <a:ext uri="{FF2B5EF4-FFF2-40B4-BE49-F238E27FC236}">
                <a16:creationId xmlns:a16="http://schemas.microsoft.com/office/drawing/2014/main" id="{9A09A2D9-CE98-A54E-852D-F1A2B13845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7">
            <a:extLst>
              <a:ext uri="{FF2B5EF4-FFF2-40B4-BE49-F238E27FC236}">
                <a16:creationId xmlns:a16="http://schemas.microsoft.com/office/drawing/2014/main" id="{0DE81356-A1EA-0840-BB5F-D59DF033F1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B258B701-BF4C-1B4B-87A9-76C7C5F6E05C}" type="slidenum">
              <a:rPr lang="en-US" altLang="en-US"/>
              <a:pPr>
                <a:spcBef>
                  <a:spcPct val="0"/>
                </a:spcBef>
              </a:pPr>
              <a:t>94</a:t>
            </a:fld>
            <a:endParaRPr lang="en-US" altLang="en-US"/>
          </a:p>
        </p:txBody>
      </p:sp>
      <p:sp>
        <p:nvSpPr>
          <p:cNvPr id="205826" name="Rectangle 2">
            <a:extLst>
              <a:ext uri="{FF2B5EF4-FFF2-40B4-BE49-F238E27FC236}">
                <a16:creationId xmlns:a16="http://schemas.microsoft.com/office/drawing/2014/main" id="{A87B3C7A-252A-DF43-99F2-0905B8CC9785}"/>
              </a:ext>
            </a:extLst>
          </p:cNvPr>
          <p:cNvSpPr>
            <a:spLocks noRot="1" noChangeArrowheads="1" noTextEdit="1"/>
          </p:cNvSpPr>
          <p:nvPr>
            <p:ph type="sldImg"/>
          </p:nvPr>
        </p:nvSpPr>
        <p:spPr>
          <a:ln/>
        </p:spPr>
      </p:sp>
      <p:sp>
        <p:nvSpPr>
          <p:cNvPr id="205827" name="Rectangle 3">
            <a:extLst>
              <a:ext uri="{FF2B5EF4-FFF2-40B4-BE49-F238E27FC236}">
                <a16:creationId xmlns:a16="http://schemas.microsoft.com/office/drawing/2014/main" id="{7B3AEC02-1E84-414B-B5E1-FC22CE5135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7">
            <a:extLst>
              <a:ext uri="{FF2B5EF4-FFF2-40B4-BE49-F238E27FC236}">
                <a16:creationId xmlns:a16="http://schemas.microsoft.com/office/drawing/2014/main" id="{FB14FD5F-9C0A-8F42-950B-DB5A9380BA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A381B981-EDBC-DE48-B899-C52AB217EEAF}" type="slidenum">
              <a:rPr lang="en-US" altLang="en-US"/>
              <a:pPr>
                <a:spcBef>
                  <a:spcPct val="0"/>
                </a:spcBef>
              </a:pPr>
              <a:t>95</a:t>
            </a:fld>
            <a:endParaRPr lang="en-US" altLang="en-US"/>
          </a:p>
        </p:txBody>
      </p:sp>
      <p:sp>
        <p:nvSpPr>
          <p:cNvPr id="207874" name="Rectangle 2">
            <a:extLst>
              <a:ext uri="{FF2B5EF4-FFF2-40B4-BE49-F238E27FC236}">
                <a16:creationId xmlns:a16="http://schemas.microsoft.com/office/drawing/2014/main" id="{DFAB8E81-8712-CB40-821C-C5404B6E30F9}"/>
              </a:ext>
            </a:extLst>
          </p:cNvPr>
          <p:cNvSpPr>
            <a:spLocks noRot="1" noChangeArrowheads="1" noTextEdit="1"/>
          </p:cNvSpPr>
          <p:nvPr>
            <p:ph type="sldImg"/>
          </p:nvPr>
        </p:nvSpPr>
        <p:spPr>
          <a:ln/>
        </p:spPr>
      </p:sp>
      <p:sp>
        <p:nvSpPr>
          <p:cNvPr id="207875" name="Rectangle 3">
            <a:extLst>
              <a:ext uri="{FF2B5EF4-FFF2-40B4-BE49-F238E27FC236}">
                <a16:creationId xmlns:a16="http://schemas.microsoft.com/office/drawing/2014/main" id="{D3E1DAC1-64D3-F54E-9BB1-F462A5BAAC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287D455F-615D-294B-B6B3-9B14B26ECBC9}"/>
              </a:ext>
            </a:extLst>
          </p:cNvPr>
          <p:cNvGrpSpPr>
            <a:grpSpLocks/>
          </p:cNvGrpSpPr>
          <p:nvPr/>
        </p:nvGrpSpPr>
        <p:grpSpPr bwMode="auto">
          <a:xfrm>
            <a:off x="-633413" y="798513"/>
            <a:ext cx="7542213" cy="6029325"/>
            <a:chOff x="-384" y="480"/>
            <a:chExt cx="4751" cy="3798"/>
          </a:xfrm>
        </p:grpSpPr>
        <p:grpSp>
          <p:nvGrpSpPr>
            <p:cNvPr id="5" name="Group 3">
              <a:extLst>
                <a:ext uri="{FF2B5EF4-FFF2-40B4-BE49-F238E27FC236}">
                  <a16:creationId xmlns:a16="http://schemas.microsoft.com/office/drawing/2014/main" id="{3FA44BE6-21A8-8E43-A050-2E1471F66BD8}"/>
                </a:ext>
              </a:extLst>
            </p:cNvPr>
            <p:cNvGrpSpPr>
              <a:grpSpLocks/>
            </p:cNvGrpSpPr>
            <p:nvPr/>
          </p:nvGrpSpPr>
          <p:grpSpPr bwMode="auto">
            <a:xfrm>
              <a:off x="-384" y="480"/>
              <a:ext cx="4751" cy="3798"/>
              <a:chOff x="0" y="522"/>
              <a:chExt cx="4751" cy="3798"/>
            </a:xfrm>
          </p:grpSpPr>
          <p:grpSp>
            <p:nvGrpSpPr>
              <p:cNvPr id="19" name="Group 4">
                <a:extLst>
                  <a:ext uri="{FF2B5EF4-FFF2-40B4-BE49-F238E27FC236}">
                    <a16:creationId xmlns:a16="http://schemas.microsoft.com/office/drawing/2014/main" id="{427E285B-C153-2647-AA32-DB3BEDB4B20E}"/>
                  </a:ext>
                </a:extLst>
              </p:cNvPr>
              <p:cNvGrpSpPr>
                <a:grpSpLocks/>
              </p:cNvGrpSpPr>
              <p:nvPr userDrawn="1"/>
            </p:nvGrpSpPr>
            <p:grpSpPr bwMode="auto">
              <a:xfrm>
                <a:off x="0" y="522"/>
                <a:ext cx="4751" cy="3794"/>
                <a:chOff x="0" y="522"/>
                <a:chExt cx="4751" cy="3794"/>
              </a:xfrm>
            </p:grpSpPr>
            <p:sp>
              <p:nvSpPr>
                <p:cNvPr id="33" name="Freeform 5">
                  <a:extLst>
                    <a:ext uri="{FF2B5EF4-FFF2-40B4-BE49-F238E27FC236}">
                      <a16:creationId xmlns:a16="http://schemas.microsoft.com/office/drawing/2014/main" id="{904C1BF9-E7B3-2D49-8E47-EB3755073BC7}"/>
                    </a:ext>
                  </a:extLst>
                </p:cNvPr>
                <p:cNvSpPr>
                  <a:spLocks/>
                </p:cNvSpPr>
                <p:nvPr userDrawn="1"/>
              </p:nvSpPr>
              <p:spPr bwMode="hidden">
                <a:xfrm>
                  <a:off x="628" y="1241"/>
                  <a:ext cx="3281" cy="3075"/>
                </a:xfrm>
                <a:custGeom>
                  <a:avLst/>
                  <a:gdLst>
                    <a:gd name="T0" fmla="*/ 502 w 3271"/>
                    <a:gd name="T1" fmla="*/ 1990 h 3075"/>
                    <a:gd name="T2" fmla="*/ 186 w 3271"/>
                    <a:gd name="T3" fmla="*/ 1474 h 3075"/>
                    <a:gd name="T4" fmla="*/ 66 w 3271"/>
                    <a:gd name="T5" fmla="*/ 1169 h 3075"/>
                    <a:gd name="T6" fmla="*/ 12 w 3271"/>
                    <a:gd name="T7" fmla="*/ 875 h 3075"/>
                    <a:gd name="T8" fmla="*/ 18 w 3271"/>
                    <a:gd name="T9" fmla="*/ 611 h 3075"/>
                    <a:gd name="T10" fmla="*/ 84 w 3271"/>
                    <a:gd name="T11" fmla="*/ 389 h 3075"/>
                    <a:gd name="T12" fmla="*/ 209 w 3271"/>
                    <a:gd name="T13" fmla="*/ 216 h 3075"/>
                    <a:gd name="T14" fmla="*/ 508 w 3271"/>
                    <a:gd name="T15" fmla="*/ 42 h 3075"/>
                    <a:gd name="T16" fmla="*/ 891 w 3271"/>
                    <a:gd name="T17" fmla="*/ 6 h 3075"/>
                    <a:gd name="T18" fmla="*/ 1334 w 3271"/>
                    <a:gd name="T19" fmla="*/ 102 h 3075"/>
                    <a:gd name="T20" fmla="*/ 1806 w 3271"/>
                    <a:gd name="T21" fmla="*/ 324 h 3075"/>
                    <a:gd name="T22" fmla="*/ 2272 w 3271"/>
                    <a:gd name="T23" fmla="*/ 659 h 3075"/>
                    <a:gd name="T24" fmla="*/ 2769 w 3271"/>
                    <a:gd name="T25" fmla="*/ 1187 h 3075"/>
                    <a:gd name="T26" fmla="*/ 3085 w 3271"/>
                    <a:gd name="T27" fmla="*/ 1702 h 3075"/>
                    <a:gd name="T28" fmla="*/ 3205 w 3271"/>
                    <a:gd name="T29" fmla="*/ 2008 h 3075"/>
                    <a:gd name="T30" fmla="*/ 3259 w 3271"/>
                    <a:gd name="T31" fmla="*/ 2302 h 3075"/>
                    <a:gd name="T32" fmla="*/ 3253 w 3271"/>
                    <a:gd name="T33" fmla="*/ 2565 h 3075"/>
                    <a:gd name="T34" fmla="*/ 3187 w 3271"/>
                    <a:gd name="T35" fmla="*/ 2781 h 3075"/>
                    <a:gd name="T36" fmla="*/ 3068 w 3271"/>
                    <a:gd name="T37" fmla="*/ 2961 h 3075"/>
                    <a:gd name="T38" fmla="*/ 2918 w 3271"/>
                    <a:gd name="T39" fmla="*/ 3075 h 3075"/>
                    <a:gd name="T40" fmla="*/ 3068 w 3271"/>
                    <a:gd name="T41" fmla="*/ 2967 h 3075"/>
                    <a:gd name="T42" fmla="*/ 3193 w 3271"/>
                    <a:gd name="T43" fmla="*/ 2787 h 3075"/>
                    <a:gd name="T44" fmla="*/ 3259 w 3271"/>
                    <a:gd name="T45" fmla="*/ 2565 h 3075"/>
                    <a:gd name="T46" fmla="*/ 3265 w 3271"/>
                    <a:gd name="T47" fmla="*/ 2302 h 3075"/>
                    <a:gd name="T48" fmla="*/ 3211 w 3271"/>
                    <a:gd name="T49" fmla="*/ 2008 h 3075"/>
                    <a:gd name="T50" fmla="*/ 3091 w 3271"/>
                    <a:gd name="T51" fmla="*/ 1702 h 3075"/>
                    <a:gd name="T52" fmla="*/ 2775 w 3271"/>
                    <a:gd name="T53" fmla="*/ 1181 h 3075"/>
                    <a:gd name="T54" fmla="*/ 2278 w 3271"/>
                    <a:gd name="T55" fmla="*/ 653 h 3075"/>
                    <a:gd name="T56" fmla="*/ 1806 w 3271"/>
                    <a:gd name="T57" fmla="*/ 318 h 3075"/>
                    <a:gd name="T58" fmla="*/ 1334 w 3271"/>
                    <a:gd name="T59" fmla="*/ 96 h 3075"/>
                    <a:gd name="T60" fmla="*/ 891 w 3271"/>
                    <a:gd name="T61" fmla="*/ 0 h 3075"/>
                    <a:gd name="T62" fmla="*/ 502 w 3271"/>
                    <a:gd name="T63" fmla="*/ 36 h 3075"/>
                    <a:gd name="T64" fmla="*/ 204 w 3271"/>
                    <a:gd name="T65" fmla="*/ 210 h 3075"/>
                    <a:gd name="T66" fmla="*/ 78 w 3271"/>
                    <a:gd name="T67" fmla="*/ 389 h 3075"/>
                    <a:gd name="T68" fmla="*/ 12 w 3271"/>
                    <a:gd name="T69" fmla="*/ 611 h 3075"/>
                    <a:gd name="T70" fmla="*/ 6 w 3271"/>
                    <a:gd name="T71" fmla="*/ 875 h 3075"/>
                    <a:gd name="T72" fmla="*/ 60 w 3271"/>
                    <a:gd name="T73" fmla="*/ 1169 h 3075"/>
                    <a:gd name="T74" fmla="*/ 180 w 3271"/>
                    <a:gd name="T75" fmla="*/ 1474 h 3075"/>
                    <a:gd name="T76" fmla="*/ 353 w 3271"/>
                    <a:gd name="T77" fmla="*/ 1786 h 3075"/>
                    <a:gd name="T78" fmla="*/ 849 w 3271"/>
                    <a:gd name="T79" fmla="*/ 2380 h 3075"/>
                    <a:gd name="T80" fmla="*/ 1244 w 3271"/>
                    <a:gd name="T81" fmla="*/ 2709 h 3075"/>
                    <a:gd name="T82" fmla="*/ 1656 w 3271"/>
                    <a:gd name="T83" fmla="*/ 2961 h 3075"/>
                    <a:gd name="T84" fmla="*/ 1937 w 3271"/>
                    <a:gd name="T85" fmla="*/ 3075 h 3075"/>
                    <a:gd name="T86" fmla="*/ 1525 w 3271"/>
                    <a:gd name="T87" fmla="*/ 2889 h 3075"/>
                    <a:gd name="T88" fmla="*/ 1118 w 3271"/>
                    <a:gd name="T89" fmla="*/ 2607 h 3075"/>
                    <a:gd name="T90" fmla="*/ 849 w 3271"/>
                    <a:gd name="T91" fmla="*/ 2380 h 307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271" h="3075">
                      <a:moveTo>
                        <a:pt x="849" y="2380"/>
                      </a:moveTo>
                      <a:lnTo>
                        <a:pt x="664" y="2188"/>
                      </a:lnTo>
                      <a:lnTo>
                        <a:pt x="502" y="1990"/>
                      </a:lnTo>
                      <a:lnTo>
                        <a:pt x="359" y="1786"/>
                      </a:lnTo>
                      <a:lnTo>
                        <a:pt x="239" y="1576"/>
                      </a:lnTo>
                      <a:lnTo>
                        <a:pt x="186" y="1474"/>
                      </a:lnTo>
                      <a:lnTo>
                        <a:pt x="138" y="1373"/>
                      </a:lnTo>
                      <a:lnTo>
                        <a:pt x="102" y="1271"/>
                      </a:lnTo>
                      <a:lnTo>
                        <a:pt x="66" y="1169"/>
                      </a:lnTo>
                      <a:lnTo>
                        <a:pt x="42" y="1067"/>
                      </a:lnTo>
                      <a:lnTo>
                        <a:pt x="24" y="971"/>
                      </a:lnTo>
                      <a:lnTo>
                        <a:pt x="12" y="875"/>
                      </a:lnTo>
                      <a:lnTo>
                        <a:pt x="6" y="779"/>
                      </a:lnTo>
                      <a:lnTo>
                        <a:pt x="6" y="695"/>
                      </a:lnTo>
                      <a:lnTo>
                        <a:pt x="18" y="611"/>
                      </a:lnTo>
                      <a:lnTo>
                        <a:pt x="30" y="533"/>
                      </a:lnTo>
                      <a:lnTo>
                        <a:pt x="54" y="461"/>
                      </a:lnTo>
                      <a:lnTo>
                        <a:pt x="84" y="389"/>
                      </a:lnTo>
                      <a:lnTo>
                        <a:pt x="120" y="330"/>
                      </a:lnTo>
                      <a:lnTo>
                        <a:pt x="162" y="270"/>
                      </a:lnTo>
                      <a:lnTo>
                        <a:pt x="209" y="216"/>
                      </a:lnTo>
                      <a:lnTo>
                        <a:pt x="299" y="144"/>
                      </a:lnTo>
                      <a:lnTo>
                        <a:pt x="395" y="84"/>
                      </a:lnTo>
                      <a:lnTo>
                        <a:pt x="508" y="42"/>
                      </a:lnTo>
                      <a:lnTo>
                        <a:pt x="628" y="18"/>
                      </a:lnTo>
                      <a:lnTo>
                        <a:pt x="754" y="6"/>
                      </a:lnTo>
                      <a:lnTo>
                        <a:pt x="891" y="6"/>
                      </a:lnTo>
                      <a:lnTo>
                        <a:pt x="1035" y="24"/>
                      </a:lnTo>
                      <a:lnTo>
                        <a:pt x="1184" y="60"/>
                      </a:lnTo>
                      <a:lnTo>
                        <a:pt x="1334" y="102"/>
                      </a:lnTo>
                      <a:lnTo>
                        <a:pt x="1489" y="162"/>
                      </a:lnTo>
                      <a:lnTo>
                        <a:pt x="1644" y="240"/>
                      </a:lnTo>
                      <a:lnTo>
                        <a:pt x="1806" y="324"/>
                      </a:lnTo>
                      <a:lnTo>
                        <a:pt x="1961" y="425"/>
                      </a:lnTo>
                      <a:lnTo>
                        <a:pt x="2117" y="533"/>
                      </a:lnTo>
                      <a:lnTo>
                        <a:pt x="2272" y="659"/>
                      </a:lnTo>
                      <a:lnTo>
                        <a:pt x="2422" y="797"/>
                      </a:lnTo>
                      <a:lnTo>
                        <a:pt x="2607" y="989"/>
                      </a:lnTo>
                      <a:lnTo>
                        <a:pt x="2769" y="1187"/>
                      </a:lnTo>
                      <a:lnTo>
                        <a:pt x="2912" y="1391"/>
                      </a:lnTo>
                      <a:lnTo>
                        <a:pt x="3032" y="1600"/>
                      </a:lnTo>
                      <a:lnTo>
                        <a:pt x="3085" y="1702"/>
                      </a:lnTo>
                      <a:lnTo>
                        <a:pt x="3133" y="1804"/>
                      </a:lnTo>
                      <a:lnTo>
                        <a:pt x="3169" y="1906"/>
                      </a:lnTo>
                      <a:lnTo>
                        <a:pt x="3205" y="2008"/>
                      </a:lnTo>
                      <a:lnTo>
                        <a:pt x="3229" y="2110"/>
                      </a:lnTo>
                      <a:lnTo>
                        <a:pt x="3247" y="2206"/>
                      </a:lnTo>
                      <a:lnTo>
                        <a:pt x="3259" y="2302"/>
                      </a:lnTo>
                      <a:lnTo>
                        <a:pt x="3265" y="2398"/>
                      </a:lnTo>
                      <a:lnTo>
                        <a:pt x="3265" y="2482"/>
                      </a:lnTo>
                      <a:lnTo>
                        <a:pt x="3253" y="2565"/>
                      </a:lnTo>
                      <a:lnTo>
                        <a:pt x="3241" y="2643"/>
                      </a:lnTo>
                      <a:lnTo>
                        <a:pt x="3217" y="2715"/>
                      </a:lnTo>
                      <a:lnTo>
                        <a:pt x="3187" y="2781"/>
                      </a:lnTo>
                      <a:lnTo>
                        <a:pt x="3157" y="2847"/>
                      </a:lnTo>
                      <a:lnTo>
                        <a:pt x="3115" y="2907"/>
                      </a:lnTo>
                      <a:lnTo>
                        <a:pt x="3068" y="2961"/>
                      </a:lnTo>
                      <a:lnTo>
                        <a:pt x="2996" y="3021"/>
                      </a:lnTo>
                      <a:lnTo>
                        <a:pt x="2918" y="3075"/>
                      </a:lnTo>
                      <a:lnTo>
                        <a:pt x="2930" y="3075"/>
                      </a:lnTo>
                      <a:lnTo>
                        <a:pt x="3002" y="3027"/>
                      </a:lnTo>
                      <a:lnTo>
                        <a:pt x="3068" y="2967"/>
                      </a:lnTo>
                      <a:lnTo>
                        <a:pt x="3115" y="2913"/>
                      </a:lnTo>
                      <a:lnTo>
                        <a:pt x="3157" y="2853"/>
                      </a:lnTo>
                      <a:lnTo>
                        <a:pt x="3193" y="2787"/>
                      </a:lnTo>
                      <a:lnTo>
                        <a:pt x="3223" y="2721"/>
                      </a:lnTo>
                      <a:lnTo>
                        <a:pt x="3247" y="2643"/>
                      </a:lnTo>
                      <a:lnTo>
                        <a:pt x="3259" y="2565"/>
                      </a:lnTo>
                      <a:lnTo>
                        <a:pt x="3271" y="2482"/>
                      </a:lnTo>
                      <a:lnTo>
                        <a:pt x="3271" y="2398"/>
                      </a:lnTo>
                      <a:lnTo>
                        <a:pt x="3265" y="2302"/>
                      </a:lnTo>
                      <a:lnTo>
                        <a:pt x="3253" y="2206"/>
                      </a:lnTo>
                      <a:lnTo>
                        <a:pt x="3235" y="2110"/>
                      </a:lnTo>
                      <a:lnTo>
                        <a:pt x="3211" y="2008"/>
                      </a:lnTo>
                      <a:lnTo>
                        <a:pt x="3175" y="1906"/>
                      </a:lnTo>
                      <a:lnTo>
                        <a:pt x="3139" y="1804"/>
                      </a:lnTo>
                      <a:lnTo>
                        <a:pt x="3091" y="1702"/>
                      </a:lnTo>
                      <a:lnTo>
                        <a:pt x="3038" y="1594"/>
                      </a:lnTo>
                      <a:lnTo>
                        <a:pt x="2918" y="1391"/>
                      </a:lnTo>
                      <a:lnTo>
                        <a:pt x="2775" y="1181"/>
                      </a:lnTo>
                      <a:lnTo>
                        <a:pt x="2613" y="983"/>
                      </a:lnTo>
                      <a:lnTo>
                        <a:pt x="2428" y="791"/>
                      </a:lnTo>
                      <a:lnTo>
                        <a:pt x="2278" y="653"/>
                      </a:lnTo>
                      <a:lnTo>
                        <a:pt x="2123" y="527"/>
                      </a:lnTo>
                      <a:lnTo>
                        <a:pt x="1967" y="419"/>
                      </a:lnTo>
                      <a:lnTo>
                        <a:pt x="1806" y="318"/>
                      </a:lnTo>
                      <a:lnTo>
                        <a:pt x="1650" y="234"/>
                      </a:lnTo>
                      <a:lnTo>
                        <a:pt x="1489" y="156"/>
                      </a:lnTo>
                      <a:lnTo>
                        <a:pt x="1334" y="96"/>
                      </a:lnTo>
                      <a:lnTo>
                        <a:pt x="1184" y="54"/>
                      </a:lnTo>
                      <a:lnTo>
                        <a:pt x="1035" y="18"/>
                      </a:lnTo>
                      <a:lnTo>
                        <a:pt x="891" y="0"/>
                      </a:lnTo>
                      <a:lnTo>
                        <a:pt x="754" y="0"/>
                      </a:lnTo>
                      <a:lnTo>
                        <a:pt x="622" y="12"/>
                      </a:lnTo>
                      <a:lnTo>
                        <a:pt x="502" y="36"/>
                      </a:lnTo>
                      <a:lnTo>
                        <a:pt x="395" y="78"/>
                      </a:lnTo>
                      <a:lnTo>
                        <a:pt x="293" y="138"/>
                      </a:lnTo>
                      <a:lnTo>
                        <a:pt x="204" y="210"/>
                      </a:lnTo>
                      <a:lnTo>
                        <a:pt x="156" y="264"/>
                      </a:lnTo>
                      <a:lnTo>
                        <a:pt x="114" y="324"/>
                      </a:lnTo>
                      <a:lnTo>
                        <a:pt x="78" y="389"/>
                      </a:lnTo>
                      <a:lnTo>
                        <a:pt x="48" y="461"/>
                      </a:lnTo>
                      <a:lnTo>
                        <a:pt x="30" y="533"/>
                      </a:lnTo>
                      <a:lnTo>
                        <a:pt x="12" y="611"/>
                      </a:lnTo>
                      <a:lnTo>
                        <a:pt x="6" y="695"/>
                      </a:lnTo>
                      <a:lnTo>
                        <a:pt x="0" y="779"/>
                      </a:lnTo>
                      <a:lnTo>
                        <a:pt x="6" y="875"/>
                      </a:lnTo>
                      <a:lnTo>
                        <a:pt x="18" y="971"/>
                      </a:lnTo>
                      <a:lnTo>
                        <a:pt x="36" y="1067"/>
                      </a:lnTo>
                      <a:lnTo>
                        <a:pt x="60" y="1169"/>
                      </a:lnTo>
                      <a:lnTo>
                        <a:pt x="96" y="1271"/>
                      </a:lnTo>
                      <a:lnTo>
                        <a:pt x="132" y="1373"/>
                      </a:lnTo>
                      <a:lnTo>
                        <a:pt x="180" y="1474"/>
                      </a:lnTo>
                      <a:lnTo>
                        <a:pt x="233" y="1582"/>
                      </a:lnTo>
                      <a:lnTo>
                        <a:pt x="287" y="1684"/>
                      </a:lnTo>
                      <a:lnTo>
                        <a:pt x="353" y="1786"/>
                      </a:lnTo>
                      <a:lnTo>
                        <a:pt x="496" y="1990"/>
                      </a:lnTo>
                      <a:lnTo>
                        <a:pt x="664" y="2188"/>
                      </a:lnTo>
                      <a:lnTo>
                        <a:pt x="849" y="2380"/>
                      </a:lnTo>
                      <a:lnTo>
                        <a:pt x="981" y="2500"/>
                      </a:lnTo>
                      <a:lnTo>
                        <a:pt x="1112" y="2607"/>
                      </a:lnTo>
                      <a:lnTo>
                        <a:pt x="1244" y="2709"/>
                      </a:lnTo>
                      <a:lnTo>
                        <a:pt x="1381" y="2805"/>
                      </a:lnTo>
                      <a:lnTo>
                        <a:pt x="1519" y="2889"/>
                      </a:lnTo>
                      <a:lnTo>
                        <a:pt x="1656" y="2961"/>
                      </a:lnTo>
                      <a:lnTo>
                        <a:pt x="1788" y="3021"/>
                      </a:lnTo>
                      <a:lnTo>
                        <a:pt x="1926" y="3075"/>
                      </a:lnTo>
                      <a:lnTo>
                        <a:pt x="1937" y="3075"/>
                      </a:lnTo>
                      <a:lnTo>
                        <a:pt x="1800" y="3021"/>
                      </a:lnTo>
                      <a:lnTo>
                        <a:pt x="1662" y="2961"/>
                      </a:lnTo>
                      <a:lnTo>
                        <a:pt x="1525" y="2889"/>
                      </a:lnTo>
                      <a:lnTo>
                        <a:pt x="1387" y="2805"/>
                      </a:lnTo>
                      <a:lnTo>
                        <a:pt x="1250" y="2709"/>
                      </a:lnTo>
                      <a:lnTo>
                        <a:pt x="1118" y="2607"/>
                      </a:lnTo>
                      <a:lnTo>
                        <a:pt x="981" y="2500"/>
                      </a:lnTo>
                      <a:lnTo>
                        <a:pt x="849" y="238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4" name="Group 6">
                  <a:extLst>
                    <a:ext uri="{FF2B5EF4-FFF2-40B4-BE49-F238E27FC236}">
                      <a16:creationId xmlns:a16="http://schemas.microsoft.com/office/drawing/2014/main" id="{B697846E-CC79-2746-BBA8-FCAC7CF0E61C}"/>
                    </a:ext>
                  </a:extLst>
                </p:cNvPr>
                <p:cNvGrpSpPr>
                  <a:grpSpLocks/>
                </p:cNvGrpSpPr>
                <p:nvPr userDrawn="1"/>
              </p:nvGrpSpPr>
              <p:grpSpPr bwMode="auto">
                <a:xfrm>
                  <a:off x="0" y="522"/>
                  <a:ext cx="4751" cy="3794"/>
                  <a:chOff x="0" y="522"/>
                  <a:chExt cx="4751" cy="3794"/>
                </a:xfrm>
              </p:grpSpPr>
              <p:sp>
                <p:nvSpPr>
                  <p:cNvPr id="35" name="Freeform 7">
                    <a:extLst>
                      <a:ext uri="{FF2B5EF4-FFF2-40B4-BE49-F238E27FC236}">
                        <a16:creationId xmlns:a16="http://schemas.microsoft.com/office/drawing/2014/main" id="{9470ADFF-6D3A-764D-90CB-4701E04B036D}"/>
                      </a:ext>
                    </a:extLst>
                  </p:cNvPr>
                  <p:cNvSpPr>
                    <a:spLocks/>
                  </p:cNvSpPr>
                  <p:nvPr userDrawn="1"/>
                </p:nvSpPr>
                <p:spPr bwMode="hidden">
                  <a:xfrm>
                    <a:off x="400" y="815"/>
                    <a:ext cx="3964" cy="3501"/>
                  </a:xfrm>
                  <a:custGeom>
                    <a:avLst/>
                    <a:gdLst>
                      <a:gd name="T0" fmla="*/ 3946 w 3952"/>
                      <a:gd name="T1" fmla="*/ 2860 h 3501"/>
                      <a:gd name="T2" fmla="*/ 3910 w 3952"/>
                      <a:gd name="T3" fmla="*/ 2614 h 3501"/>
                      <a:gd name="T4" fmla="*/ 3839 w 3952"/>
                      <a:gd name="T5" fmla="*/ 2368 h 3501"/>
                      <a:gd name="T6" fmla="*/ 3731 w 3952"/>
                      <a:gd name="T7" fmla="*/ 2110 h 3501"/>
                      <a:gd name="T8" fmla="*/ 3593 w 3952"/>
                      <a:gd name="T9" fmla="*/ 1853 h 3501"/>
                      <a:gd name="T10" fmla="*/ 3432 w 3952"/>
                      <a:gd name="T11" fmla="*/ 1595 h 3501"/>
                      <a:gd name="T12" fmla="*/ 3241 w 3952"/>
                      <a:gd name="T13" fmla="*/ 1343 h 3501"/>
                      <a:gd name="T14" fmla="*/ 3025 w 3952"/>
                      <a:gd name="T15" fmla="*/ 1103 h 3501"/>
                      <a:gd name="T16" fmla="*/ 2721 w 3952"/>
                      <a:gd name="T17" fmla="*/ 815 h 3501"/>
                      <a:gd name="T18" fmla="*/ 2332 w 3952"/>
                      <a:gd name="T19" fmla="*/ 522 h 3501"/>
                      <a:gd name="T20" fmla="*/ 1943 w 3952"/>
                      <a:gd name="T21" fmla="*/ 288 h 3501"/>
                      <a:gd name="T22" fmla="*/ 1555 w 3952"/>
                      <a:gd name="T23" fmla="*/ 126 h 3501"/>
                      <a:gd name="T24" fmla="*/ 1184 w 3952"/>
                      <a:gd name="T25" fmla="*/ 24 h 3501"/>
                      <a:gd name="T26" fmla="*/ 837 w 3952"/>
                      <a:gd name="T27" fmla="*/ 0 h 3501"/>
                      <a:gd name="T28" fmla="*/ 526 w 3952"/>
                      <a:gd name="T29" fmla="*/ 48 h 3501"/>
                      <a:gd name="T30" fmla="*/ 263 w 3952"/>
                      <a:gd name="T31" fmla="*/ 174 h 3501"/>
                      <a:gd name="T32" fmla="*/ 114 w 3952"/>
                      <a:gd name="T33" fmla="*/ 312 h 3501"/>
                      <a:gd name="T34" fmla="*/ 0 w 3952"/>
                      <a:gd name="T35" fmla="*/ 486 h 3501"/>
                      <a:gd name="T36" fmla="*/ 72 w 3952"/>
                      <a:gd name="T37" fmla="*/ 372 h 3501"/>
                      <a:gd name="T38" fmla="*/ 269 w 3952"/>
                      <a:gd name="T39" fmla="*/ 174 h 3501"/>
                      <a:gd name="T40" fmla="*/ 526 w 3952"/>
                      <a:gd name="T41" fmla="*/ 48 h 3501"/>
                      <a:gd name="T42" fmla="*/ 837 w 3952"/>
                      <a:gd name="T43" fmla="*/ 6 h 3501"/>
                      <a:gd name="T44" fmla="*/ 1184 w 3952"/>
                      <a:gd name="T45" fmla="*/ 30 h 3501"/>
                      <a:gd name="T46" fmla="*/ 1555 w 3952"/>
                      <a:gd name="T47" fmla="*/ 132 h 3501"/>
                      <a:gd name="T48" fmla="*/ 1943 w 3952"/>
                      <a:gd name="T49" fmla="*/ 294 h 3501"/>
                      <a:gd name="T50" fmla="*/ 2332 w 3952"/>
                      <a:gd name="T51" fmla="*/ 528 h 3501"/>
                      <a:gd name="T52" fmla="*/ 2715 w 3952"/>
                      <a:gd name="T53" fmla="*/ 821 h 3501"/>
                      <a:gd name="T54" fmla="*/ 3127 w 3952"/>
                      <a:gd name="T55" fmla="*/ 1223 h 3501"/>
                      <a:gd name="T56" fmla="*/ 3336 w 3952"/>
                      <a:gd name="T57" fmla="*/ 1469 h 3501"/>
                      <a:gd name="T58" fmla="*/ 3510 w 3952"/>
                      <a:gd name="T59" fmla="*/ 1727 h 3501"/>
                      <a:gd name="T60" fmla="*/ 3665 w 3952"/>
                      <a:gd name="T61" fmla="*/ 1984 h 3501"/>
                      <a:gd name="T62" fmla="*/ 3785 w 3952"/>
                      <a:gd name="T63" fmla="*/ 2236 h 3501"/>
                      <a:gd name="T64" fmla="*/ 3875 w 3952"/>
                      <a:gd name="T65" fmla="*/ 2494 h 3501"/>
                      <a:gd name="T66" fmla="*/ 3934 w 3952"/>
                      <a:gd name="T67" fmla="*/ 2740 h 3501"/>
                      <a:gd name="T68" fmla="*/ 3952 w 3952"/>
                      <a:gd name="T69" fmla="*/ 2973 h 3501"/>
                      <a:gd name="T70" fmla="*/ 3922 w 3952"/>
                      <a:gd name="T71" fmla="*/ 3255 h 3501"/>
                      <a:gd name="T72" fmla="*/ 3833 w 3952"/>
                      <a:gd name="T73" fmla="*/ 3501 h 3501"/>
                      <a:gd name="T74" fmla="*/ 3886 w 3952"/>
                      <a:gd name="T75" fmla="*/ 3387 h 3501"/>
                      <a:gd name="T76" fmla="*/ 3946 w 3952"/>
                      <a:gd name="T77" fmla="*/ 3123 h 3501"/>
                      <a:gd name="T78" fmla="*/ 3952 w 3952"/>
                      <a:gd name="T79" fmla="*/ 2973 h 350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952" h="3501">
                        <a:moveTo>
                          <a:pt x="3952" y="2973"/>
                        </a:moveTo>
                        <a:lnTo>
                          <a:pt x="3946" y="2860"/>
                        </a:lnTo>
                        <a:lnTo>
                          <a:pt x="3934" y="2740"/>
                        </a:lnTo>
                        <a:lnTo>
                          <a:pt x="3910" y="2614"/>
                        </a:lnTo>
                        <a:lnTo>
                          <a:pt x="3875" y="2494"/>
                        </a:lnTo>
                        <a:lnTo>
                          <a:pt x="3839" y="2368"/>
                        </a:lnTo>
                        <a:lnTo>
                          <a:pt x="3785" y="2236"/>
                        </a:lnTo>
                        <a:lnTo>
                          <a:pt x="3731" y="2110"/>
                        </a:lnTo>
                        <a:lnTo>
                          <a:pt x="3665" y="1978"/>
                        </a:lnTo>
                        <a:lnTo>
                          <a:pt x="3593" y="1853"/>
                        </a:lnTo>
                        <a:lnTo>
                          <a:pt x="3516" y="1721"/>
                        </a:lnTo>
                        <a:lnTo>
                          <a:pt x="3432" y="1595"/>
                        </a:lnTo>
                        <a:lnTo>
                          <a:pt x="3336" y="1469"/>
                        </a:lnTo>
                        <a:lnTo>
                          <a:pt x="3241" y="1343"/>
                        </a:lnTo>
                        <a:lnTo>
                          <a:pt x="3133" y="1223"/>
                        </a:lnTo>
                        <a:lnTo>
                          <a:pt x="3025" y="1103"/>
                        </a:lnTo>
                        <a:lnTo>
                          <a:pt x="2906" y="983"/>
                        </a:lnTo>
                        <a:lnTo>
                          <a:pt x="2721" y="815"/>
                        </a:lnTo>
                        <a:lnTo>
                          <a:pt x="2529" y="660"/>
                        </a:lnTo>
                        <a:lnTo>
                          <a:pt x="2332" y="522"/>
                        </a:lnTo>
                        <a:lnTo>
                          <a:pt x="2141" y="396"/>
                        </a:lnTo>
                        <a:lnTo>
                          <a:pt x="1943" y="288"/>
                        </a:lnTo>
                        <a:lnTo>
                          <a:pt x="1746" y="198"/>
                        </a:lnTo>
                        <a:lnTo>
                          <a:pt x="1555" y="126"/>
                        </a:lnTo>
                        <a:lnTo>
                          <a:pt x="1363" y="66"/>
                        </a:lnTo>
                        <a:lnTo>
                          <a:pt x="1184" y="24"/>
                        </a:lnTo>
                        <a:lnTo>
                          <a:pt x="1005" y="6"/>
                        </a:lnTo>
                        <a:lnTo>
                          <a:pt x="837" y="0"/>
                        </a:lnTo>
                        <a:lnTo>
                          <a:pt x="676" y="12"/>
                        </a:lnTo>
                        <a:lnTo>
                          <a:pt x="526" y="48"/>
                        </a:lnTo>
                        <a:lnTo>
                          <a:pt x="389" y="102"/>
                        </a:lnTo>
                        <a:lnTo>
                          <a:pt x="263" y="174"/>
                        </a:lnTo>
                        <a:lnTo>
                          <a:pt x="155" y="264"/>
                        </a:lnTo>
                        <a:lnTo>
                          <a:pt x="114" y="312"/>
                        </a:lnTo>
                        <a:lnTo>
                          <a:pt x="72" y="366"/>
                        </a:lnTo>
                        <a:lnTo>
                          <a:pt x="0" y="486"/>
                        </a:lnTo>
                        <a:lnTo>
                          <a:pt x="0" y="498"/>
                        </a:lnTo>
                        <a:lnTo>
                          <a:pt x="72" y="372"/>
                        </a:lnTo>
                        <a:lnTo>
                          <a:pt x="161" y="264"/>
                        </a:lnTo>
                        <a:lnTo>
                          <a:pt x="269" y="174"/>
                        </a:lnTo>
                        <a:lnTo>
                          <a:pt x="395" y="102"/>
                        </a:lnTo>
                        <a:lnTo>
                          <a:pt x="526" y="48"/>
                        </a:lnTo>
                        <a:lnTo>
                          <a:pt x="676" y="18"/>
                        </a:lnTo>
                        <a:lnTo>
                          <a:pt x="837" y="6"/>
                        </a:lnTo>
                        <a:lnTo>
                          <a:pt x="1005" y="6"/>
                        </a:lnTo>
                        <a:lnTo>
                          <a:pt x="1184" y="30"/>
                        </a:lnTo>
                        <a:lnTo>
                          <a:pt x="1363" y="72"/>
                        </a:lnTo>
                        <a:lnTo>
                          <a:pt x="1555" y="132"/>
                        </a:lnTo>
                        <a:lnTo>
                          <a:pt x="1746" y="204"/>
                        </a:lnTo>
                        <a:lnTo>
                          <a:pt x="1943" y="294"/>
                        </a:lnTo>
                        <a:lnTo>
                          <a:pt x="2135" y="402"/>
                        </a:lnTo>
                        <a:lnTo>
                          <a:pt x="2332" y="528"/>
                        </a:lnTo>
                        <a:lnTo>
                          <a:pt x="2523" y="666"/>
                        </a:lnTo>
                        <a:lnTo>
                          <a:pt x="2715" y="821"/>
                        </a:lnTo>
                        <a:lnTo>
                          <a:pt x="2900" y="989"/>
                        </a:lnTo>
                        <a:lnTo>
                          <a:pt x="3127" y="1223"/>
                        </a:lnTo>
                        <a:lnTo>
                          <a:pt x="3235" y="1349"/>
                        </a:lnTo>
                        <a:lnTo>
                          <a:pt x="3336" y="1469"/>
                        </a:lnTo>
                        <a:lnTo>
                          <a:pt x="3426" y="1595"/>
                        </a:lnTo>
                        <a:lnTo>
                          <a:pt x="3510" y="1727"/>
                        </a:lnTo>
                        <a:lnTo>
                          <a:pt x="3593" y="1853"/>
                        </a:lnTo>
                        <a:lnTo>
                          <a:pt x="3665" y="1984"/>
                        </a:lnTo>
                        <a:lnTo>
                          <a:pt x="3731" y="2110"/>
                        </a:lnTo>
                        <a:lnTo>
                          <a:pt x="3785" y="2236"/>
                        </a:lnTo>
                        <a:lnTo>
                          <a:pt x="3833" y="2368"/>
                        </a:lnTo>
                        <a:lnTo>
                          <a:pt x="3875" y="2494"/>
                        </a:lnTo>
                        <a:lnTo>
                          <a:pt x="3910" y="2614"/>
                        </a:lnTo>
                        <a:lnTo>
                          <a:pt x="3934" y="2740"/>
                        </a:lnTo>
                        <a:lnTo>
                          <a:pt x="3946" y="2860"/>
                        </a:lnTo>
                        <a:lnTo>
                          <a:pt x="3952" y="2973"/>
                        </a:lnTo>
                        <a:lnTo>
                          <a:pt x="3946" y="3123"/>
                        </a:lnTo>
                        <a:lnTo>
                          <a:pt x="3922" y="3255"/>
                        </a:lnTo>
                        <a:lnTo>
                          <a:pt x="3886" y="3387"/>
                        </a:lnTo>
                        <a:lnTo>
                          <a:pt x="3833" y="3501"/>
                        </a:lnTo>
                        <a:lnTo>
                          <a:pt x="3886" y="3387"/>
                        </a:lnTo>
                        <a:lnTo>
                          <a:pt x="3928" y="3255"/>
                        </a:lnTo>
                        <a:lnTo>
                          <a:pt x="3946" y="3123"/>
                        </a:lnTo>
                        <a:lnTo>
                          <a:pt x="3952" y="297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8">
                    <a:extLst>
                      <a:ext uri="{FF2B5EF4-FFF2-40B4-BE49-F238E27FC236}">
                        <a16:creationId xmlns:a16="http://schemas.microsoft.com/office/drawing/2014/main" id="{21EE2FE6-B039-B34C-B547-A6C7AB601B4F}"/>
                      </a:ext>
                    </a:extLst>
                  </p:cNvPr>
                  <p:cNvSpPr>
                    <a:spLocks/>
                  </p:cNvSpPr>
                  <p:nvPr userDrawn="1"/>
                </p:nvSpPr>
                <p:spPr bwMode="hidden">
                  <a:xfrm>
                    <a:off x="406" y="953"/>
                    <a:ext cx="3803" cy="3363"/>
                  </a:xfrm>
                  <a:custGeom>
                    <a:avLst/>
                    <a:gdLst>
                      <a:gd name="T0" fmla="*/ 676 w 3791"/>
                      <a:gd name="T1" fmla="*/ 2416 h 3363"/>
                      <a:gd name="T2" fmla="*/ 419 w 3791"/>
                      <a:gd name="T3" fmla="*/ 2062 h 3363"/>
                      <a:gd name="T4" fmla="*/ 215 w 3791"/>
                      <a:gd name="T5" fmla="*/ 1703 h 3363"/>
                      <a:gd name="T6" fmla="*/ 78 w 3791"/>
                      <a:gd name="T7" fmla="*/ 1343 h 3363"/>
                      <a:gd name="T8" fmla="*/ 12 w 3791"/>
                      <a:gd name="T9" fmla="*/ 1001 h 3363"/>
                      <a:gd name="T10" fmla="*/ 18 w 3791"/>
                      <a:gd name="T11" fmla="*/ 701 h 3363"/>
                      <a:gd name="T12" fmla="*/ 96 w 3791"/>
                      <a:gd name="T13" fmla="*/ 450 h 3363"/>
                      <a:gd name="T14" fmla="*/ 239 w 3791"/>
                      <a:gd name="T15" fmla="*/ 246 h 3363"/>
                      <a:gd name="T16" fmla="*/ 580 w 3791"/>
                      <a:gd name="T17" fmla="*/ 48 h 3363"/>
                      <a:gd name="T18" fmla="*/ 1028 w 3791"/>
                      <a:gd name="T19" fmla="*/ 6 h 3363"/>
                      <a:gd name="T20" fmla="*/ 1543 w 3791"/>
                      <a:gd name="T21" fmla="*/ 120 h 3363"/>
                      <a:gd name="T22" fmla="*/ 2087 w 3791"/>
                      <a:gd name="T23" fmla="*/ 378 h 3363"/>
                      <a:gd name="T24" fmla="*/ 2631 w 3791"/>
                      <a:gd name="T25" fmla="*/ 773 h 3363"/>
                      <a:gd name="T26" fmla="*/ 3115 w 3791"/>
                      <a:gd name="T27" fmla="*/ 1265 h 3363"/>
                      <a:gd name="T28" fmla="*/ 3378 w 3791"/>
                      <a:gd name="T29" fmla="*/ 1625 h 3363"/>
                      <a:gd name="T30" fmla="*/ 3582 w 3791"/>
                      <a:gd name="T31" fmla="*/ 1984 h 3363"/>
                      <a:gd name="T32" fmla="*/ 3719 w 3791"/>
                      <a:gd name="T33" fmla="*/ 2344 h 3363"/>
                      <a:gd name="T34" fmla="*/ 3785 w 3791"/>
                      <a:gd name="T35" fmla="*/ 2686 h 3363"/>
                      <a:gd name="T36" fmla="*/ 3749 w 3791"/>
                      <a:gd name="T37" fmla="*/ 3105 h 3363"/>
                      <a:gd name="T38" fmla="*/ 3629 w 3791"/>
                      <a:gd name="T39" fmla="*/ 3363 h 3363"/>
                      <a:gd name="T40" fmla="*/ 3779 w 3791"/>
                      <a:gd name="T41" fmla="*/ 2967 h 3363"/>
                      <a:gd name="T42" fmla="*/ 3791 w 3791"/>
                      <a:gd name="T43" fmla="*/ 2794 h 3363"/>
                      <a:gd name="T44" fmla="*/ 3749 w 3791"/>
                      <a:gd name="T45" fmla="*/ 2458 h 3363"/>
                      <a:gd name="T46" fmla="*/ 3635 w 3791"/>
                      <a:gd name="T47" fmla="*/ 2104 h 3363"/>
                      <a:gd name="T48" fmla="*/ 3456 w 3791"/>
                      <a:gd name="T49" fmla="*/ 1739 h 3363"/>
                      <a:gd name="T50" fmla="*/ 3211 w 3791"/>
                      <a:gd name="T51" fmla="*/ 1385 h 3363"/>
                      <a:gd name="T52" fmla="*/ 2804 w 3791"/>
                      <a:gd name="T53" fmla="*/ 929 h 3363"/>
                      <a:gd name="T54" fmla="*/ 2272 w 3791"/>
                      <a:gd name="T55" fmla="*/ 492 h 3363"/>
                      <a:gd name="T56" fmla="*/ 1722 w 3791"/>
                      <a:gd name="T57" fmla="*/ 192 h 3363"/>
                      <a:gd name="T58" fmla="*/ 1190 w 3791"/>
                      <a:gd name="T59" fmla="*/ 24 h 3363"/>
                      <a:gd name="T60" fmla="*/ 717 w 3791"/>
                      <a:gd name="T61" fmla="*/ 12 h 3363"/>
                      <a:gd name="T62" fmla="*/ 335 w 3791"/>
                      <a:gd name="T63" fmla="*/ 162 h 3363"/>
                      <a:gd name="T64" fmla="*/ 132 w 3791"/>
                      <a:gd name="T65" fmla="*/ 378 h 3363"/>
                      <a:gd name="T66" fmla="*/ 36 w 3791"/>
                      <a:gd name="T67" fmla="*/ 612 h 3363"/>
                      <a:gd name="T68" fmla="*/ 0 w 3791"/>
                      <a:gd name="T69" fmla="*/ 893 h 3363"/>
                      <a:gd name="T70" fmla="*/ 42 w 3791"/>
                      <a:gd name="T71" fmla="*/ 1229 h 3363"/>
                      <a:gd name="T72" fmla="*/ 161 w 3791"/>
                      <a:gd name="T73" fmla="*/ 1583 h 3363"/>
                      <a:gd name="T74" fmla="*/ 341 w 3791"/>
                      <a:gd name="T75" fmla="*/ 1942 h 3363"/>
                      <a:gd name="T76" fmla="*/ 580 w 3791"/>
                      <a:gd name="T77" fmla="*/ 2302 h 3363"/>
                      <a:gd name="T78" fmla="*/ 987 w 3791"/>
                      <a:gd name="T79" fmla="*/ 2758 h 3363"/>
                      <a:gd name="T80" fmla="*/ 1596 w 3791"/>
                      <a:gd name="T81" fmla="*/ 3237 h 3363"/>
                      <a:gd name="T82" fmla="*/ 1596 w 3791"/>
                      <a:gd name="T83" fmla="*/ 3237 h 3363"/>
                      <a:gd name="T84" fmla="*/ 993 w 3791"/>
                      <a:gd name="T85" fmla="*/ 2758 h 336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791" h="3363">
                        <a:moveTo>
                          <a:pt x="993" y="2758"/>
                        </a:moveTo>
                        <a:lnTo>
                          <a:pt x="777" y="2536"/>
                        </a:lnTo>
                        <a:lnTo>
                          <a:pt x="676" y="2416"/>
                        </a:lnTo>
                        <a:lnTo>
                          <a:pt x="586" y="2302"/>
                        </a:lnTo>
                        <a:lnTo>
                          <a:pt x="496" y="2182"/>
                        </a:lnTo>
                        <a:lnTo>
                          <a:pt x="419" y="2062"/>
                        </a:lnTo>
                        <a:lnTo>
                          <a:pt x="341" y="1942"/>
                        </a:lnTo>
                        <a:lnTo>
                          <a:pt x="275" y="1822"/>
                        </a:lnTo>
                        <a:lnTo>
                          <a:pt x="215" y="1703"/>
                        </a:lnTo>
                        <a:lnTo>
                          <a:pt x="161" y="1583"/>
                        </a:lnTo>
                        <a:lnTo>
                          <a:pt x="114" y="1463"/>
                        </a:lnTo>
                        <a:lnTo>
                          <a:pt x="78" y="1343"/>
                        </a:lnTo>
                        <a:lnTo>
                          <a:pt x="48" y="1229"/>
                        </a:lnTo>
                        <a:lnTo>
                          <a:pt x="24" y="1115"/>
                        </a:lnTo>
                        <a:lnTo>
                          <a:pt x="12" y="1001"/>
                        </a:lnTo>
                        <a:lnTo>
                          <a:pt x="6" y="893"/>
                        </a:lnTo>
                        <a:lnTo>
                          <a:pt x="12" y="797"/>
                        </a:lnTo>
                        <a:lnTo>
                          <a:pt x="18" y="701"/>
                        </a:lnTo>
                        <a:lnTo>
                          <a:pt x="42" y="612"/>
                        </a:lnTo>
                        <a:lnTo>
                          <a:pt x="66" y="528"/>
                        </a:lnTo>
                        <a:lnTo>
                          <a:pt x="96" y="450"/>
                        </a:lnTo>
                        <a:lnTo>
                          <a:pt x="138" y="378"/>
                        </a:lnTo>
                        <a:lnTo>
                          <a:pt x="185" y="306"/>
                        </a:lnTo>
                        <a:lnTo>
                          <a:pt x="239" y="246"/>
                        </a:lnTo>
                        <a:lnTo>
                          <a:pt x="341" y="162"/>
                        </a:lnTo>
                        <a:lnTo>
                          <a:pt x="454" y="96"/>
                        </a:lnTo>
                        <a:lnTo>
                          <a:pt x="580" y="48"/>
                        </a:lnTo>
                        <a:lnTo>
                          <a:pt x="723" y="18"/>
                        </a:lnTo>
                        <a:lnTo>
                          <a:pt x="867" y="6"/>
                        </a:lnTo>
                        <a:lnTo>
                          <a:pt x="1028" y="6"/>
                        </a:lnTo>
                        <a:lnTo>
                          <a:pt x="1196" y="30"/>
                        </a:lnTo>
                        <a:lnTo>
                          <a:pt x="1363" y="66"/>
                        </a:lnTo>
                        <a:lnTo>
                          <a:pt x="1543" y="120"/>
                        </a:lnTo>
                        <a:lnTo>
                          <a:pt x="1722" y="192"/>
                        </a:lnTo>
                        <a:lnTo>
                          <a:pt x="1901" y="282"/>
                        </a:lnTo>
                        <a:lnTo>
                          <a:pt x="2087" y="378"/>
                        </a:lnTo>
                        <a:lnTo>
                          <a:pt x="2272" y="498"/>
                        </a:lnTo>
                        <a:lnTo>
                          <a:pt x="2451" y="624"/>
                        </a:lnTo>
                        <a:lnTo>
                          <a:pt x="2631" y="773"/>
                        </a:lnTo>
                        <a:lnTo>
                          <a:pt x="2804" y="929"/>
                        </a:lnTo>
                        <a:lnTo>
                          <a:pt x="3019" y="1151"/>
                        </a:lnTo>
                        <a:lnTo>
                          <a:pt x="3115" y="1265"/>
                        </a:lnTo>
                        <a:lnTo>
                          <a:pt x="3211" y="1385"/>
                        </a:lnTo>
                        <a:lnTo>
                          <a:pt x="3295" y="1505"/>
                        </a:lnTo>
                        <a:lnTo>
                          <a:pt x="3378" y="1625"/>
                        </a:lnTo>
                        <a:lnTo>
                          <a:pt x="3450" y="1745"/>
                        </a:lnTo>
                        <a:lnTo>
                          <a:pt x="3522" y="1864"/>
                        </a:lnTo>
                        <a:lnTo>
                          <a:pt x="3582" y="1984"/>
                        </a:lnTo>
                        <a:lnTo>
                          <a:pt x="3635" y="2104"/>
                        </a:lnTo>
                        <a:lnTo>
                          <a:pt x="3677" y="2224"/>
                        </a:lnTo>
                        <a:lnTo>
                          <a:pt x="3719" y="2344"/>
                        </a:lnTo>
                        <a:lnTo>
                          <a:pt x="3749" y="2458"/>
                        </a:lnTo>
                        <a:lnTo>
                          <a:pt x="3773" y="2572"/>
                        </a:lnTo>
                        <a:lnTo>
                          <a:pt x="3785" y="2686"/>
                        </a:lnTo>
                        <a:lnTo>
                          <a:pt x="3791" y="2794"/>
                        </a:lnTo>
                        <a:lnTo>
                          <a:pt x="3779" y="2955"/>
                        </a:lnTo>
                        <a:lnTo>
                          <a:pt x="3749" y="3105"/>
                        </a:lnTo>
                        <a:lnTo>
                          <a:pt x="3695" y="3243"/>
                        </a:lnTo>
                        <a:lnTo>
                          <a:pt x="3623" y="3363"/>
                        </a:lnTo>
                        <a:lnTo>
                          <a:pt x="3629" y="3363"/>
                        </a:lnTo>
                        <a:lnTo>
                          <a:pt x="3701" y="3243"/>
                        </a:lnTo>
                        <a:lnTo>
                          <a:pt x="3749" y="3111"/>
                        </a:lnTo>
                        <a:lnTo>
                          <a:pt x="3779" y="2967"/>
                        </a:lnTo>
                        <a:lnTo>
                          <a:pt x="3791" y="2806"/>
                        </a:lnTo>
                        <a:lnTo>
                          <a:pt x="3791" y="2800"/>
                        </a:lnTo>
                        <a:lnTo>
                          <a:pt x="3791" y="2794"/>
                        </a:lnTo>
                        <a:lnTo>
                          <a:pt x="3785" y="2686"/>
                        </a:lnTo>
                        <a:lnTo>
                          <a:pt x="3773" y="2572"/>
                        </a:lnTo>
                        <a:lnTo>
                          <a:pt x="3749" y="2458"/>
                        </a:lnTo>
                        <a:lnTo>
                          <a:pt x="3719" y="2338"/>
                        </a:lnTo>
                        <a:lnTo>
                          <a:pt x="3683" y="2224"/>
                        </a:lnTo>
                        <a:lnTo>
                          <a:pt x="3635" y="2104"/>
                        </a:lnTo>
                        <a:lnTo>
                          <a:pt x="3582" y="1984"/>
                        </a:lnTo>
                        <a:lnTo>
                          <a:pt x="3522" y="1864"/>
                        </a:lnTo>
                        <a:lnTo>
                          <a:pt x="3456" y="1739"/>
                        </a:lnTo>
                        <a:lnTo>
                          <a:pt x="3378" y="1619"/>
                        </a:lnTo>
                        <a:lnTo>
                          <a:pt x="3300" y="1499"/>
                        </a:lnTo>
                        <a:lnTo>
                          <a:pt x="3211" y="1385"/>
                        </a:lnTo>
                        <a:lnTo>
                          <a:pt x="3121" y="1265"/>
                        </a:lnTo>
                        <a:lnTo>
                          <a:pt x="3019" y="1151"/>
                        </a:lnTo>
                        <a:lnTo>
                          <a:pt x="2804" y="929"/>
                        </a:lnTo>
                        <a:lnTo>
                          <a:pt x="2631" y="767"/>
                        </a:lnTo>
                        <a:lnTo>
                          <a:pt x="2451" y="624"/>
                        </a:lnTo>
                        <a:lnTo>
                          <a:pt x="2272" y="492"/>
                        </a:lnTo>
                        <a:lnTo>
                          <a:pt x="2087" y="378"/>
                        </a:lnTo>
                        <a:lnTo>
                          <a:pt x="1901" y="276"/>
                        </a:lnTo>
                        <a:lnTo>
                          <a:pt x="1722" y="192"/>
                        </a:lnTo>
                        <a:lnTo>
                          <a:pt x="1543" y="120"/>
                        </a:lnTo>
                        <a:lnTo>
                          <a:pt x="1363" y="66"/>
                        </a:lnTo>
                        <a:lnTo>
                          <a:pt x="1190" y="24"/>
                        </a:lnTo>
                        <a:lnTo>
                          <a:pt x="1028" y="6"/>
                        </a:lnTo>
                        <a:lnTo>
                          <a:pt x="867" y="0"/>
                        </a:lnTo>
                        <a:lnTo>
                          <a:pt x="717" y="12"/>
                        </a:lnTo>
                        <a:lnTo>
                          <a:pt x="580" y="42"/>
                        </a:lnTo>
                        <a:lnTo>
                          <a:pt x="448" y="90"/>
                        </a:lnTo>
                        <a:lnTo>
                          <a:pt x="335" y="162"/>
                        </a:lnTo>
                        <a:lnTo>
                          <a:pt x="233" y="246"/>
                        </a:lnTo>
                        <a:lnTo>
                          <a:pt x="179" y="306"/>
                        </a:lnTo>
                        <a:lnTo>
                          <a:pt x="132" y="378"/>
                        </a:lnTo>
                        <a:lnTo>
                          <a:pt x="90" y="450"/>
                        </a:lnTo>
                        <a:lnTo>
                          <a:pt x="60" y="528"/>
                        </a:lnTo>
                        <a:lnTo>
                          <a:pt x="36" y="612"/>
                        </a:lnTo>
                        <a:lnTo>
                          <a:pt x="12" y="701"/>
                        </a:lnTo>
                        <a:lnTo>
                          <a:pt x="6" y="797"/>
                        </a:lnTo>
                        <a:lnTo>
                          <a:pt x="0" y="893"/>
                        </a:lnTo>
                        <a:lnTo>
                          <a:pt x="6" y="1001"/>
                        </a:lnTo>
                        <a:lnTo>
                          <a:pt x="24" y="1115"/>
                        </a:lnTo>
                        <a:lnTo>
                          <a:pt x="42" y="1229"/>
                        </a:lnTo>
                        <a:lnTo>
                          <a:pt x="78" y="1343"/>
                        </a:lnTo>
                        <a:lnTo>
                          <a:pt x="114" y="1463"/>
                        </a:lnTo>
                        <a:lnTo>
                          <a:pt x="161" y="1583"/>
                        </a:lnTo>
                        <a:lnTo>
                          <a:pt x="215" y="1703"/>
                        </a:lnTo>
                        <a:lnTo>
                          <a:pt x="275" y="1822"/>
                        </a:lnTo>
                        <a:lnTo>
                          <a:pt x="341" y="1942"/>
                        </a:lnTo>
                        <a:lnTo>
                          <a:pt x="413" y="2062"/>
                        </a:lnTo>
                        <a:lnTo>
                          <a:pt x="496" y="2182"/>
                        </a:lnTo>
                        <a:lnTo>
                          <a:pt x="580" y="2302"/>
                        </a:lnTo>
                        <a:lnTo>
                          <a:pt x="676" y="2422"/>
                        </a:lnTo>
                        <a:lnTo>
                          <a:pt x="771" y="2536"/>
                        </a:lnTo>
                        <a:lnTo>
                          <a:pt x="987" y="2758"/>
                        </a:lnTo>
                        <a:lnTo>
                          <a:pt x="1184" y="2931"/>
                        </a:lnTo>
                        <a:lnTo>
                          <a:pt x="1387" y="3093"/>
                        </a:lnTo>
                        <a:lnTo>
                          <a:pt x="1596" y="3237"/>
                        </a:lnTo>
                        <a:lnTo>
                          <a:pt x="1800" y="3363"/>
                        </a:lnTo>
                        <a:lnTo>
                          <a:pt x="1806" y="3363"/>
                        </a:lnTo>
                        <a:lnTo>
                          <a:pt x="1596" y="3237"/>
                        </a:lnTo>
                        <a:lnTo>
                          <a:pt x="1393" y="3093"/>
                        </a:lnTo>
                        <a:lnTo>
                          <a:pt x="1190" y="2931"/>
                        </a:lnTo>
                        <a:lnTo>
                          <a:pt x="993" y="275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9">
                    <a:extLst>
                      <a:ext uri="{FF2B5EF4-FFF2-40B4-BE49-F238E27FC236}">
                        <a16:creationId xmlns:a16="http://schemas.microsoft.com/office/drawing/2014/main" id="{B0921BC0-C75E-024F-8119-57DDBE5A10A9}"/>
                      </a:ext>
                    </a:extLst>
                  </p:cNvPr>
                  <p:cNvSpPr>
                    <a:spLocks/>
                  </p:cNvSpPr>
                  <p:nvPr userDrawn="1"/>
                </p:nvSpPr>
                <p:spPr bwMode="hidden">
                  <a:xfrm>
                    <a:off x="514" y="1091"/>
                    <a:ext cx="3538" cy="3225"/>
                  </a:xfrm>
                  <a:custGeom>
                    <a:avLst/>
                    <a:gdLst>
                      <a:gd name="T0" fmla="*/ 538 w 3527"/>
                      <a:gd name="T1" fmla="*/ 2146 h 3225"/>
                      <a:gd name="T2" fmla="*/ 317 w 3527"/>
                      <a:gd name="T3" fmla="*/ 1816 h 3225"/>
                      <a:gd name="T4" fmla="*/ 149 w 3527"/>
                      <a:gd name="T5" fmla="*/ 1481 h 3225"/>
                      <a:gd name="T6" fmla="*/ 41 w 3527"/>
                      <a:gd name="T7" fmla="*/ 1151 h 3225"/>
                      <a:gd name="T8" fmla="*/ 0 w 3527"/>
                      <a:gd name="T9" fmla="*/ 839 h 3225"/>
                      <a:gd name="T10" fmla="*/ 30 w 3527"/>
                      <a:gd name="T11" fmla="*/ 575 h 3225"/>
                      <a:gd name="T12" fmla="*/ 125 w 3527"/>
                      <a:gd name="T13" fmla="*/ 354 h 3225"/>
                      <a:gd name="T14" fmla="*/ 317 w 3527"/>
                      <a:gd name="T15" fmla="*/ 150 h 3225"/>
                      <a:gd name="T16" fmla="*/ 669 w 3527"/>
                      <a:gd name="T17" fmla="*/ 12 h 3225"/>
                      <a:gd name="T18" fmla="*/ 1112 w 3527"/>
                      <a:gd name="T19" fmla="*/ 24 h 3225"/>
                      <a:gd name="T20" fmla="*/ 1608 w 3527"/>
                      <a:gd name="T21" fmla="*/ 174 h 3225"/>
                      <a:gd name="T22" fmla="*/ 2116 w 3527"/>
                      <a:gd name="T23" fmla="*/ 456 h 3225"/>
                      <a:gd name="T24" fmla="*/ 2613 w 3527"/>
                      <a:gd name="T25" fmla="*/ 857 h 3225"/>
                      <a:gd name="T26" fmla="*/ 3073 w 3527"/>
                      <a:gd name="T27" fmla="*/ 1391 h 3225"/>
                      <a:gd name="T28" fmla="*/ 3276 w 3527"/>
                      <a:gd name="T29" fmla="*/ 1726 h 3225"/>
                      <a:gd name="T30" fmla="*/ 3426 w 3527"/>
                      <a:gd name="T31" fmla="*/ 2062 h 3225"/>
                      <a:gd name="T32" fmla="*/ 3509 w 3527"/>
                      <a:gd name="T33" fmla="*/ 2386 h 3225"/>
                      <a:gd name="T34" fmla="*/ 3521 w 3527"/>
                      <a:gd name="T35" fmla="*/ 2680 h 3225"/>
                      <a:gd name="T36" fmla="*/ 3474 w 3527"/>
                      <a:gd name="T37" fmla="*/ 2931 h 3225"/>
                      <a:gd name="T38" fmla="*/ 3360 w 3527"/>
                      <a:gd name="T39" fmla="*/ 3141 h 3225"/>
                      <a:gd name="T40" fmla="*/ 3282 w 3527"/>
                      <a:gd name="T41" fmla="*/ 3225 h 3225"/>
                      <a:gd name="T42" fmla="*/ 3312 w 3527"/>
                      <a:gd name="T43" fmla="*/ 3201 h 3225"/>
                      <a:gd name="T44" fmla="*/ 3444 w 3527"/>
                      <a:gd name="T45" fmla="*/ 3009 h 3225"/>
                      <a:gd name="T46" fmla="*/ 3515 w 3527"/>
                      <a:gd name="T47" fmla="*/ 2769 h 3225"/>
                      <a:gd name="T48" fmla="*/ 3521 w 3527"/>
                      <a:gd name="T49" fmla="*/ 2488 h 3225"/>
                      <a:gd name="T50" fmla="*/ 3462 w 3527"/>
                      <a:gd name="T51" fmla="*/ 2170 h 3225"/>
                      <a:gd name="T52" fmla="*/ 3336 w 3527"/>
                      <a:gd name="T53" fmla="*/ 1834 h 3225"/>
                      <a:gd name="T54" fmla="*/ 3145 w 3527"/>
                      <a:gd name="T55" fmla="*/ 1499 h 3225"/>
                      <a:gd name="T56" fmla="*/ 2816 w 3527"/>
                      <a:gd name="T57" fmla="*/ 1061 h 3225"/>
                      <a:gd name="T58" fmla="*/ 2284 w 3527"/>
                      <a:gd name="T59" fmla="*/ 575 h 3225"/>
                      <a:gd name="T60" fmla="*/ 1775 w 3527"/>
                      <a:gd name="T61" fmla="*/ 252 h 3225"/>
                      <a:gd name="T62" fmla="*/ 1273 w 3527"/>
                      <a:gd name="T63" fmla="*/ 60 h 3225"/>
                      <a:gd name="T64" fmla="*/ 807 w 3527"/>
                      <a:gd name="T65" fmla="*/ 0 h 3225"/>
                      <a:gd name="T66" fmla="*/ 418 w 3527"/>
                      <a:gd name="T67" fmla="*/ 84 h 3225"/>
                      <a:gd name="T68" fmla="*/ 167 w 3527"/>
                      <a:gd name="T69" fmla="*/ 288 h 3225"/>
                      <a:gd name="T70" fmla="*/ 53 w 3527"/>
                      <a:gd name="T71" fmla="*/ 498 h 3225"/>
                      <a:gd name="T72" fmla="*/ 0 w 3527"/>
                      <a:gd name="T73" fmla="*/ 749 h 3225"/>
                      <a:gd name="T74" fmla="*/ 18 w 3527"/>
                      <a:gd name="T75" fmla="*/ 1043 h 3225"/>
                      <a:gd name="T76" fmla="*/ 101 w 3527"/>
                      <a:gd name="T77" fmla="*/ 1373 h 3225"/>
                      <a:gd name="T78" fmla="*/ 251 w 3527"/>
                      <a:gd name="T79" fmla="*/ 1708 h 3225"/>
                      <a:gd name="T80" fmla="*/ 454 w 3527"/>
                      <a:gd name="T81" fmla="*/ 2038 h 3225"/>
                      <a:gd name="T82" fmla="*/ 914 w 3527"/>
                      <a:gd name="T83" fmla="*/ 2572 h 3225"/>
                      <a:gd name="T84" fmla="*/ 1255 w 3527"/>
                      <a:gd name="T85" fmla="*/ 2865 h 3225"/>
                      <a:gd name="T86" fmla="*/ 1608 w 3527"/>
                      <a:gd name="T87" fmla="*/ 3099 h 3225"/>
                      <a:gd name="T88" fmla="*/ 1853 w 3527"/>
                      <a:gd name="T89" fmla="*/ 3225 h 3225"/>
                      <a:gd name="T90" fmla="*/ 1494 w 3527"/>
                      <a:gd name="T91" fmla="*/ 3027 h 3225"/>
                      <a:gd name="T92" fmla="*/ 1142 w 3527"/>
                      <a:gd name="T93" fmla="*/ 2769 h 322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3527" h="3225">
                        <a:moveTo>
                          <a:pt x="914" y="2572"/>
                        </a:moveTo>
                        <a:lnTo>
                          <a:pt x="717" y="2362"/>
                        </a:lnTo>
                        <a:lnTo>
                          <a:pt x="538" y="2146"/>
                        </a:lnTo>
                        <a:lnTo>
                          <a:pt x="460" y="2038"/>
                        </a:lnTo>
                        <a:lnTo>
                          <a:pt x="382" y="1930"/>
                        </a:lnTo>
                        <a:lnTo>
                          <a:pt x="317" y="1816"/>
                        </a:lnTo>
                        <a:lnTo>
                          <a:pt x="251" y="1702"/>
                        </a:lnTo>
                        <a:lnTo>
                          <a:pt x="197" y="1589"/>
                        </a:lnTo>
                        <a:lnTo>
                          <a:pt x="149" y="1481"/>
                        </a:lnTo>
                        <a:lnTo>
                          <a:pt x="107" y="1367"/>
                        </a:lnTo>
                        <a:lnTo>
                          <a:pt x="71" y="1259"/>
                        </a:lnTo>
                        <a:lnTo>
                          <a:pt x="41" y="1151"/>
                        </a:lnTo>
                        <a:lnTo>
                          <a:pt x="18" y="1043"/>
                        </a:lnTo>
                        <a:lnTo>
                          <a:pt x="6" y="941"/>
                        </a:lnTo>
                        <a:lnTo>
                          <a:pt x="0" y="839"/>
                        </a:lnTo>
                        <a:lnTo>
                          <a:pt x="6" y="749"/>
                        </a:lnTo>
                        <a:lnTo>
                          <a:pt x="12" y="659"/>
                        </a:lnTo>
                        <a:lnTo>
                          <a:pt x="30" y="575"/>
                        </a:lnTo>
                        <a:lnTo>
                          <a:pt x="59" y="498"/>
                        </a:lnTo>
                        <a:lnTo>
                          <a:pt x="89" y="420"/>
                        </a:lnTo>
                        <a:lnTo>
                          <a:pt x="125" y="354"/>
                        </a:lnTo>
                        <a:lnTo>
                          <a:pt x="173" y="288"/>
                        </a:lnTo>
                        <a:lnTo>
                          <a:pt x="221" y="228"/>
                        </a:lnTo>
                        <a:lnTo>
                          <a:pt x="317" y="150"/>
                        </a:lnTo>
                        <a:lnTo>
                          <a:pt x="424" y="90"/>
                        </a:lnTo>
                        <a:lnTo>
                          <a:pt x="544" y="42"/>
                        </a:lnTo>
                        <a:lnTo>
                          <a:pt x="669" y="12"/>
                        </a:lnTo>
                        <a:lnTo>
                          <a:pt x="813" y="0"/>
                        </a:lnTo>
                        <a:lnTo>
                          <a:pt x="956" y="6"/>
                        </a:lnTo>
                        <a:lnTo>
                          <a:pt x="1112" y="24"/>
                        </a:lnTo>
                        <a:lnTo>
                          <a:pt x="1273" y="60"/>
                        </a:lnTo>
                        <a:lnTo>
                          <a:pt x="1441" y="114"/>
                        </a:lnTo>
                        <a:lnTo>
                          <a:pt x="1608" y="174"/>
                        </a:lnTo>
                        <a:lnTo>
                          <a:pt x="1775" y="258"/>
                        </a:lnTo>
                        <a:lnTo>
                          <a:pt x="1949" y="348"/>
                        </a:lnTo>
                        <a:lnTo>
                          <a:pt x="2116" y="456"/>
                        </a:lnTo>
                        <a:lnTo>
                          <a:pt x="2284" y="575"/>
                        </a:lnTo>
                        <a:lnTo>
                          <a:pt x="2451" y="713"/>
                        </a:lnTo>
                        <a:lnTo>
                          <a:pt x="2613" y="857"/>
                        </a:lnTo>
                        <a:lnTo>
                          <a:pt x="2810" y="1067"/>
                        </a:lnTo>
                        <a:lnTo>
                          <a:pt x="2989" y="1283"/>
                        </a:lnTo>
                        <a:lnTo>
                          <a:pt x="3073" y="1391"/>
                        </a:lnTo>
                        <a:lnTo>
                          <a:pt x="3145" y="1505"/>
                        </a:lnTo>
                        <a:lnTo>
                          <a:pt x="3216" y="1612"/>
                        </a:lnTo>
                        <a:lnTo>
                          <a:pt x="3276" y="1726"/>
                        </a:lnTo>
                        <a:lnTo>
                          <a:pt x="3330" y="1840"/>
                        </a:lnTo>
                        <a:lnTo>
                          <a:pt x="3384" y="1948"/>
                        </a:lnTo>
                        <a:lnTo>
                          <a:pt x="3426" y="2062"/>
                        </a:lnTo>
                        <a:lnTo>
                          <a:pt x="3462" y="2170"/>
                        </a:lnTo>
                        <a:lnTo>
                          <a:pt x="3491" y="2278"/>
                        </a:lnTo>
                        <a:lnTo>
                          <a:pt x="3509" y="2386"/>
                        </a:lnTo>
                        <a:lnTo>
                          <a:pt x="3521" y="2488"/>
                        </a:lnTo>
                        <a:lnTo>
                          <a:pt x="3527" y="2590"/>
                        </a:lnTo>
                        <a:lnTo>
                          <a:pt x="3521" y="2680"/>
                        </a:lnTo>
                        <a:lnTo>
                          <a:pt x="3515" y="2769"/>
                        </a:lnTo>
                        <a:lnTo>
                          <a:pt x="3497" y="2853"/>
                        </a:lnTo>
                        <a:lnTo>
                          <a:pt x="3474" y="2931"/>
                        </a:lnTo>
                        <a:lnTo>
                          <a:pt x="3438" y="3009"/>
                        </a:lnTo>
                        <a:lnTo>
                          <a:pt x="3402" y="3075"/>
                        </a:lnTo>
                        <a:lnTo>
                          <a:pt x="3360" y="3141"/>
                        </a:lnTo>
                        <a:lnTo>
                          <a:pt x="3306" y="3201"/>
                        </a:lnTo>
                        <a:lnTo>
                          <a:pt x="3294" y="3213"/>
                        </a:lnTo>
                        <a:lnTo>
                          <a:pt x="3282" y="3225"/>
                        </a:lnTo>
                        <a:lnTo>
                          <a:pt x="3288" y="3225"/>
                        </a:lnTo>
                        <a:lnTo>
                          <a:pt x="3300" y="3213"/>
                        </a:lnTo>
                        <a:lnTo>
                          <a:pt x="3312" y="3201"/>
                        </a:lnTo>
                        <a:lnTo>
                          <a:pt x="3366" y="3141"/>
                        </a:lnTo>
                        <a:lnTo>
                          <a:pt x="3408" y="3075"/>
                        </a:lnTo>
                        <a:lnTo>
                          <a:pt x="3444" y="3009"/>
                        </a:lnTo>
                        <a:lnTo>
                          <a:pt x="3474" y="2931"/>
                        </a:lnTo>
                        <a:lnTo>
                          <a:pt x="3497" y="2853"/>
                        </a:lnTo>
                        <a:lnTo>
                          <a:pt x="3515" y="2769"/>
                        </a:lnTo>
                        <a:lnTo>
                          <a:pt x="3527" y="2680"/>
                        </a:lnTo>
                        <a:lnTo>
                          <a:pt x="3527" y="2590"/>
                        </a:lnTo>
                        <a:lnTo>
                          <a:pt x="3521" y="2488"/>
                        </a:lnTo>
                        <a:lnTo>
                          <a:pt x="3509" y="2386"/>
                        </a:lnTo>
                        <a:lnTo>
                          <a:pt x="3491" y="2278"/>
                        </a:lnTo>
                        <a:lnTo>
                          <a:pt x="3462" y="2170"/>
                        </a:lnTo>
                        <a:lnTo>
                          <a:pt x="3426" y="2056"/>
                        </a:lnTo>
                        <a:lnTo>
                          <a:pt x="3384" y="1948"/>
                        </a:lnTo>
                        <a:lnTo>
                          <a:pt x="3336" y="1834"/>
                        </a:lnTo>
                        <a:lnTo>
                          <a:pt x="3276" y="1726"/>
                        </a:lnTo>
                        <a:lnTo>
                          <a:pt x="3216" y="1612"/>
                        </a:lnTo>
                        <a:lnTo>
                          <a:pt x="3145" y="1499"/>
                        </a:lnTo>
                        <a:lnTo>
                          <a:pt x="3073" y="1391"/>
                        </a:lnTo>
                        <a:lnTo>
                          <a:pt x="2989" y="1277"/>
                        </a:lnTo>
                        <a:lnTo>
                          <a:pt x="2816" y="1061"/>
                        </a:lnTo>
                        <a:lnTo>
                          <a:pt x="2613" y="857"/>
                        </a:lnTo>
                        <a:lnTo>
                          <a:pt x="2451" y="707"/>
                        </a:lnTo>
                        <a:lnTo>
                          <a:pt x="2284" y="575"/>
                        </a:lnTo>
                        <a:lnTo>
                          <a:pt x="2116" y="456"/>
                        </a:lnTo>
                        <a:lnTo>
                          <a:pt x="1949" y="348"/>
                        </a:lnTo>
                        <a:lnTo>
                          <a:pt x="1775" y="252"/>
                        </a:lnTo>
                        <a:lnTo>
                          <a:pt x="1608" y="174"/>
                        </a:lnTo>
                        <a:lnTo>
                          <a:pt x="1435" y="108"/>
                        </a:lnTo>
                        <a:lnTo>
                          <a:pt x="1273" y="60"/>
                        </a:lnTo>
                        <a:lnTo>
                          <a:pt x="1112" y="24"/>
                        </a:lnTo>
                        <a:lnTo>
                          <a:pt x="956" y="0"/>
                        </a:lnTo>
                        <a:lnTo>
                          <a:pt x="807" y="0"/>
                        </a:lnTo>
                        <a:lnTo>
                          <a:pt x="669" y="12"/>
                        </a:lnTo>
                        <a:lnTo>
                          <a:pt x="538" y="42"/>
                        </a:lnTo>
                        <a:lnTo>
                          <a:pt x="418" y="84"/>
                        </a:lnTo>
                        <a:lnTo>
                          <a:pt x="311" y="150"/>
                        </a:lnTo>
                        <a:lnTo>
                          <a:pt x="215" y="228"/>
                        </a:lnTo>
                        <a:lnTo>
                          <a:pt x="167" y="288"/>
                        </a:lnTo>
                        <a:lnTo>
                          <a:pt x="119" y="354"/>
                        </a:lnTo>
                        <a:lnTo>
                          <a:pt x="83" y="420"/>
                        </a:lnTo>
                        <a:lnTo>
                          <a:pt x="53" y="498"/>
                        </a:lnTo>
                        <a:lnTo>
                          <a:pt x="30" y="575"/>
                        </a:lnTo>
                        <a:lnTo>
                          <a:pt x="12" y="659"/>
                        </a:lnTo>
                        <a:lnTo>
                          <a:pt x="0" y="749"/>
                        </a:lnTo>
                        <a:lnTo>
                          <a:pt x="0" y="839"/>
                        </a:lnTo>
                        <a:lnTo>
                          <a:pt x="6" y="941"/>
                        </a:lnTo>
                        <a:lnTo>
                          <a:pt x="18" y="1043"/>
                        </a:lnTo>
                        <a:lnTo>
                          <a:pt x="35" y="1151"/>
                        </a:lnTo>
                        <a:lnTo>
                          <a:pt x="65" y="1259"/>
                        </a:lnTo>
                        <a:lnTo>
                          <a:pt x="101" y="1373"/>
                        </a:lnTo>
                        <a:lnTo>
                          <a:pt x="143" y="1481"/>
                        </a:lnTo>
                        <a:lnTo>
                          <a:pt x="191" y="1595"/>
                        </a:lnTo>
                        <a:lnTo>
                          <a:pt x="251" y="1708"/>
                        </a:lnTo>
                        <a:lnTo>
                          <a:pt x="311" y="1816"/>
                        </a:lnTo>
                        <a:lnTo>
                          <a:pt x="382" y="1930"/>
                        </a:lnTo>
                        <a:lnTo>
                          <a:pt x="454" y="2038"/>
                        </a:lnTo>
                        <a:lnTo>
                          <a:pt x="538" y="2152"/>
                        </a:lnTo>
                        <a:lnTo>
                          <a:pt x="717" y="2368"/>
                        </a:lnTo>
                        <a:lnTo>
                          <a:pt x="914" y="2572"/>
                        </a:lnTo>
                        <a:lnTo>
                          <a:pt x="1028" y="2674"/>
                        </a:lnTo>
                        <a:lnTo>
                          <a:pt x="1142" y="2775"/>
                        </a:lnTo>
                        <a:lnTo>
                          <a:pt x="1255" y="2865"/>
                        </a:lnTo>
                        <a:lnTo>
                          <a:pt x="1369" y="2949"/>
                        </a:lnTo>
                        <a:lnTo>
                          <a:pt x="1488" y="3027"/>
                        </a:lnTo>
                        <a:lnTo>
                          <a:pt x="1608" y="3099"/>
                        </a:lnTo>
                        <a:lnTo>
                          <a:pt x="1722" y="3165"/>
                        </a:lnTo>
                        <a:lnTo>
                          <a:pt x="1841" y="3225"/>
                        </a:lnTo>
                        <a:lnTo>
                          <a:pt x="1853" y="3225"/>
                        </a:lnTo>
                        <a:lnTo>
                          <a:pt x="1734" y="3165"/>
                        </a:lnTo>
                        <a:lnTo>
                          <a:pt x="1614" y="3099"/>
                        </a:lnTo>
                        <a:lnTo>
                          <a:pt x="1494" y="3027"/>
                        </a:lnTo>
                        <a:lnTo>
                          <a:pt x="1375" y="2949"/>
                        </a:lnTo>
                        <a:lnTo>
                          <a:pt x="1261" y="2865"/>
                        </a:lnTo>
                        <a:lnTo>
                          <a:pt x="1142" y="2769"/>
                        </a:lnTo>
                        <a:lnTo>
                          <a:pt x="914" y="25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8" name="Group 10">
                    <a:extLst>
                      <a:ext uri="{FF2B5EF4-FFF2-40B4-BE49-F238E27FC236}">
                        <a16:creationId xmlns:a16="http://schemas.microsoft.com/office/drawing/2014/main" id="{D03AD2E0-872C-EA4D-A97D-FC51871BBE5E}"/>
                      </a:ext>
                    </a:extLst>
                  </p:cNvPr>
                  <p:cNvGrpSpPr>
                    <a:grpSpLocks/>
                  </p:cNvGrpSpPr>
                  <p:nvPr userDrawn="1"/>
                </p:nvGrpSpPr>
                <p:grpSpPr bwMode="auto">
                  <a:xfrm>
                    <a:off x="0" y="522"/>
                    <a:ext cx="4751" cy="3794"/>
                    <a:chOff x="0" y="522"/>
                    <a:chExt cx="4751" cy="3794"/>
                  </a:xfrm>
                </p:grpSpPr>
                <p:sp>
                  <p:nvSpPr>
                    <p:cNvPr id="39" name="Freeform 11">
                      <a:extLst>
                        <a:ext uri="{FF2B5EF4-FFF2-40B4-BE49-F238E27FC236}">
                          <a16:creationId xmlns:a16="http://schemas.microsoft.com/office/drawing/2014/main" id="{19366062-F499-0E44-B528-DAB01D078CFA}"/>
                        </a:ext>
                      </a:extLst>
                    </p:cNvPr>
                    <p:cNvSpPr>
                      <a:spLocks/>
                    </p:cNvSpPr>
                    <p:nvPr userDrawn="1"/>
                  </p:nvSpPr>
                  <p:spPr bwMode="hidden">
                    <a:xfrm>
                      <a:off x="400" y="522"/>
                      <a:ext cx="4264" cy="3794"/>
                    </a:xfrm>
                    <a:custGeom>
                      <a:avLst/>
                      <a:gdLst>
                        <a:gd name="T0" fmla="*/ 4245 w 4251"/>
                        <a:gd name="T1" fmla="*/ 3237 h 3794"/>
                        <a:gd name="T2" fmla="*/ 4203 w 4251"/>
                        <a:gd name="T3" fmla="*/ 2961 h 3794"/>
                        <a:gd name="T4" fmla="*/ 4120 w 4251"/>
                        <a:gd name="T5" fmla="*/ 2679 h 3794"/>
                        <a:gd name="T6" fmla="*/ 4000 w 4251"/>
                        <a:gd name="T7" fmla="*/ 2391 h 3794"/>
                        <a:gd name="T8" fmla="*/ 3845 w 4251"/>
                        <a:gd name="T9" fmla="*/ 2098 h 3794"/>
                        <a:gd name="T10" fmla="*/ 3659 w 4251"/>
                        <a:gd name="T11" fmla="*/ 1810 h 3794"/>
                        <a:gd name="T12" fmla="*/ 3438 w 4251"/>
                        <a:gd name="T13" fmla="*/ 1528 h 3794"/>
                        <a:gd name="T14" fmla="*/ 3193 w 4251"/>
                        <a:gd name="T15" fmla="*/ 1252 h 3794"/>
                        <a:gd name="T16" fmla="*/ 2858 w 4251"/>
                        <a:gd name="T17" fmla="*/ 935 h 3794"/>
                        <a:gd name="T18" fmla="*/ 2434 w 4251"/>
                        <a:gd name="T19" fmla="*/ 605 h 3794"/>
                        <a:gd name="T20" fmla="*/ 1991 w 4251"/>
                        <a:gd name="T21" fmla="*/ 341 h 3794"/>
                        <a:gd name="T22" fmla="*/ 1549 w 4251"/>
                        <a:gd name="T23" fmla="*/ 143 h 3794"/>
                        <a:gd name="T24" fmla="*/ 1124 w 4251"/>
                        <a:gd name="T25" fmla="*/ 35 h 3794"/>
                        <a:gd name="T26" fmla="*/ 741 w 4251"/>
                        <a:gd name="T27" fmla="*/ 0 h 3794"/>
                        <a:gd name="T28" fmla="*/ 401 w 4251"/>
                        <a:gd name="T29" fmla="*/ 47 h 3794"/>
                        <a:gd name="T30" fmla="*/ 120 w 4251"/>
                        <a:gd name="T31" fmla="*/ 173 h 3794"/>
                        <a:gd name="T32" fmla="*/ 0 w 4251"/>
                        <a:gd name="T33" fmla="*/ 269 h 3794"/>
                        <a:gd name="T34" fmla="*/ 263 w 4251"/>
                        <a:gd name="T35" fmla="*/ 101 h 3794"/>
                        <a:gd name="T36" fmla="*/ 586 w 4251"/>
                        <a:gd name="T37" fmla="*/ 18 h 3794"/>
                        <a:gd name="T38" fmla="*/ 957 w 4251"/>
                        <a:gd name="T39" fmla="*/ 18 h 3794"/>
                        <a:gd name="T40" fmla="*/ 1357 w 4251"/>
                        <a:gd name="T41" fmla="*/ 95 h 3794"/>
                        <a:gd name="T42" fmla="*/ 1782 w 4251"/>
                        <a:gd name="T43" fmla="*/ 245 h 3794"/>
                        <a:gd name="T44" fmla="*/ 2212 w 4251"/>
                        <a:gd name="T45" fmla="*/ 467 h 3794"/>
                        <a:gd name="T46" fmla="*/ 2643 w 4251"/>
                        <a:gd name="T47" fmla="*/ 761 h 3794"/>
                        <a:gd name="T48" fmla="*/ 3061 w 4251"/>
                        <a:gd name="T49" fmla="*/ 1120 h 3794"/>
                        <a:gd name="T50" fmla="*/ 3318 w 4251"/>
                        <a:gd name="T51" fmla="*/ 1390 h 3794"/>
                        <a:gd name="T52" fmla="*/ 3552 w 4251"/>
                        <a:gd name="T53" fmla="*/ 1666 h 3794"/>
                        <a:gd name="T54" fmla="*/ 3755 w 4251"/>
                        <a:gd name="T55" fmla="*/ 1954 h 3794"/>
                        <a:gd name="T56" fmla="*/ 3922 w 4251"/>
                        <a:gd name="T57" fmla="*/ 2247 h 3794"/>
                        <a:gd name="T58" fmla="*/ 4060 w 4251"/>
                        <a:gd name="T59" fmla="*/ 2535 h 3794"/>
                        <a:gd name="T60" fmla="*/ 4162 w 4251"/>
                        <a:gd name="T61" fmla="*/ 2823 h 3794"/>
                        <a:gd name="T62" fmla="*/ 4221 w 4251"/>
                        <a:gd name="T63" fmla="*/ 3105 h 3794"/>
                        <a:gd name="T64" fmla="*/ 4245 w 4251"/>
                        <a:gd name="T65" fmla="*/ 3368 h 3794"/>
                        <a:gd name="T66" fmla="*/ 4233 w 4251"/>
                        <a:gd name="T67" fmla="*/ 3590 h 3794"/>
                        <a:gd name="T68" fmla="*/ 4185 w 4251"/>
                        <a:gd name="T69" fmla="*/ 3794 h 3794"/>
                        <a:gd name="T70" fmla="*/ 4215 w 4251"/>
                        <a:gd name="T71" fmla="*/ 3692 h 3794"/>
                        <a:gd name="T72" fmla="*/ 4245 w 4251"/>
                        <a:gd name="T73" fmla="*/ 3482 h 3794"/>
                        <a:gd name="T74" fmla="*/ 4251 w 4251"/>
                        <a:gd name="T75" fmla="*/ 3368 h 37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51" h="3794">
                          <a:moveTo>
                            <a:pt x="4251" y="3368"/>
                          </a:moveTo>
                          <a:lnTo>
                            <a:pt x="4245" y="3237"/>
                          </a:lnTo>
                          <a:lnTo>
                            <a:pt x="4227" y="3099"/>
                          </a:lnTo>
                          <a:lnTo>
                            <a:pt x="4203" y="2961"/>
                          </a:lnTo>
                          <a:lnTo>
                            <a:pt x="4167" y="2823"/>
                          </a:lnTo>
                          <a:lnTo>
                            <a:pt x="4120" y="2679"/>
                          </a:lnTo>
                          <a:lnTo>
                            <a:pt x="4066" y="2535"/>
                          </a:lnTo>
                          <a:lnTo>
                            <a:pt x="4000" y="2391"/>
                          </a:lnTo>
                          <a:lnTo>
                            <a:pt x="3928" y="2247"/>
                          </a:lnTo>
                          <a:lnTo>
                            <a:pt x="3845" y="2098"/>
                          </a:lnTo>
                          <a:lnTo>
                            <a:pt x="3755" y="1954"/>
                          </a:lnTo>
                          <a:lnTo>
                            <a:pt x="3659" y="1810"/>
                          </a:lnTo>
                          <a:lnTo>
                            <a:pt x="3552" y="1666"/>
                          </a:lnTo>
                          <a:lnTo>
                            <a:pt x="3438" y="1528"/>
                          </a:lnTo>
                          <a:lnTo>
                            <a:pt x="3318" y="1390"/>
                          </a:lnTo>
                          <a:lnTo>
                            <a:pt x="3193" y="1252"/>
                          </a:lnTo>
                          <a:lnTo>
                            <a:pt x="3061" y="1120"/>
                          </a:lnTo>
                          <a:lnTo>
                            <a:pt x="2858" y="935"/>
                          </a:lnTo>
                          <a:lnTo>
                            <a:pt x="2649" y="761"/>
                          </a:lnTo>
                          <a:lnTo>
                            <a:pt x="2434" y="605"/>
                          </a:lnTo>
                          <a:lnTo>
                            <a:pt x="2212" y="467"/>
                          </a:lnTo>
                          <a:lnTo>
                            <a:pt x="1991" y="341"/>
                          </a:lnTo>
                          <a:lnTo>
                            <a:pt x="1770" y="233"/>
                          </a:lnTo>
                          <a:lnTo>
                            <a:pt x="1549" y="143"/>
                          </a:lnTo>
                          <a:lnTo>
                            <a:pt x="1327" y="77"/>
                          </a:lnTo>
                          <a:lnTo>
                            <a:pt x="1124" y="35"/>
                          </a:lnTo>
                          <a:lnTo>
                            <a:pt x="927" y="6"/>
                          </a:lnTo>
                          <a:lnTo>
                            <a:pt x="741" y="0"/>
                          </a:lnTo>
                          <a:lnTo>
                            <a:pt x="568" y="18"/>
                          </a:lnTo>
                          <a:lnTo>
                            <a:pt x="401" y="47"/>
                          </a:lnTo>
                          <a:lnTo>
                            <a:pt x="257" y="101"/>
                          </a:lnTo>
                          <a:lnTo>
                            <a:pt x="120" y="173"/>
                          </a:lnTo>
                          <a:lnTo>
                            <a:pt x="0" y="263"/>
                          </a:lnTo>
                          <a:lnTo>
                            <a:pt x="0" y="269"/>
                          </a:lnTo>
                          <a:lnTo>
                            <a:pt x="126" y="173"/>
                          </a:lnTo>
                          <a:lnTo>
                            <a:pt x="263" y="101"/>
                          </a:lnTo>
                          <a:lnTo>
                            <a:pt x="419" y="47"/>
                          </a:lnTo>
                          <a:lnTo>
                            <a:pt x="586" y="18"/>
                          </a:lnTo>
                          <a:lnTo>
                            <a:pt x="765" y="6"/>
                          </a:lnTo>
                          <a:lnTo>
                            <a:pt x="957" y="18"/>
                          </a:lnTo>
                          <a:lnTo>
                            <a:pt x="1154" y="47"/>
                          </a:lnTo>
                          <a:lnTo>
                            <a:pt x="1357" y="95"/>
                          </a:lnTo>
                          <a:lnTo>
                            <a:pt x="1567" y="161"/>
                          </a:lnTo>
                          <a:lnTo>
                            <a:pt x="1782" y="245"/>
                          </a:lnTo>
                          <a:lnTo>
                            <a:pt x="1997" y="347"/>
                          </a:lnTo>
                          <a:lnTo>
                            <a:pt x="2212" y="467"/>
                          </a:lnTo>
                          <a:lnTo>
                            <a:pt x="2428" y="605"/>
                          </a:lnTo>
                          <a:lnTo>
                            <a:pt x="2643" y="761"/>
                          </a:lnTo>
                          <a:lnTo>
                            <a:pt x="2858" y="935"/>
                          </a:lnTo>
                          <a:lnTo>
                            <a:pt x="3061" y="1120"/>
                          </a:lnTo>
                          <a:lnTo>
                            <a:pt x="3193" y="1252"/>
                          </a:lnTo>
                          <a:lnTo>
                            <a:pt x="3318" y="1390"/>
                          </a:lnTo>
                          <a:lnTo>
                            <a:pt x="3438" y="1528"/>
                          </a:lnTo>
                          <a:lnTo>
                            <a:pt x="3552" y="1666"/>
                          </a:lnTo>
                          <a:lnTo>
                            <a:pt x="3653" y="1810"/>
                          </a:lnTo>
                          <a:lnTo>
                            <a:pt x="3755" y="1954"/>
                          </a:lnTo>
                          <a:lnTo>
                            <a:pt x="3839" y="2104"/>
                          </a:lnTo>
                          <a:lnTo>
                            <a:pt x="3922" y="2247"/>
                          </a:lnTo>
                          <a:lnTo>
                            <a:pt x="3994" y="2391"/>
                          </a:lnTo>
                          <a:lnTo>
                            <a:pt x="4060" y="2535"/>
                          </a:lnTo>
                          <a:lnTo>
                            <a:pt x="4114" y="2679"/>
                          </a:lnTo>
                          <a:lnTo>
                            <a:pt x="4162" y="2823"/>
                          </a:lnTo>
                          <a:lnTo>
                            <a:pt x="4197" y="2967"/>
                          </a:lnTo>
                          <a:lnTo>
                            <a:pt x="4221" y="3105"/>
                          </a:lnTo>
                          <a:lnTo>
                            <a:pt x="4239" y="3237"/>
                          </a:lnTo>
                          <a:lnTo>
                            <a:pt x="4245" y="3368"/>
                          </a:lnTo>
                          <a:lnTo>
                            <a:pt x="4245" y="3482"/>
                          </a:lnTo>
                          <a:lnTo>
                            <a:pt x="4233" y="3590"/>
                          </a:lnTo>
                          <a:lnTo>
                            <a:pt x="4215" y="3692"/>
                          </a:lnTo>
                          <a:lnTo>
                            <a:pt x="4185" y="3794"/>
                          </a:lnTo>
                          <a:lnTo>
                            <a:pt x="4215" y="3692"/>
                          </a:lnTo>
                          <a:lnTo>
                            <a:pt x="4239" y="3590"/>
                          </a:lnTo>
                          <a:lnTo>
                            <a:pt x="4245" y="3482"/>
                          </a:lnTo>
                          <a:lnTo>
                            <a:pt x="4251" y="336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0" name="Group 12">
                      <a:extLst>
                        <a:ext uri="{FF2B5EF4-FFF2-40B4-BE49-F238E27FC236}">
                          <a16:creationId xmlns:a16="http://schemas.microsoft.com/office/drawing/2014/main" id="{D8E58754-58A4-F144-AF3B-FCF4CC135855}"/>
                        </a:ext>
                      </a:extLst>
                    </p:cNvPr>
                    <p:cNvGrpSpPr>
                      <a:grpSpLocks/>
                    </p:cNvGrpSpPr>
                    <p:nvPr userDrawn="1"/>
                  </p:nvGrpSpPr>
                  <p:grpSpPr bwMode="auto">
                    <a:xfrm>
                      <a:off x="0" y="659"/>
                      <a:ext cx="4751" cy="3657"/>
                      <a:chOff x="0" y="659"/>
                      <a:chExt cx="4751" cy="3657"/>
                    </a:xfrm>
                  </p:grpSpPr>
                  <p:sp>
                    <p:nvSpPr>
                      <p:cNvPr id="41" name="Freeform 13">
                        <a:extLst>
                          <a:ext uri="{FF2B5EF4-FFF2-40B4-BE49-F238E27FC236}">
                            <a16:creationId xmlns:a16="http://schemas.microsoft.com/office/drawing/2014/main" id="{16EDD33D-41A9-A945-88B0-ED2DA27DCC18}"/>
                          </a:ext>
                        </a:extLst>
                      </p:cNvPr>
                      <p:cNvSpPr>
                        <a:spLocks/>
                      </p:cNvSpPr>
                      <p:nvPr userDrawn="1"/>
                    </p:nvSpPr>
                    <p:spPr bwMode="hidden">
                      <a:xfrm>
                        <a:off x="400" y="659"/>
                        <a:ext cx="4121" cy="3657"/>
                      </a:xfrm>
                      <a:custGeom>
                        <a:avLst/>
                        <a:gdLst>
                          <a:gd name="T0" fmla="*/ 161 w 4108"/>
                          <a:gd name="T1" fmla="*/ 186 h 3657"/>
                          <a:gd name="T2" fmla="*/ 442 w 4108"/>
                          <a:gd name="T3" fmla="*/ 54 h 3657"/>
                          <a:gd name="T4" fmla="*/ 771 w 4108"/>
                          <a:gd name="T5" fmla="*/ 6 h 3657"/>
                          <a:gd name="T6" fmla="*/ 1136 w 4108"/>
                          <a:gd name="T7" fmla="*/ 36 h 3657"/>
                          <a:gd name="T8" fmla="*/ 1537 w 4108"/>
                          <a:gd name="T9" fmla="*/ 144 h 3657"/>
                          <a:gd name="T10" fmla="*/ 1949 w 4108"/>
                          <a:gd name="T11" fmla="*/ 324 h 3657"/>
                          <a:gd name="T12" fmla="*/ 2368 w 4108"/>
                          <a:gd name="T13" fmla="*/ 570 h 3657"/>
                          <a:gd name="T14" fmla="*/ 2780 w 4108"/>
                          <a:gd name="T15" fmla="*/ 888 h 3657"/>
                          <a:gd name="T16" fmla="*/ 3103 w 4108"/>
                          <a:gd name="T17" fmla="*/ 1193 h 3657"/>
                          <a:gd name="T18" fmla="*/ 3336 w 4108"/>
                          <a:gd name="T19" fmla="*/ 1451 h 3657"/>
                          <a:gd name="T20" fmla="*/ 3540 w 4108"/>
                          <a:gd name="T21" fmla="*/ 1721 h 3657"/>
                          <a:gd name="T22" fmla="*/ 3719 w 4108"/>
                          <a:gd name="T23" fmla="*/ 1997 h 3657"/>
                          <a:gd name="T24" fmla="*/ 3863 w 4108"/>
                          <a:gd name="T25" fmla="*/ 2272 h 3657"/>
                          <a:gd name="T26" fmla="*/ 3976 w 4108"/>
                          <a:gd name="T27" fmla="*/ 2548 h 3657"/>
                          <a:gd name="T28" fmla="*/ 4060 w 4108"/>
                          <a:gd name="T29" fmla="*/ 2818 h 3657"/>
                          <a:gd name="T30" fmla="*/ 4102 w 4108"/>
                          <a:gd name="T31" fmla="*/ 3070 h 3657"/>
                          <a:gd name="T32" fmla="*/ 4102 w 4108"/>
                          <a:gd name="T33" fmla="*/ 3321 h 3657"/>
                          <a:gd name="T34" fmla="*/ 4060 w 4108"/>
                          <a:gd name="T35" fmla="*/ 3549 h 3657"/>
                          <a:gd name="T36" fmla="*/ 4030 w 4108"/>
                          <a:gd name="T37" fmla="*/ 3657 h 3657"/>
                          <a:gd name="T38" fmla="*/ 4090 w 4108"/>
                          <a:gd name="T39" fmla="*/ 3447 h 3657"/>
                          <a:gd name="T40" fmla="*/ 4108 w 4108"/>
                          <a:gd name="T41" fmla="*/ 3213 h 3657"/>
                          <a:gd name="T42" fmla="*/ 4102 w 4108"/>
                          <a:gd name="T43" fmla="*/ 3070 h 3657"/>
                          <a:gd name="T44" fmla="*/ 4060 w 4108"/>
                          <a:gd name="T45" fmla="*/ 2812 h 3657"/>
                          <a:gd name="T46" fmla="*/ 3982 w 4108"/>
                          <a:gd name="T47" fmla="*/ 2548 h 3657"/>
                          <a:gd name="T48" fmla="*/ 3869 w 4108"/>
                          <a:gd name="T49" fmla="*/ 2272 h 3657"/>
                          <a:gd name="T50" fmla="*/ 3725 w 4108"/>
                          <a:gd name="T51" fmla="*/ 1997 h 3657"/>
                          <a:gd name="T52" fmla="*/ 3546 w 4108"/>
                          <a:gd name="T53" fmla="*/ 1721 h 3657"/>
                          <a:gd name="T54" fmla="*/ 3342 w 4108"/>
                          <a:gd name="T55" fmla="*/ 1451 h 3657"/>
                          <a:gd name="T56" fmla="*/ 3109 w 4108"/>
                          <a:gd name="T57" fmla="*/ 1187 h 3657"/>
                          <a:gd name="T58" fmla="*/ 2792 w 4108"/>
                          <a:gd name="T59" fmla="*/ 888 h 3657"/>
                          <a:gd name="T60" fmla="*/ 2386 w 4108"/>
                          <a:gd name="T61" fmla="*/ 576 h 3657"/>
                          <a:gd name="T62" fmla="*/ 1967 w 4108"/>
                          <a:gd name="T63" fmla="*/ 330 h 3657"/>
                          <a:gd name="T64" fmla="*/ 1543 w 4108"/>
                          <a:gd name="T65" fmla="*/ 144 h 3657"/>
                          <a:gd name="T66" fmla="*/ 1130 w 4108"/>
                          <a:gd name="T67" fmla="*/ 30 h 3657"/>
                          <a:gd name="T68" fmla="*/ 753 w 4108"/>
                          <a:gd name="T69" fmla="*/ 0 h 3657"/>
                          <a:gd name="T70" fmla="*/ 431 w 4108"/>
                          <a:gd name="T71" fmla="*/ 54 h 3657"/>
                          <a:gd name="T72" fmla="*/ 161 w 4108"/>
                          <a:gd name="T73" fmla="*/ 186 h 3657"/>
                          <a:gd name="T74" fmla="*/ 24 w 4108"/>
                          <a:gd name="T75" fmla="*/ 306 h 3657"/>
                          <a:gd name="T76" fmla="*/ 0 w 4108"/>
                          <a:gd name="T77" fmla="*/ 336 h 3657"/>
                          <a:gd name="T78" fmla="*/ 48 w 4108"/>
                          <a:gd name="T79" fmla="*/ 282 h 365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4108" h="3657">
                            <a:moveTo>
                              <a:pt x="48" y="282"/>
                            </a:moveTo>
                            <a:lnTo>
                              <a:pt x="161" y="186"/>
                            </a:lnTo>
                            <a:lnTo>
                              <a:pt x="293" y="108"/>
                            </a:lnTo>
                            <a:lnTo>
                              <a:pt x="442" y="54"/>
                            </a:lnTo>
                            <a:lnTo>
                              <a:pt x="598" y="18"/>
                            </a:lnTo>
                            <a:lnTo>
                              <a:pt x="771" y="6"/>
                            </a:lnTo>
                            <a:lnTo>
                              <a:pt x="951" y="12"/>
                            </a:lnTo>
                            <a:lnTo>
                              <a:pt x="1136" y="36"/>
                            </a:lnTo>
                            <a:lnTo>
                              <a:pt x="1333" y="84"/>
                            </a:lnTo>
                            <a:lnTo>
                              <a:pt x="1537" y="144"/>
                            </a:lnTo>
                            <a:lnTo>
                              <a:pt x="1740" y="222"/>
                            </a:lnTo>
                            <a:lnTo>
                              <a:pt x="1949" y="324"/>
                            </a:lnTo>
                            <a:lnTo>
                              <a:pt x="2158" y="438"/>
                            </a:lnTo>
                            <a:lnTo>
                              <a:pt x="2368" y="570"/>
                            </a:lnTo>
                            <a:lnTo>
                              <a:pt x="2577" y="720"/>
                            </a:lnTo>
                            <a:lnTo>
                              <a:pt x="2780" y="888"/>
                            </a:lnTo>
                            <a:lnTo>
                              <a:pt x="2978" y="1067"/>
                            </a:lnTo>
                            <a:lnTo>
                              <a:pt x="3103" y="1193"/>
                            </a:lnTo>
                            <a:lnTo>
                              <a:pt x="3223" y="1319"/>
                            </a:lnTo>
                            <a:lnTo>
                              <a:pt x="3336" y="1451"/>
                            </a:lnTo>
                            <a:lnTo>
                              <a:pt x="3444" y="1589"/>
                            </a:lnTo>
                            <a:lnTo>
                              <a:pt x="3540" y="1721"/>
                            </a:lnTo>
                            <a:lnTo>
                              <a:pt x="3635" y="1859"/>
                            </a:lnTo>
                            <a:lnTo>
                              <a:pt x="3719" y="1997"/>
                            </a:lnTo>
                            <a:lnTo>
                              <a:pt x="3797" y="2134"/>
                            </a:lnTo>
                            <a:lnTo>
                              <a:pt x="3863" y="2272"/>
                            </a:lnTo>
                            <a:lnTo>
                              <a:pt x="3928" y="2410"/>
                            </a:lnTo>
                            <a:lnTo>
                              <a:pt x="3976" y="2548"/>
                            </a:lnTo>
                            <a:lnTo>
                              <a:pt x="4024" y="2680"/>
                            </a:lnTo>
                            <a:lnTo>
                              <a:pt x="4060" y="2818"/>
                            </a:lnTo>
                            <a:lnTo>
                              <a:pt x="4084" y="2944"/>
                            </a:lnTo>
                            <a:lnTo>
                              <a:pt x="4102" y="3070"/>
                            </a:lnTo>
                            <a:lnTo>
                              <a:pt x="4108" y="3195"/>
                            </a:lnTo>
                            <a:lnTo>
                              <a:pt x="4102" y="3321"/>
                            </a:lnTo>
                            <a:lnTo>
                              <a:pt x="4090" y="3441"/>
                            </a:lnTo>
                            <a:lnTo>
                              <a:pt x="4060" y="3549"/>
                            </a:lnTo>
                            <a:lnTo>
                              <a:pt x="4024" y="3657"/>
                            </a:lnTo>
                            <a:lnTo>
                              <a:pt x="4030" y="3657"/>
                            </a:lnTo>
                            <a:lnTo>
                              <a:pt x="4066" y="3555"/>
                            </a:lnTo>
                            <a:lnTo>
                              <a:pt x="4090" y="3447"/>
                            </a:lnTo>
                            <a:lnTo>
                              <a:pt x="4102" y="3333"/>
                            </a:lnTo>
                            <a:lnTo>
                              <a:pt x="4108" y="3213"/>
                            </a:lnTo>
                            <a:lnTo>
                              <a:pt x="4108" y="3195"/>
                            </a:lnTo>
                            <a:lnTo>
                              <a:pt x="4102" y="3070"/>
                            </a:lnTo>
                            <a:lnTo>
                              <a:pt x="4084" y="2944"/>
                            </a:lnTo>
                            <a:lnTo>
                              <a:pt x="4060" y="2812"/>
                            </a:lnTo>
                            <a:lnTo>
                              <a:pt x="4024" y="2680"/>
                            </a:lnTo>
                            <a:lnTo>
                              <a:pt x="3982" y="2548"/>
                            </a:lnTo>
                            <a:lnTo>
                              <a:pt x="3928" y="2410"/>
                            </a:lnTo>
                            <a:lnTo>
                              <a:pt x="3869" y="2272"/>
                            </a:lnTo>
                            <a:lnTo>
                              <a:pt x="3803" y="2134"/>
                            </a:lnTo>
                            <a:lnTo>
                              <a:pt x="3725" y="1997"/>
                            </a:lnTo>
                            <a:lnTo>
                              <a:pt x="3641" y="1859"/>
                            </a:lnTo>
                            <a:lnTo>
                              <a:pt x="3546" y="1721"/>
                            </a:lnTo>
                            <a:lnTo>
                              <a:pt x="3450" y="1583"/>
                            </a:lnTo>
                            <a:lnTo>
                              <a:pt x="3342" y="1451"/>
                            </a:lnTo>
                            <a:lnTo>
                              <a:pt x="3229" y="1319"/>
                            </a:lnTo>
                            <a:lnTo>
                              <a:pt x="3109" y="1187"/>
                            </a:lnTo>
                            <a:lnTo>
                              <a:pt x="2984" y="1061"/>
                            </a:lnTo>
                            <a:lnTo>
                              <a:pt x="2792" y="888"/>
                            </a:lnTo>
                            <a:lnTo>
                              <a:pt x="2589" y="726"/>
                            </a:lnTo>
                            <a:lnTo>
                              <a:pt x="2386" y="576"/>
                            </a:lnTo>
                            <a:lnTo>
                              <a:pt x="2176" y="444"/>
                            </a:lnTo>
                            <a:lnTo>
                              <a:pt x="1967" y="330"/>
                            </a:lnTo>
                            <a:lnTo>
                              <a:pt x="1752" y="228"/>
                            </a:lnTo>
                            <a:lnTo>
                              <a:pt x="1543" y="144"/>
                            </a:lnTo>
                            <a:lnTo>
                              <a:pt x="1333" y="78"/>
                            </a:lnTo>
                            <a:lnTo>
                              <a:pt x="1130" y="30"/>
                            </a:lnTo>
                            <a:lnTo>
                              <a:pt x="939" y="6"/>
                            </a:lnTo>
                            <a:lnTo>
                              <a:pt x="753" y="0"/>
                            </a:lnTo>
                            <a:lnTo>
                              <a:pt x="586" y="18"/>
                            </a:lnTo>
                            <a:lnTo>
                              <a:pt x="431" y="54"/>
                            </a:lnTo>
                            <a:lnTo>
                              <a:pt x="287" y="108"/>
                            </a:lnTo>
                            <a:lnTo>
                              <a:pt x="161" y="186"/>
                            </a:lnTo>
                            <a:lnTo>
                              <a:pt x="48" y="282"/>
                            </a:lnTo>
                            <a:lnTo>
                              <a:pt x="24" y="306"/>
                            </a:lnTo>
                            <a:lnTo>
                              <a:pt x="0" y="330"/>
                            </a:lnTo>
                            <a:lnTo>
                              <a:pt x="0" y="336"/>
                            </a:lnTo>
                            <a:lnTo>
                              <a:pt x="24" y="312"/>
                            </a:lnTo>
                            <a:lnTo>
                              <a:pt x="48" y="28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2" name="Group 14">
                        <a:extLst>
                          <a:ext uri="{FF2B5EF4-FFF2-40B4-BE49-F238E27FC236}">
                            <a16:creationId xmlns:a16="http://schemas.microsoft.com/office/drawing/2014/main" id="{3C999825-89F7-CF41-B134-E5599B81BCE5}"/>
                          </a:ext>
                        </a:extLst>
                      </p:cNvPr>
                      <p:cNvGrpSpPr>
                        <a:grpSpLocks/>
                      </p:cNvGrpSpPr>
                      <p:nvPr userDrawn="1"/>
                    </p:nvGrpSpPr>
                    <p:grpSpPr bwMode="auto">
                      <a:xfrm>
                        <a:off x="0" y="808"/>
                        <a:ext cx="4751" cy="3508"/>
                        <a:chOff x="-400" y="808"/>
                        <a:chExt cx="4751" cy="3508"/>
                      </a:xfrm>
                    </p:grpSpPr>
                    <p:sp>
                      <p:nvSpPr>
                        <p:cNvPr id="43" name="Line 15">
                          <a:extLst>
                            <a:ext uri="{FF2B5EF4-FFF2-40B4-BE49-F238E27FC236}">
                              <a16:creationId xmlns:a16="http://schemas.microsoft.com/office/drawing/2014/main" id="{652F17C7-14E0-0C4F-8023-B01ACE827F91}"/>
                            </a:ext>
                          </a:extLst>
                        </p:cNvPr>
                        <p:cNvSpPr>
                          <a:spLocks noChangeShapeType="1"/>
                        </p:cNvSpPr>
                        <p:nvPr userDrawn="1"/>
                      </p:nvSpPr>
                      <p:spPr bwMode="hidden">
                        <a:xfrm rot="1678521" flipH="1" flipV="1">
                          <a:off x="876" y="809"/>
                          <a:ext cx="1242" cy="191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16">
                          <a:extLst>
                            <a:ext uri="{FF2B5EF4-FFF2-40B4-BE49-F238E27FC236}">
                              <a16:creationId xmlns:a16="http://schemas.microsoft.com/office/drawing/2014/main" id="{415112E3-39C8-A349-B2CD-515B804DF03D}"/>
                            </a:ext>
                          </a:extLst>
                        </p:cNvPr>
                        <p:cNvSpPr>
                          <a:spLocks noChangeShapeType="1"/>
                        </p:cNvSpPr>
                        <p:nvPr userDrawn="1"/>
                      </p:nvSpPr>
                      <p:spPr bwMode="hidden">
                        <a:xfrm rot="1678521" flipH="1" flipV="1">
                          <a:off x="-210" y="2117"/>
                          <a:ext cx="1921" cy="37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17">
                          <a:extLst>
                            <a:ext uri="{FF2B5EF4-FFF2-40B4-BE49-F238E27FC236}">
                              <a16:creationId xmlns:a16="http://schemas.microsoft.com/office/drawing/2014/main" id="{99531A8B-C895-9944-932E-6B1EF14D829E}"/>
                            </a:ext>
                          </a:extLst>
                        </p:cNvPr>
                        <p:cNvSpPr>
                          <a:spLocks noChangeShapeType="1"/>
                        </p:cNvSpPr>
                        <p:nvPr userDrawn="1"/>
                      </p:nvSpPr>
                      <p:spPr bwMode="hidden">
                        <a:xfrm rot="1678521" flipH="1" flipV="1">
                          <a:off x="-257" y="1886"/>
                          <a:ext cx="2029" cy="59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18">
                          <a:extLst>
                            <a:ext uri="{FF2B5EF4-FFF2-40B4-BE49-F238E27FC236}">
                              <a16:creationId xmlns:a16="http://schemas.microsoft.com/office/drawing/2014/main" id="{A8168440-A085-8544-9A95-2D1B7CE0EE3A}"/>
                            </a:ext>
                          </a:extLst>
                        </p:cNvPr>
                        <p:cNvSpPr>
                          <a:spLocks noChangeShapeType="1"/>
                        </p:cNvSpPr>
                        <p:nvPr userDrawn="1"/>
                      </p:nvSpPr>
                      <p:spPr bwMode="hidden">
                        <a:xfrm rot="1678521" flipH="1" flipV="1">
                          <a:off x="-327" y="1599"/>
                          <a:ext cx="2175" cy="852"/>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19">
                          <a:extLst>
                            <a:ext uri="{FF2B5EF4-FFF2-40B4-BE49-F238E27FC236}">
                              <a16:creationId xmlns:a16="http://schemas.microsoft.com/office/drawing/2014/main" id="{B14114BF-A84A-CB4E-BF93-202682D44FCE}"/>
                            </a:ext>
                          </a:extLst>
                        </p:cNvPr>
                        <p:cNvSpPr>
                          <a:spLocks noChangeShapeType="1"/>
                        </p:cNvSpPr>
                        <p:nvPr userDrawn="1"/>
                      </p:nvSpPr>
                      <p:spPr bwMode="hidden">
                        <a:xfrm rot="1678521" flipH="1" flipV="1">
                          <a:off x="-400" y="1259"/>
                          <a:ext cx="2334" cy="116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20">
                          <a:extLst>
                            <a:ext uri="{FF2B5EF4-FFF2-40B4-BE49-F238E27FC236}">
                              <a16:creationId xmlns:a16="http://schemas.microsoft.com/office/drawing/2014/main" id="{FD35E8D9-348F-8447-9AF4-345409B0FAB7}"/>
                            </a:ext>
                          </a:extLst>
                        </p:cNvPr>
                        <p:cNvSpPr>
                          <a:spLocks noChangeShapeType="1"/>
                        </p:cNvSpPr>
                        <p:nvPr userDrawn="1"/>
                      </p:nvSpPr>
                      <p:spPr bwMode="hidden">
                        <a:xfrm rot="1678521" flipH="1" flipV="1">
                          <a:off x="179" y="872"/>
                          <a:ext cx="1891" cy="168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21">
                          <a:extLst>
                            <a:ext uri="{FF2B5EF4-FFF2-40B4-BE49-F238E27FC236}">
                              <a16:creationId xmlns:a16="http://schemas.microsoft.com/office/drawing/2014/main" id="{934A633B-C1DA-AF47-9654-6BE307DFB9F7}"/>
                            </a:ext>
                          </a:extLst>
                        </p:cNvPr>
                        <p:cNvSpPr>
                          <a:spLocks noChangeShapeType="1"/>
                        </p:cNvSpPr>
                        <p:nvPr userDrawn="1"/>
                      </p:nvSpPr>
                      <p:spPr bwMode="hidden">
                        <a:xfrm rot="1678521" flipH="1" flipV="1">
                          <a:off x="-150" y="2329"/>
                          <a:ext cx="1806" cy="194"/>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22">
                          <a:extLst>
                            <a:ext uri="{FF2B5EF4-FFF2-40B4-BE49-F238E27FC236}">
                              <a16:creationId xmlns:a16="http://schemas.microsoft.com/office/drawing/2014/main" id="{BCA1C888-B74E-154F-98AD-EA5E7976D878}"/>
                            </a:ext>
                          </a:extLst>
                        </p:cNvPr>
                        <p:cNvSpPr>
                          <a:spLocks noChangeShapeType="1"/>
                        </p:cNvSpPr>
                        <p:nvPr userDrawn="1"/>
                      </p:nvSpPr>
                      <p:spPr bwMode="hidden">
                        <a:xfrm rot="1678521" flipH="1" flipV="1">
                          <a:off x="-109" y="2514"/>
                          <a:ext cx="1720" cy="3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Line 23">
                          <a:extLst>
                            <a:ext uri="{FF2B5EF4-FFF2-40B4-BE49-F238E27FC236}">
                              <a16:creationId xmlns:a16="http://schemas.microsoft.com/office/drawing/2014/main" id="{D7C582B0-934C-FC4B-BA44-8DA24B52E7AA}"/>
                            </a:ext>
                          </a:extLst>
                        </p:cNvPr>
                        <p:cNvSpPr>
                          <a:spLocks noChangeShapeType="1"/>
                        </p:cNvSpPr>
                        <p:nvPr userDrawn="1"/>
                      </p:nvSpPr>
                      <p:spPr bwMode="hidden">
                        <a:xfrm rot="1678521" flipH="1">
                          <a:off x="545" y="2785"/>
                          <a:ext cx="849" cy="802"/>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24">
                          <a:extLst>
                            <a:ext uri="{FF2B5EF4-FFF2-40B4-BE49-F238E27FC236}">
                              <a16:creationId xmlns:a16="http://schemas.microsoft.com/office/drawing/2014/main" id="{E6BA340A-0696-A648-A4BA-5A4099129499}"/>
                            </a:ext>
                          </a:extLst>
                        </p:cNvPr>
                        <p:cNvSpPr>
                          <a:spLocks noChangeShapeType="1"/>
                        </p:cNvSpPr>
                        <p:nvPr userDrawn="1"/>
                      </p:nvSpPr>
                      <p:spPr bwMode="hidden">
                        <a:xfrm rot="1678521" flipH="1">
                          <a:off x="168" y="2669"/>
                          <a:ext cx="1295" cy="56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Line 25">
                          <a:extLst>
                            <a:ext uri="{FF2B5EF4-FFF2-40B4-BE49-F238E27FC236}">
                              <a16:creationId xmlns:a16="http://schemas.microsoft.com/office/drawing/2014/main" id="{E5A25086-90F0-3944-9159-4F0261DD9FB9}"/>
                            </a:ext>
                          </a:extLst>
                        </p:cNvPr>
                        <p:cNvSpPr>
                          <a:spLocks noChangeShapeType="1"/>
                        </p:cNvSpPr>
                        <p:nvPr userDrawn="1"/>
                      </p:nvSpPr>
                      <p:spPr bwMode="hidden">
                        <a:xfrm rot="1678521" flipH="1">
                          <a:off x="-34" y="2588"/>
                          <a:ext cx="1576" cy="24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26">
                          <a:extLst>
                            <a:ext uri="{FF2B5EF4-FFF2-40B4-BE49-F238E27FC236}">
                              <a16:creationId xmlns:a16="http://schemas.microsoft.com/office/drawing/2014/main" id="{C1B2C9DE-7AE7-0441-A288-22B4BFC1D7C8}"/>
                            </a:ext>
                          </a:extLst>
                        </p:cNvPr>
                        <p:cNvSpPr>
                          <a:spLocks noChangeShapeType="1"/>
                        </p:cNvSpPr>
                        <p:nvPr userDrawn="1"/>
                      </p:nvSpPr>
                      <p:spPr bwMode="hidden">
                        <a:xfrm rot="1678521" flipH="1">
                          <a:off x="1201" y="2985"/>
                          <a:ext cx="141" cy="104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Line 27">
                          <a:extLst>
                            <a:ext uri="{FF2B5EF4-FFF2-40B4-BE49-F238E27FC236}">
                              <a16:creationId xmlns:a16="http://schemas.microsoft.com/office/drawing/2014/main" id="{AEA16B5D-F0AF-2140-AE3B-9CA4032EF274}"/>
                            </a:ext>
                          </a:extLst>
                        </p:cNvPr>
                        <p:cNvSpPr>
                          <a:spLocks noChangeShapeType="1"/>
                        </p:cNvSpPr>
                        <p:nvPr userDrawn="1"/>
                      </p:nvSpPr>
                      <p:spPr bwMode="hidden">
                        <a:xfrm rot="1678521" flipH="1">
                          <a:off x="1292" y="3013"/>
                          <a:ext cx="47" cy="105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28">
                          <a:extLst>
                            <a:ext uri="{FF2B5EF4-FFF2-40B4-BE49-F238E27FC236}">
                              <a16:creationId xmlns:a16="http://schemas.microsoft.com/office/drawing/2014/main" id="{DA9CFD9D-E665-A842-826C-631C52A7156F}"/>
                            </a:ext>
                          </a:extLst>
                        </p:cNvPr>
                        <p:cNvSpPr>
                          <a:spLocks noChangeShapeType="1"/>
                        </p:cNvSpPr>
                        <p:nvPr userDrawn="1"/>
                      </p:nvSpPr>
                      <p:spPr bwMode="hidden">
                        <a:xfrm rot="1678521">
                          <a:off x="1331" y="3034"/>
                          <a:ext cx="47" cy="108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Line 29">
                          <a:extLst>
                            <a:ext uri="{FF2B5EF4-FFF2-40B4-BE49-F238E27FC236}">
                              <a16:creationId xmlns:a16="http://schemas.microsoft.com/office/drawing/2014/main" id="{382D7194-1392-AB4E-91D2-FA082A41782B}"/>
                            </a:ext>
                          </a:extLst>
                        </p:cNvPr>
                        <p:cNvSpPr>
                          <a:spLocks noChangeShapeType="1"/>
                        </p:cNvSpPr>
                        <p:nvPr userDrawn="1"/>
                      </p:nvSpPr>
                      <p:spPr bwMode="hidden">
                        <a:xfrm rot="1678521">
                          <a:off x="1325" y="3059"/>
                          <a:ext cx="145" cy="110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Line 30">
                          <a:extLst>
                            <a:ext uri="{FF2B5EF4-FFF2-40B4-BE49-F238E27FC236}">
                              <a16:creationId xmlns:a16="http://schemas.microsoft.com/office/drawing/2014/main" id="{1146296C-611C-7540-AF38-67C70E68CB4F}"/>
                            </a:ext>
                          </a:extLst>
                        </p:cNvPr>
                        <p:cNvSpPr>
                          <a:spLocks noChangeShapeType="1"/>
                        </p:cNvSpPr>
                        <p:nvPr userDrawn="1"/>
                      </p:nvSpPr>
                      <p:spPr bwMode="hidden">
                        <a:xfrm rot="1678521">
                          <a:off x="1320" y="3090"/>
                          <a:ext cx="255" cy="1124"/>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Line 31">
                          <a:extLst>
                            <a:ext uri="{FF2B5EF4-FFF2-40B4-BE49-F238E27FC236}">
                              <a16:creationId xmlns:a16="http://schemas.microsoft.com/office/drawing/2014/main" id="{F8C8D9FC-FFFA-A148-A63C-44921C1118B5}"/>
                            </a:ext>
                          </a:extLst>
                        </p:cNvPr>
                        <p:cNvSpPr>
                          <a:spLocks noChangeShapeType="1"/>
                        </p:cNvSpPr>
                        <p:nvPr userDrawn="1"/>
                      </p:nvSpPr>
                      <p:spPr bwMode="hidden">
                        <a:xfrm rot="1678521">
                          <a:off x="1314" y="3117"/>
                          <a:ext cx="365" cy="1143"/>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32">
                          <a:extLst>
                            <a:ext uri="{FF2B5EF4-FFF2-40B4-BE49-F238E27FC236}">
                              <a16:creationId xmlns:a16="http://schemas.microsoft.com/office/drawing/2014/main" id="{1227A309-A7C7-1045-A017-578DA11D7748}"/>
                            </a:ext>
                          </a:extLst>
                        </p:cNvPr>
                        <p:cNvSpPr>
                          <a:spLocks noChangeShapeType="1"/>
                        </p:cNvSpPr>
                        <p:nvPr userDrawn="1"/>
                      </p:nvSpPr>
                      <p:spPr bwMode="hidden">
                        <a:xfrm rot="1678521">
                          <a:off x="1337" y="3181"/>
                          <a:ext cx="567" cy="1073"/>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Line 33">
                          <a:extLst>
                            <a:ext uri="{FF2B5EF4-FFF2-40B4-BE49-F238E27FC236}">
                              <a16:creationId xmlns:a16="http://schemas.microsoft.com/office/drawing/2014/main" id="{CAAB04F9-F60A-114A-A28E-CFA97DD1BAFF}"/>
                            </a:ext>
                          </a:extLst>
                        </p:cNvPr>
                        <p:cNvSpPr>
                          <a:spLocks noChangeShapeType="1"/>
                        </p:cNvSpPr>
                        <p:nvPr userDrawn="1"/>
                      </p:nvSpPr>
                      <p:spPr bwMode="hidden">
                        <a:xfrm rot="1678521">
                          <a:off x="1354" y="3209"/>
                          <a:ext cx="663" cy="101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34">
                          <a:extLst>
                            <a:ext uri="{FF2B5EF4-FFF2-40B4-BE49-F238E27FC236}">
                              <a16:creationId xmlns:a16="http://schemas.microsoft.com/office/drawing/2014/main" id="{6CB73485-4E86-4A48-AC15-987EF9A54473}"/>
                            </a:ext>
                          </a:extLst>
                        </p:cNvPr>
                        <p:cNvSpPr>
                          <a:spLocks noChangeShapeType="1"/>
                        </p:cNvSpPr>
                        <p:nvPr userDrawn="1"/>
                      </p:nvSpPr>
                      <p:spPr bwMode="hidden">
                        <a:xfrm rot="1678521">
                          <a:off x="1375" y="3238"/>
                          <a:ext cx="745" cy="95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Line 35">
                          <a:extLst>
                            <a:ext uri="{FF2B5EF4-FFF2-40B4-BE49-F238E27FC236}">
                              <a16:creationId xmlns:a16="http://schemas.microsoft.com/office/drawing/2014/main" id="{216C4F93-77B4-3F4A-9202-56489EC1B3E5}"/>
                            </a:ext>
                          </a:extLst>
                        </p:cNvPr>
                        <p:cNvSpPr>
                          <a:spLocks noChangeShapeType="1"/>
                        </p:cNvSpPr>
                        <p:nvPr userDrawn="1"/>
                      </p:nvSpPr>
                      <p:spPr bwMode="hidden">
                        <a:xfrm rot="1678521">
                          <a:off x="1393" y="3266"/>
                          <a:ext cx="849" cy="90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Line 36">
                          <a:extLst>
                            <a:ext uri="{FF2B5EF4-FFF2-40B4-BE49-F238E27FC236}">
                              <a16:creationId xmlns:a16="http://schemas.microsoft.com/office/drawing/2014/main" id="{2B9D2896-E7D8-C14C-BE9C-BADC4FA9D87B}"/>
                            </a:ext>
                          </a:extLst>
                        </p:cNvPr>
                        <p:cNvSpPr>
                          <a:spLocks noChangeShapeType="1"/>
                        </p:cNvSpPr>
                        <p:nvPr userDrawn="1"/>
                      </p:nvSpPr>
                      <p:spPr bwMode="hidden">
                        <a:xfrm rot="1678521">
                          <a:off x="1412" y="3293"/>
                          <a:ext cx="950" cy="85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 name="Line 37">
                          <a:extLst>
                            <a:ext uri="{FF2B5EF4-FFF2-40B4-BE49-F238E27FC236}">
                              <a16:creationId xmlns:a16="http://schemas.microsoft.com/office/drawing/2014/main" id="{D9ADD877-A9D4-074E-B60A-C6A02C4695F6}"/>
                            </a:ext>
                          </a:extLst>
                        </p:cNvPr>
                        <p:cNvSpPr>
                          <a:spLocks noChangeShapeType="1"/>
                        </p:cNvSpPr>
                        <p:nvPr userDrawn="1"/>
                      </p:nvSpPr>
                      <p:spPr bwMode="hidden">
                        <a:xfrm rot="1678521">
                          <a:off x="1429" y="3321"/>
                          <a:ext cx="1056" cy="7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Line 38">
                          <a:extLst>
                            <a:ext uri="{FF2B5EF4-FFF2-40B4-BE49-F238E27FC236}">
                              <a16:creationId xmlns:a16="http://schemas.microsoft.com/office/drawing/2014/main" id="{D78DEE85-4B09-EC4D-BCBA-7BA8E00B99B4}"/>
                            </a:ext>
                          </a:extLst>
                        </p:cNvPr>
                        <p:cNvSpPr>
                          <a:spLocks noChangeShapeType="1"/>
                        </p:cNvSpPr>
                        <p:nvPr userDrawn="1"/>
                      </p:nvSpPr>
                      <p:spPr bwMode="hidden">
                        <a:xfrm rot="1678521">
                          <a:off x="1452" y="3356"/>
                          <a:ext cx="1173" cy="72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Line 39">
                          <a:extLst>
                            <a:ext uri="{FF2B5EF4-FFF2-40B4-BE49-F238E27FC236}">
                              <a16:creationId xmlns:a16="http://schemas.microsoft.com/office/drawing/2014/main" id="{F45EF28F-9DD5-3D46-8B67-0E64A53C1FEF}"/>
                            </a:ext>
                          </a:extLst>
                        </p:cNvPr>
                        <p:cNvSpPr>
                          <a:spLocks noChangeShapeType="1"/>
                        </p:cNvSpPr>
                        <p:nvPr userDrawn="1"/>
                      </p:nvSpPr>
                      <p:spPr bwMode="hidden">
                        <a:xfrm rot="1678521">
                          <a:off x="1469" y="3388"/>
                          <a:ext cx="1315" cy="66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 name="Line 40">
                          <a:extLst>
                            <a:ext uri="{FF2B5EF4-FFF2-40B4-BE49-F238E27FC236}">
                              <a16:creationId xmlns:a16="http://schemas.microsoft.com/office/drawing/2014/main" id="{E321A015-C441-FE46-BDBB-46B3B2C451DB}"/>
                            </a:ext>
                          </a:extLst>
                        </p:cNvPr>
                        <p:cNvSpPr>
                          <a:spLocks noChangeShapeType="1"/>
                        </p:cNvSpPr>
                        <p:nvPr userDrawn="1"/>
                      </p:nvSpPr>
                      <p:spPr bwMode="hidden">
                        <a:xfrm rot="1678521">
                          <a:off x="1493" y="3426"/>
                          <a:ext cx="1469" cy="58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Line 41">
                          <a:extLst>
                            <a:ext uri="{FF2B5EF4-FFF2-40B4-BE49-F238E27FC236}">
                              <a16:creationId xmlns:a16="http://schemas.microsoft.com/office/drawing/2014/main" id="{7E965979-A967-4647-A3A8-370B95F7F42E}"/>
                            </a:ext>
                          </a:extLst>
                        </p:cNvPr>
                        <p:cNvSpPr>
                          <a:spLocks noChangeShapeType="1"/>
                        </p:cNvSpPr>
                        <p:nvPr userDrawn="1"/>
                      </p:nvSpPr>
                      <p:spPr bwMode="hidden">
                        <a:xfrm rot="1678521">
                          <a:off x="1511" y="3464"/>
                          <a:ext cx="1649" cy="49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 name="Line 42">
                          <a:extLst>
                            <a:ext uri="{FF2B5EF4-FFF2-40B4-BE49-F238E27FC236}">
                              <a16:creationId xmlns:a16="http://schemas.microsoft.com/office/drawing/2014/main" id="{95963961-15BF-3A4E-8A8B-7D0D01E0F973}"/>
                            </a:ext>
                          </a:extLst>
                        </p:cNvPr>
                        <p:cNvSpPr>
                          <a:spLocks noChangeShapeType="1"/>
                        </p:cNvSpPr>
                        <p:nvPr userDrawn="1"/>
                      </p:nvSpPr>
                      <p:spPr bwMode="hidden">
                        <a:xfrm rot="1678521">
                          <a:off x="1528" y="3518"/>
                          <a:ext cx="1885" cy="38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 name="Line 43">
                          <a:extLst>
                            <a:ext uri="{FF2B5EF4-FFF2-40B4-BE49-F238E27FC236}">
                              <a16:creationId xmlns:a16="http://schemas.microsoft.com/office/drawing/2014/main" id="{B3E101F3-4841-C349-814C-FCB718A93730}"/>
                            </a:ext>
                          </a:extLst>
                        </p:cNvPr>
                        <p:cNvSpPr>
                          <a:spLocks noChangeShapeType="1"/>
                        </p:cNvSpPr>
                        <p:nvPr userDrawn="1"/>
                      </p:nvSpPr>
                      <p:spPr bwMode="hidden">
                        <a:xfrm rot="1678521">
                          <a:off x="1552" y="3586"/>
                          <a:ext cx="2168" cy="24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 name="Line 44">
                          <a:extLst>
                            <a:ext uri="{FF2B5EF4-FFF2-40B4-BE49-F238E27FC236}">
                              <a16:creationId xmlns:a16="http://schemas.microsoft.com/office/drawing/2014/main" id="{C8A252F1-6E2D-784B-884B-21D49C5BD0EB}"/>
                            </a:ext>
                          </a:extLst>
                        </p:cNvPr>
                        <p:cNvSpPr>
                          <a:spLocks noChangeShapeType="1"/>
                        </p:cNvSpPr>
                        <p:nvPr userDrawn="1"/>
                      </p:nvSpPr>
                      <p:spPr bwMode="hidden">
                        <a:xfrm rot="1678521">
                          <a:off x="1577" y="3670"/>
                          <a:ext cx="2528" cy="6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Line 45">
                          <a:extLst>
                            <a:ext uri="{FF2B5EF4-FFF2-40B4-BE49-F238E27FC236}">
                              <a16:creationId xmlns:a16="http://schemas.microsoft.com/office/drawing/2014/main" id="{3C71967B-B353-8149-A9D7-5F6C2D479B89}"/>
                            </a:ext>
                          </a:extLst>
                        </p:cNvPr>
                        <p:cNvSpPr>
                          <a:spLocks noChangeShapeType="1"/>
                        </p:cNvSpPr>
                        <p:nvPr userDrawn="1"/>
                      </p:nvSpPr>
                      <p:spPr bwMode="hidden">
                        <a:xfrm rot="1678521" flipV="1">
                          <a:off x="1621" y="3545"/>
                          <a:ext cx="2730" cy="17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 name="Line 46">
                          <a:extLst>
                            <a:ext uri="{FF2B5EF4-FFF2-40B4-BE49-F238E27FC236}">
                              <a16:creationId xmlns:a16="http://schemas.microsoft.com/office/drawing/2014/main" id="{C5900D32-9BD0-1944-A809-6A1BD60A3134}"/>
                            </a:ext>
                          </a:extLst>
                        </p:cNvPr>
                        <p:cNvSpPr>
                          <a:spLocks noChangeShapeType="1"/>
                        </p:cNvSpPr>
                        <p:nvPr userDrawn="1"/>
                      </p:nvSpPr>
                      <p:spPr bwMode="hidden">
                        <a:xfrm rot="1678521" flipV="1">
                          <a:off x="1682" y="3297"/>
                          <a:ext cx="2635" cy="404"/>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 name="Line 47">
                          <a:extLst>
                            <a:ext uri="{FF2B5EF4-FFF2-40B4-BE49-F238E27FC236}">
                              <a16:creationId xmlns:a16="http://schemas.microsoft.com/office/drawing/2014/main" id="{0DDFBAC5-9C0C-E04B-8F3A-F440F17CEAF5}"/>
                            </a:ext>
                          </a:extLst>
                        </p:cNvPr>
                        <p:cNvSpPr>
                          <a:spLocks noChangeShapeType="1"/>
                        </p:cNvSpPr>
                        <p:nvPr userDrawn="1"/>
                      </p:nvSpPr>
                      <p:spPr bwMode="hidden">
                        <a:xfrm rot="1678521" flipV="1">
                          <a:off x="1782" y="2845"/>
                          <a:ext cx="2370" cy="78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 name="Line 48">
                          <a:extLst>
                            <a:ext uri="{FF2B5EF4-FFF2-40B4-BE49-F238E27FC236}">
                              <a16:creationId xmlns:a16="http://schemas.microsoft.com/office/drawing/2014/main" id="{9EA24C1C-CA09-A84B-9251-85EB6250E18C}"/>
                            </a:ext>
                          </a:extLst>
                        </p:cNvPr>
                        <p:cNvSpPr>
                          <a:spLocks noChangeShapeType="1"/>
                        </p:cNvSpPr>
                        <p:nvPr userDrawn="1"/>
                      </p:nvSpPr>
                      <p:spPr bwMode="hidden">
                        <a:xfrm rot="1678521" flipV="1">
                          <a:off x="1960" y="1992"/>
                          <a:ext cx="1530" cy="1443"/>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 name="Line 49">
                          <a:extLst>
                            <a:ext uri="{FF2B5EF4-FFF2-40B4-BE49-F238E27FC236}">
                              <a16:creationId xmlns:a16="http://schemas.microsoft.com/office/drawing/2014/main" id="{64C88C5E-AC92-BB43-9C3C-152E3A535FAD}"/>
                            </a:ext>
                          </a:extLst>
                        </p:cNvPr>
                        <p:cNvSpPr>
                          <a:spLocks noChangeShapeType="1"/>
                        </p:cNvSpPr>
                        <p:nvPr userDrawn="1"/>
                      </p:nvSpPr>
                      <p:spPr bwMode="hidden">
                        <a:xfrm rot="1678521" flipV="1">
                          <a:off x="2014" y="1727"/>
                          <a:ext cx="1219" cy="162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 name="Freeform 50">
                          <a:extLst>
                            <a:ext uri="{FF2B5EF4-FFF2-40B4-BE49-F238E27FC236}">
                              <a16:creationId xmlns:a16="http://schemas.microsoft.com/office/drawing/2014/main" id="{34915BB2-DA55-5A44-881F-A464890B59EC}"/>
                            </a:ext>
                          </a:extLst>
                        </p:cNvPr>
                        <p:cNvSpPr>
                          <a:spLocks/>
                        </p:cNvSpPr>
                        <p:nvPr userDrawn="1"/>
                      </p:nvSpPr>
                      <p:spPr bwMode="hidden">
                        <a:xfrm>
                          <a:off x="0" y="2548"/>
                          <a:ext cx="1542" cy="1768"/>
                        </a:xfrm>
                        <a:custGeom>
                          <a:avLst/>
                          <a:gdLst>
                            <a:gd name="T0" fmla="*/ 909 w 1537"/>
                            <a:gd name="T1" fmla="*/ 1264 h 1768"/>
                            <a:gd name="T2" fmla="*/ 1058 w 1537"/>
                            <a:gd name="T3" fmla="*/ 1402 h 1768"/>
                            <a:gd name="T4" fmla="*/ 1214 w 1537"/>
                            <a:gd name="T5" fmla="*/ 1528 h 1768"/>
                            <a:gd name="T6" fmla="*/ 1369 w 1537"/>
                            <a:gd name="T7" fmla="*/ 1654 h 1768"/>
                            <a:gd name="T8" fmla="*/ 1531 w 1537"/>
                            <a:gd name="T9" fmla="*/ 1768 h 1768"/>
                            <a:gd name="T10" fmla="*/ 1537 w 1537"/>
                            <a:gd name="T11" fmla="*/ 1768 h 1768"/>
                            <a:gd name="T12" fmla="*/ 1375 w 1537"/>
                            <a:gd name="T13" fmla="*/ 1654 h 1768"/>
                            <a:gd name="T14" fmla="*/ 1220 w 1537"/>
                            <a:gd name="T15" fmla="*/ 1534 h 1768"/>
                            <a:gd name="T16" fmla="*/ 1064 w 1537"/>
                            <a:gd name="T17" fmla="*/ 1402 h 1768"/>
                            <a:gd name="T18" fmla="*/ 915 w 1537"/>
                            <a:gd name="T19" fmla="*/ 1258 h 1768"/>
                            <a:gd name="T20" fmla="*/ 765 w 1537"/>
                            <a:gd name="T21" fmla="*/ 1115 h 1768"/>
                            <a:gd name="T22" fmla="*/ 628 w 1537"/>
                            <a:gd name="T23" fmla="*/ 959 h 1768"/>
                            <a:gd name="T24" fmla="*/ 496 w 1537"/>
                            <a:gd name="T25" fmla="*/ 803 h 1768"/>
                            <a:gd name="T26" fmla="*/ 377 w 1537"/>
                            <a:gd name="T27" fmla="*/ 647 h 1768"/>
                            <a:gd name="T28" fmla="*/ 269 w 1537"/>
                            <a:gd name="T29" fmla="*/ 485 h 1768"/>
                            <a:gd name="T30" fmla="*/ 167 w 1537"/>
                            <a:gd name="T31" fmla="*/ 323 h 1768"/>
                            <a:gd name="T32" fmla="*/ 78 w 1537"/>
                            <a:gd name="T33" fmla="*/ 161 h 1768"/>
                            <a:gd name="T34" fmla="*/ 0 w 1537"/>
                            <a:gd name="T35" fmla="*/ 0 h 1768"/>
                            <a:gd name="T36" fmla="*/ 0 w 1537"/>
                            <a:gd name="T37" fmla="*/ 12 h 1768"/>
                            <a:gd name="T38" fmla="*/ 78 w 1537"/>
                            <a:gd name="T39" fmla="*/ 173 h 1768"/>
                            <a:gd name="T40" fmla="*/ 167 w 1537"/>
                            <a:gd name="T41" fmla="*/ 335 h 1768"/>
                            <a:gd name="T42" fmla="*/ 269 w 1537"/>
                            <a:gd name="T43" fmla="*/ 491 h 1768"/>
                            <a:gd name="T44" fmla="*/ 377 w 1537"/>
                            <a:gd name="T45" fmla="*/ 653 h 1768"/>
                            <a:gd name="T46" fmla="*/ 496 w 1537"/>
                            <a:gd name="T47" fmla="*/ 809 h 1768"/>
                            <a:gd name="T48" fmla="*/ 628 w 1537"/>
                            <a:gd name="T49" fmla="*/ 965 h 1768"/>
                            <a:gd name="T50" fmla="*/ 765 w 1537"/>
                            <a:gd name="T51" fmla="*/ 1121 h 1768"/>
                            <a:gd name="T52" fmla="*/ 909 w 1537"/>
                            <a:gd name="T53" fmla="*/ 1264 h 1768"/>
                            <a:gd name="T54" fmla="*/ 909 w 1537"/>
                            <a:gd name="T55" fmla="*/ 1264 h 17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537" h="1768">
                              <a:moveTo>
                                <a:pt x="909" y="1264"/>
                              </a:moveTo>
                              <a:lnTo>
                                <a:pt x="1058" y="1402"/>
                              </a:lnTo>
                              <a:lnTo>
                                <a:pt x="1214" y="1528"/>
                              </a:lnTo>
                              <a:lnTo>
                                <a:pt x="1369" y="1654"/>
                              </a:lnTo>
                              <a:lnTo>
                                <a:pt x="1531" y="1768"/>
                              </a:lnTo>
                              <a:lnTo>
                                <a:pt x="1537" y="1768"/>
                              </a:lnTo>
                              <a:lnTo>
                                <a:pt x="1375" y="1654"/>
                              </a:lnTo>
                              <a:lnTo>
                                <a:pt x="1220" y="1534"/>
                              </a:lnTo>
                              <a:lnTo>
                                <a:pt x="1064" y="1402"/>
                              </a:lnTo>
                              <a:lnTo>
                                <a:pt x="915" y="1258"/>
                              </a:lnTo>
                              <a:lnTo>
                                <a:pt x="765" y="1115"/>
                              </a:lnTo>
                              <a:lnTo>
                                <a:pt x="628" y="959"/>
                              </a:lnTo>
                              <a:lnTo>
                                <a:pt x="496" y="803"/>
                              </a:lnTo>
                              <a:lnTo>
                                <a:pt x="377" y="647"/>
                              </a:lnTo>
                              <a:lnTo>
                                <a:pt x="269" y="485"/>
                              </a:lnTo>
                              <a:lnTo>
                                <a:pt x="167" y="323"/>
                              </a:lnTo>
                              <a:lnTo>
                                <a:pt x="78" y="161"/>
                              </a:lnTo>
                              <a:lnTo>
                                <a:pt x="0" y="0"/>
                              </a:lnTo>
                              <a:lnTo>
                                <a:pt x="0" y="12"/>
                              </a:lnTo>
                              <a:lnTo>
                                <a:pt x="78" y="173"/>
                              </a:lnTo>
                              <a:lnTo>
                                <a:pt x="167" y="335"/>
                              </a:lnTo>
                              <a:lnTo>
                                <a:pt x="269" y="491"/>
                              </a:lnTo>
                              <a:lnTo>
                                <a:pt x="377" y="653"/>
                              </a:lnTo>
                              <a:lnTo>
                                <a:pt x="496" y="809"/>
                              </a:lnTo>
                              <a:lnTo>
                                <a:pt x="628" y="965"/>
                              </a:lnTo>
                              <a:lnTo>
                                <a:pt x="765" y="1121"/>
                              </a:lnTo>
                              <a:lnTo>
                                <a:pt x="909" y="1264"/>
                              </a:lnTo>
                              <a:close/>
                            </a:path>
                          </a:pathLst>
                        </a:custGeom>
                        <a:solidFill>
                          <a:schemeClr val="accent2"/>
                        </a:solidFill>
                        <a:ln w="9525">
                          <a:solidFill>
                            <a:schemeClr val="accent2"/>
                          </a:solidFill>
                          <a:round/>
                          <a:headEnd/>
                          <a:tailEnd/>
                        </a:ln>
                      </p:spPr>
                      <p:txBody>
                        <a:bodyPr/>
                        <a:lstStyle/>
                        <a:p>
                          <a:endParaRPr lang="en-US"/>
                        </a:p>
                      </p:txBody>
                    </p:sp>
                    <p:grpSp>
                      <p:nvGrpSpPr>
                        <p:cNvPr id="79" name="Group 51">
                          <a:extLst>
                            <a:ext uri="{FF2B5EF4-FFF2-40B4-BE49-F238E27FC236}">
                              <a16:creationId xmlns:a16="http://schemas.microsoft.com/office/drawing/2014/main" id="{F211905B-29B0-084A-9A55-B1CA48136C1F}"/>
                            </a:ext>
                          </a:extLst>
                        </p:cNvPr>
                        <p:cNvGrpSpPr>
                          <a:grpSpLocks/>
                        </p:cNvGrpSpPr>
                        <p:nvPr userDrawn="1"/>
                      </p:nvGrpSpPr>
                      <p:grpSpPr bwMode="auto">
                        <a:xfrm>
                          <a:off x="0" y="1812"/>
                          <a:ext cx="3672" cy="2049"/>
                          <a:chOff x="5" y="1816"/>
                          <a:chExt cx="3672" cy="2049"/>
                        </a:xfrm>
                      </p:grpSpPr>
                      <p:sp>
                        <p:nvSpPr>
                          <p:cNvPr id="116" name="Oval 52">
                            <a:extLst>
                              <a:ext uri="{FF2B5EF4-FFF2-40B4-BE49-F238E27FC236}">
                                <a16:creationId xmlns:a16="http://schemas.microsoft.com/office/drawing/2014/main" id="{82971B00-3B34-5F43-A185-E46787141880}"/>
                              </a:ext>
                            </a:extLst>
                          </p:cNvPr>
                          <p:cNvSpPr>
                            <a:spLocks noChangeArrowheads="1"/>
                          </p:cNvSpPr>
                          <p:nvPr userDrawn="1"/>
                        </p:nvSpPr>
                        <p:spPr bwMode="hidden">
                          <a:xfrm rot="-2819839">
                            <a:off x="1545" y="2871"/>
                            <a:ext cx="161" cy="280"/>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117" name="Oval 53">
                            <a:extLst>
                              <a:ext uri="{FF2B5EF4-FFF2-40B4-BE49-F238E27FC236}">
                                <a16:creationId xmlns:a16="http://schemas.microsoft.com/office/drawing/2014/main" id="{15A4F7E7-29DB-304D-AF55-CE4838B6F185}"/>
                              </a:ext>
                            </a:extLst>
                          </p:cNvPr>
                          <p:cNvSpPr>
                            <a:spLocks noChangeArrowheads="1"/>
                          </p:cNvSpPr>
                          <p:nvPr userDrawn="1"/>
                        </p:nvSpPr>
                        <p:spPr bwMode="hidden">
                          <a:xfrm rot="-2819839">
                            <a:off x="1490" y="2750"/>
                            <a:ext cx="281" cy="503"/>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118" name="Oval 54">
                            <a:extLst>
                              <a:ext uri="{FF2B5EF4-FFF2-40B4-BE49-F238E27FC236}">
                                <a16:creationId xmlns:a16="http://schemas.microsoft.com/office/drawing/2014/main" id="{BC21BBC7-0D5B-B347-9486-CE1B096675DB}"/>
                              </a:ext>
                            </a:extLst>
                          </p:cNvPr>
                          <p:cNvSpPr>
                            <a:spLocks noChangeArrowheads="1"/>
                          </p:cNvSpPr>
                          <p:nvPr userDrawn="1"/>
                        </p:nvSpPr>
                        <p:spPr bwMode="hidden">
                          <a:xfrm rot="-2819839">
                            <a:off x="1415" y="2563"/>
                            <a:ext cx="471" cy="813"/>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119" name="Oval 55">
                            <a:extLst>
                              <a:ext uri="{FF2B5EF4-FFF2-40B4-BE49-F238E27FC236}">
                                <a16:creationId xmlns:a16="http://schemas.microsoft.com/office/drawing/2014/main" id="{FEEE38FE-865F-1B41-BD2B-EB27EA38492D}"/>
                              </a:ext>
                            </a:extLst>
                          </p:cNvPr>
                          <p:cNvSpPr>
                            <a:spLocks noChangeArrowheads="1"/>
                          </p:cNvSpPr>
                          <p:nvPr userDrawn="1"/>
                        </p:nvSpPr>
                        <p:spPr bwMode="hidden">
                          <a:xfrm rot="-2819839">
                            <a:off x="1357" y="2400"/>
                            <a:ext cx="623" cy="1129"/>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120" name="Oval 56">
                            <a:extLst>
                              <a:ext uri="{FF2B5EF4-FFF2-40B4-BE49-F238E27FC236}">
                                <a16:creationId xmlns:a16="http://schemas.microsoft.com/office/drawing/2014/main" id="{69CA3DA9-8B19-F645-9DF7-E2BACF88E56E}"/>
                              </a:ext>
                            </a:extLst>
                          </p:cNvPr>
                          <p:cNvSpPr>
                            <a:spLocks noChangeArrowheads="1"/>
                          </p:cNvSpPr>
                          <p:nvPr userDrawn="1"/>
                        </p:nvSpPr>
                        <p:spPr bwMode="hidden">
                          <a:xfrm rot="-2819839">
                            <a:off x="1295" y="2200"/>
                            <a:ext cx="786" cy="1467"/>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121" name="Oval 57">
                            <a:extLst>
                              <a:ext uri="{FF2B5EF4-FFF2-40B4-BE49-F238E27FC236}">
                                <a16:creationId xmlns:a16="http://schemas.microsoft.com/office/drawing/2014/main" id="{CA0FDDB8-A936-B24A-A687-F317733269CE}"/>
                              </a:ext>
                            </a:extLst>
                          </p:cNvPr>
                          <p:cNvSpPr>
                            <a:spLocks noChangeArrowheads="1"/>
                          </p:cNvSpPr>
                          <p:nvPr userDrawn="1"/>
                        </p:nvSpPr>
                        <p:spPr bwMode="hidden">
                          <a:xfrm rot="-2819839">
                            <a:off x="1238" y="2040"/>
                            <a:ext cx="972" cy="1779"/>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122" name="Oval 58">
                            <a:extLst>
                              <a:ext uri="{FF2B5EF4-FFF2-40B4-BE49-F238E27FC236}">
                                <a16:creationId xmlns:a16="http://schemas.microsoft.com/office/drawing/2014/main" id="{104CDDDA-88D1-6744-820A-3385DFE98FE7}"/>
                              </a:ext>
                            </a:extLst>
                          </p:cNvPr>
                          <p:cNvSpPr>
                            <a:spLocks noChangeArrowheads="1"/>
                          </p:cNvSpPr>
                          <p:nvPr userDrawn="1"/>
                        </p:nvSpPr>
                        <p:spPr bwMode="hidden">
                          <a:xfrm rot="-2819839">
                            <a:off x="1156" y="1867"/>
                            <a:ext cx="1167" cy="2094"/>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123" name="Oval 59">
                            <a:extLst>
                              <a:ext uri="{FF2B5EF4-FFF2-40B4-BE49-F238E27FC236}">
                                <a16:creationId xmlns:a16="http://schemas.microsoft.com/office/drawing/2014/main" id="{0DD9649E-879D-DD41-816A-1A869BA32D63}"/>
                              </a:ext>
                            </a:extLst>
                          </p:cNvPr>
                          <p:cNvSpPr>
                            <a:spLocks noChangeArrowheads="1"/>
                          </p:cNvSpPr>
                          <p:nvPr userDrawn="1"/>
                        </p:nvSpPr>
                        <p:spPr bwMode="hidden">
                          <a:xfrm rot="-2819839">
                            <a:off x="1085" y="1698"/>
                            <a:ext cx="1346" cy="2398"/>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124" name="Oval 60">
                            <a:extLst>
                              <a:ext uri="{FF2B5EF4-FFF2-40B4-BE49-F238E27FC236}">
                                <a16:creationId xmlns:a16="http://schemas.microsoft.com/office/drawing/2014/main" id="{108C09CC-7C17-FE43-B506-4DBE94B22A92}"/>
                              </a:ext>
                            </a:extLst>
                          </p:cNvPr>
                          <p:cNvSpPr>
                            <a:spLocks noChangeArrowheads="1"/>
                          </p:cNvSpPr>
                          <p:nvPr userDrawn="1"/>
                        </p:nvSpPr>
                        <p:spPr bwMode="hidden">
                          <a:xfrm rot="-2819839">
                            <a:off x="998" y="1538"/>
                            <a:ext cx="1563" cy="2696"/>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125" name="Oval 61">
                            <a:extLst>
                              <a:ext uri="{FF2B5EF4-FFF2-40B4-BE49-F238E27FC236}">
                                <a16:creationId xmlns:a16="http://schemas.microsoft.com/office/drawing/2014/main" id="{D40E6C5F-51BE-654A-9269-7F884C417E1E}"/>
                              </a:ext>
                            </a:extLst>
                          </p:cNvPr>
                          <p:cNvSpPr>
                            <a:spLocks noChangeArrowheads="1"/>
                          </p:cNvSpPr>
                          <p:nvPr userDrawn="1"/>
                        </p:nvSpPr>
                        <p:spPr bwMode="hidden">
                          <a:xfrm rot="-2819839">
                            <a:off x="934" y="1359"/>
                            <a:ext cx="1711" cy="3016"/>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126" name="Oval 62">
                            <a:extLst>
                              <a:ext uri="{FF2B5EF4-FFF2-40B4-BE49-F238E27FC236}">
                                <a16:creationId xmlns:a16="http://schemas.microsoft.com/office/drawing/2014/main" id="{3AE67FE3-035E-E44C-8A6F-92C865E768B5}"/>
                              </a:ext>
                            </a:extLst>
                          </p:cNvPr>
                          <p:cNvSpPr>
                            <a:spLocks noChangeArrowheads="1"/>
                          </p:cNvSpPr>
                          <p:nvPr userDrawn="1"/>
                        </p:nvSpPr>
                        <p:spPr bwMode="hidden">
                          <a:xfrm rot="-2865139">
                            <a:off x="877" y="1187"/>
                            <a:ext cx="1880" cy="3345"/>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127" name="Oval 63">
                            <a:extLst>
                              <a:ext uri="{FF2B5EF4-FFF2-40B4-BE49-F238E27FC236}">
                                <a16:creationId xmlns:a16="http://schemas.microsoft.com/office/drawing/2014/main" id="{F16A1BF4-1C85-E249-9A51-8FFFE6A9A783}"/>
                              </a:ext>
                            </a:extLst>
                          </p:cNvPr>
                          <p:cNvSpPr>
                            <a:spLocks noChangeArrowheads="1"/>
                          </p:cNvSpPr>
                          <p:nvPr userDrawn="1"/>
                        </p:nvSpPr>
                        <p:spPr bwMode="hidden">
                          <a:xfrm rot="-2780025">
                            <a:off x="817" y="1004"/>
                            <a:ext cx="2049" cy="3672"/>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grpSp>
                    <p:sp>
                      <p:nvSpPr>
                        <p:cNvPr id="80" name="Line 64">
                          <a:extLst>
                            <a:ext uri="{FF2B5EF4-FFF2-40B4-BE49-F238E27FC236}">
                              <a16:creationId xmlns:a16="http://schemas.microsoft.com/office/drawing/2014/main" id="{E37603B1-732B-6247-8CB8-8D1939407301}"/>
                            </a:ext>
                          </a:extLst>
                        </p:cNvPr>
                        <p:cNvSpPr>
                          <a:spLocks noChangeShapeType="1"/>
                        </p:cNvSpPr>
                        <p:nvPr userDrawn="1"/>
                      </p:nvSpPr>
                      <p:spPr bwMode="hidden">
                        <a:xfrm flipV="1">
                          <a:off x="1656" y="1164"/>
                          <a:ext cx="831" cy="177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Line 65">
                          <a:extLst>
                            <a:ext uri="{FF2B5EF4-FFF2-40B4-BE49-F238E27FC236}">
                              <a16:creationId xmlns:a16="http://schemas.microsoft.com/office/drawing/2014/main" id="{AC577CAB-A40D-6D41-8551-6165284E000A}"/>
                            </a:ext>
                          </a:extLst>
                        </p:cNvPr>
                        <p:cNvSpPr>
                          <a:spLocks noChangeShapeType="1"/>
                        </p:cNvSpPr>
                        <p:nvPr userDrawn="1"/>
                      </p:nvSpPr>
                      <p:spPr bwMode="hidden">
                        <a:xfrm rot="615780" flipV="1">
                          <a:off x="1811" y="1299"/>
                          <a:ext cx="819" cy="172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 name="Line 66">
                          <a:extLst>
                            <a:ext uri="{FF2B5EF4-FFF2-40B4-BE49-F238E27FC236}">
                              <a16:creationId xmlns:a16="http://schemas.microsoft.com/office/drawing/2014/main" id="{972D97B9-9954-7F45-9B5D-B5D5D8473EB2}"/>
                            </a:ext>
                          </a:extLst>
                        </p:cNvPr>
                        <p:cNvSpPr>
                          <a:spLocks noChangeShapeType="1"/>
                        </p:cNvSpPr>
                        <p:nvPr userDrawn="1"/>
                      </p:nvSpPr>
                      <p:spPr bwMode="hidden">
                        <a:xfrm rot="1139441" flipV="1">
                          <a:off x="1963" y="1148"/>
                          <a:ext cx="383" cy="189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 name="Line 67">
                          <a:extLst>
                            <a:ext uri="{FF2B5EF4-FFF2-40B4-BE49-F238E27FC236}">
                              <a16:creationId xmlns:a16="http://schemas.microsoft.com/office/drawing/2014/main" id="{6D6B8BA9-6F5A-7E43-B55D-7213DE57BDA2}"/>
                            </a:ext>
                          </a:extLst>
                        </p:cNvPr>
                        <p:cNvSpPr>
                          <a:spLocks noChangeShapeType="1"/>
                        </p:cNvSpPr>
                        <p:nvPr userDrawn="1"/>
                      </p:nvSpPr>
                      <p:spPr bwMode="hidden">
                        <a:xfrm rot="1061104" flipV="1">
                          <a:off x="1921" y="1332"/>
                          <a:ext cx="744" cy="176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 name="Line 68">
                          <a:extLst>
                            <a:ext uri="{FF2B5EF4-FFF2-40B4-BE49-F238E27FC236}">
                              <a16:creationId xmlns:a16="http://schemas.microsoft.com/office/drawing/2014/main" id="{F3DE1CC9-7299-6C40-A1A2-0B61E968C5A7}"/>
                            </a:ext>
                          </a:extLst>
                        </p:cNvPr>
                        <p:cNvSpPr>
                          <a:spLocks noChangeShapeType="1"/>
                        </p:cNvSpPr>
                        <p:nvPr userDrawn="1"/>
                      </p:nvSpPr>
                      <p:spPr bwMode="hidden">
                        <a:xfrm rot="2202167" flipV="1">
                          <a:off x="2217" y="1314"/>
                          <a:ext cx="311" cy="191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 name="Line 69">
                          <a:extLst>
                            <a:ext uri="{FF2B5EF4-FFF2-40B4-BE49-F238E27FC236}">
                              <a16:creationId xmlns:a16="http://schemas.microsoft.com/office/drawing/2014/main" id="{E2B56A7C-024B-1143-A76B-CF68D067E064}"/>
                            </a:ext>
                          </a:extLst>
                        </p:cNvPr>
                        <p:cNvSpPr>
                          <a:spLocks noChangeShapeType="1"/>
                        </p:cNvSpPr>
                        <p:nvPr userDrawn="1"/>
                      </p:nvSpPr>
                      <p:spPr bwMode="hidden">
                        <a:xfrm rot="1678521" flipV="1">
                          <a:off x="2039" y="1549"/>
                          <a:ext cx="895" cy="1722"/>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 name="Line 70">
                          <a:extLst>
                            <a:ext uri="{FF2B5EF4-FFF2-40B4-BE49-F238E27FC236}">
                              <a16:creationId xmlns:a16="http://schemas.microsoft.com/office/drawing/2014/main" id="{3354899E-C21F-3D4C-970F-72B23974CFC2}"/>
                            </a:ext>
                          </a:extLst>
                        </p:cNvPr>
                        <p:cNvSpPr>
                          <a:spLocks noChangeShapeType="1"/>
                        </p:cNvSpPr>
                        <p:nvPr userDrawn="1"/>
                      </p:nvSpPr>
                      <p:spPr bwMode="hidden">
                        <a:xfrm rot="1678521" flipV="1">
                          <a:off x="2024" y="1649"/>
                          <a:ext cx="1049" cy="166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 name="Line 71">
                          <a:extLst>
                            <a:ext uri="{FF2B5EF4-FFF2-40B4-BE49-F238E27FC236}">
                              <a16:creationId xmlns:a16="http://schemas.microsoft.com/office/drawing/2014/main" id="{8955FD14-2129-234E-AED6-A8B707A971E3}"/>
                            </a:ext>
                          </a:extLst>
                        </p:cNvPr>
                        <p:cNvSpPr>
                          <a:spLocks noChangeShapeType="1"/>
                        </p:cNvSpPr>
                        <p:nvPr userDrawn="1"/>
                      </p:nvSpPr>
                      <p:spPr bwMode="hidden">
                        <a:xfrm rot="1678521" flipV="1">
                          <a:off x="1985" y="1876"/>
                          <a:ext cx="1357" cy="151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 name="Line 72">
                          <a:extLst>
                            <a:ext uri="{FF2B5EF4-FFF2-40B4-BE49-F238E27FC236}">
                              <a16:creationId xmlns:a16="http://schemas.microsoft.com/office/drawing/2014/main" id="{DE26A728-8C56-4249-A7EA-F6194904F7D2}"/>
                            </a:ext>
                          </a:extLst>
                        </p:cNvPr>
                        <p:cNvSpPr>
                          <a:spLocks noChangeShapeType="1"/>
                        </p:cNvSpPr>
                        <p:nvPr userDrawn="1"/>
                      </p:nvSpPr>
                      <p:spPr bwMode="hidden">
                        <a:xfrm rot="1678521" flipV="1">
                          <a:off x="1936" y="2115"/>
                          <a:ext cx="1686" cy="135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 name="Line 73">
                          <a:extLst>
                            <a:ext uri="{FF2B5EF4-FFF2-40B4-BE49-F238E27FC236}">
                              <a16:creationId xmlns:a16="http://schemas.microsoft.com/office/drawing/2014/main" id="{8C19C1D5-EC8E-2A4D-A78F-AB88632252CE}"/>
                            </a:ext>
                          </a:extLst>
                        </p:cNvPr>
                        <p:cNvSpPr>
                          <a:spLocks noChangeShapeType="1"/>
                        </p:cNvSpPr>
                        <p:nvPr userDrawn="1"/>
                      </p:nvSpPr>
                      <p:spPr bwMode="hidden">
                        <a:xfrm rot="1678521" flipV="1">
                          <a:off x="1897" y="2287"/>
                          <a:ext cx="1880" cy="122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 name="Line 74">
                          <a:extLst>
                            <a:ext uri="{FF2B5EF4-FFF2-40B4-BE49-F238E27FC236}">
                              <a16:creationId xmlns:a16="http://schemas.microsoft.com/office/drawing/2014/main" id="{4D5E92F9-42C0-E840-A65B-B9EFFDD2A7ED}"/>
                            </a:ext>
                          </a:extLst>
                        </p:cNvPr>
                        <p:cNvSpPr>
                          <a:spLocks noChangeShapeType="1"/>
                        </p:cNvSpPr>
                        <p:nvPr userDrawn="1"/>
                      </p:nvSpPr>
                      <p:spPr bwMode="hidden">
                        <a:xfrm rot="1678521" flipV="1">
                          <a:off x="1855" y="2458"/>
                          <a:ext cx="2060" cy="109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 name="Line 75">
                          <a:extLst>
                            <a:ext uri="{FF2B5EF4-FFF2-40B4-BE49-F238E27FC236}">
                              <a16:creationId xmlns:a16="http://schemas.microsoft.com/office/drawing/2014/main" id="{B6BDC9EE-2804-C34A-AF77-CF5FC8417C59}"/>
                            </a:ext>
                          </a:extLst>
                        </p:cNvPr>
                        <p:cNvSpPr>
                          <a:spLocks noChangeShapeType="1"/>
                        </p:cNvSpPr>
                        <p:nvPr userDrawn="1"/>
                      </p:nvSpPr>
                      <p:spPr bwMode="hidden">
                        <a:xfrm rot="1678521" flipV="1">
                          <a:off x="1823" y="2640"/>
                          <a:ext cx="2224" cy="95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 name="Line 76">
                          <a:extLst>
                            <a:ext uri="{FF2B5EF4-FFF2-40B4-BE49-F238E27FC236}">
                              <a16:creationId xmlns:a16="http://schemas.microsoft.com/office/drawing/2014/main" id="{F9E76881-3D41-0F47-B0B3-CFE4113D2EB1}"/>
                            </a:ext>
                          </a:extLst>
                        </p:cNvPr>
                        <p:cNvSpPr>
                          <a:spLocks noChangeShapeType="1"/>
                        </p:cNvSpPr>
                        <p:nvPr userDrawn="1"/>
                      </p:nvSpPr>
                      <p:spPr bwMode="hidden">
                        <a:xfrm rot="1678521" flipV="1">
                          <a:off x="1737" y="3059"/>
                          <a:ext cx="2520" cy="614"/>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 name="Line 77">
                          <a:extLst>
                            <a:ext uri="{FF2B5EF4-FFF2-40B4-BE49-F238E27FC236}">
                              <a16:creationId xmlns:a16="http://schemas.microsoft.com/office/drawing/2014/main" id="{8C2E2FC3-E768-B749-B34F-4BC1D35EE829}"/>
                            </a:ext>
                          </a:extLst>
                        </p:cNvPr>
                        <p:cNvSpPr>
                          <a:spLocks noChangeShapeType="1"/>
                        </p:cNvSpPr>
                        <p:nvPr userDrawn="1"/>
                      </p:nvSpPr>
                      <p:spPr bwMode="hidden">
                        <a:xfrm rot="1678521">
                          <a:off x="1324" y="3150"/>
                          <a:ext cx="472" cy="112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 name="Line 78">
                          <a:extLst>
                            <a:ext uri="{FF2B5EF4-FFF2-40B4-BE49-F238E27FC236}">
                              <a16:creationId xmlns:a16="http://schemas.microsoft.com/office/drawing/2014/main" id="{3D868AC1-FB86-D74A-9699-052089B0A364}"/>
                            </a:ext>
                          </a:extLst>
                        </p:cNvPr>
                        <p:cNvSpPr>
                          <a:spLocks noChangeShapeType="1"/>
                        </p:cNvSpPr>
                        <p:nvPr userDrawn="1"/>
                      </p:nvSpPr>
                      <p:spPr bwMode="hidden">
                        <a:xfrm rot="1678521" flipH="1">
                          <a:off x="1121" y="2961"/>
                          <a:ext cx="220" cy="1012"/>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 name="Line 79">
                          <a:extLst>
                            <a:ext uri="{FF2B5EF4-FFF2-40B4-BE49-F238E27FC236}">
                              <a16:creationId xmlns:a16="http://schemas.microsoft.com/office/drawing/2014/main" id="{778DC98B-422D-B849-9027-F93435B703AC}"/>
                            </a:ext>
                          </a:extLst>
                        </p:cNvPr>
                        <p:cNvSpPr>
                          <a:spLocks noChangeShapeType="1"/>
                        </p:cNvSpPr>
                        <p:nvPr userDrawn="1"/>
                      </p:nvSpPr>
                      <p:spPr bwMode="hidden">
                        <a:xfrm rot="1678521" flipH="1">
                          <a:off x="1041" y="2935"/>
                          <a:ext cx="304" cy="99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 name="Line 80">
                          <a:extLst>
                            <a:ext uri="{FF2B5EF4-FFF2-40B4-BE49-F238E27FC236}">
                              <a16:creationId xmlns:a16="http://schemas.microsoft.com/office/drawing/2014/main" id="{B4EBE33B-5674-3045-96D2-EDAFE55C8DFE}"/>
                            </a:ext>
                          </a:extLst>
                        </p:cNvPr>
                        <p:cNvSpPr>
                          <a:spLocks noChangeShapeType="1"/>
                        </p:cNvSpPr>
                        <p:nvPr userDrawn="1"/>
                      </p:nvSpPr>
                      <p:spPr bwMode="hidden">
                        <a:xfrm rot="1678521" flipH="1">
                          <a:off x="957" y="2910"/>
                          <a:ext cx="394" cy="97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 name="Line 81">
                          <a:extLst>
                            <a:ext uri="{FF2B5EF4-FFF2-40B4-BE49-F238E27FC236}">
                              <a16:creationId xmlns:a16="http://schemas.microsoft.com/office/drawing/2014/main" id="{949F1C2B-25E2-4D4C-B968-4C292D13C011}"/>
                            </a:ext>
                          </a:extLst>
                        </p:cNvPr>
                        <p:cNvSpPr>
                          <a:spLocks noChangeShapeType="1"/>
                        </p:cNvSpPr>
                        <p:nvPr userDrawn="1"/>
                      </p:nvSpPr>
                      <p:spPr bwMode="hidden">
                        <a:xfrm rot="1678521" flipH="1">
                          <a:off x="880" y="2885"/>
                          <a:ext cx="478" cy="943"/>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 name="Line 82">
                          <a:extLst>
                            <a:ext uri="{FF2B5EF4-FFF2-40B4-BE49-F238E27FC236}">
                              <a16:creationId xmlns:a16="http://schemas.microsoft.com/office/drawing/2014/main" id="{98FA8DC9-8125-9547-8583-17160D9760C7}"/>
                            </a:ext>
                          </a:extLst>
                        </p:cNvPr>
                        <p:cNvSpPr>
                          <a:spLocks noChangeShapeType="1"/>
                        </p:cNvSpPr>
                        <p:nvPr userDrawn="1"/>
                      </p:nvSpPr>
                      <p:spPr bwMode="hidden">
                        <a:xfrm rot="1678521" flipH="1">
                          <a:off x="801" y="2863"/>
                          <a:ext cx="561" cy="91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 name="Line 83">
                          <a:extLst>
                            <a:ext uri="{FF2B5EF4-FFF2-40B4-BE49-F238E27FC236}">
                              <a16:creationId xmlns:a16="http://schemas.microsoft.com/office/drawing/2014/main" id="{7E95D1E6-4686-BB4D-B69D-62F0AB629803}"/>
                            </a:ext>
                          </a:extLst>
                        </p:cNvPr>
                        <p:cNvSpPr>
                          <a:spLocks noChangeShapeType="1"/>
                        </p:cNvSpPr>
                        <p:nvPr userDrawn="1"/>
                      </p:nvSpPr>
                      <p:spPr bwMode="hidden">
                        <a:xfrm rot="1678521" flipH="1">
                          <a:off x="717" y="2836"/>
                          <a:ext cx="656" cy="87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 name="Line 84">
                          <a:extLst>
                            <a:ext uri="{FF2B5EF4-FFF2-40B4-BE49-F238E27FC236}">
                              <a16:creationId xmlns:a16="http://schemas.microsoft.com/office/drawing/2014/main" id="{BC0C3CA9-2983-5E4C-A32C-AC12C48B57CE}"/>
                            </a:ext>
                          </a:extLst>
                        </p:cNvPr>
                        <p:cNvSpPr>
                          <a:spLocks noChangeShapeType="1"/>
                        </p:cNvSpPr>
                        <p:nvPr userDrawn="1"/>
                      </p:nvSpPr>
                      <p:spPr bwMode="hidden">
                        <a:xfrm rot="1678521" flipH="1">
                          <a:off x="631" y="2810"/>
                          <a:ext cx="752" cy="842"/>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 name="Line 85">
                          <a:extLst>
                            <a:ext uri="{FF2B5EF4-FFF2-40B4-BE49-F238E27FC236}">
                              <a16:creationId xmlns:a16="http://schemas.microsoft.com/office/drawing/2014/main" id="{B43E4A9B-270B-BE46-BA29-457275A25136}"/>
                            </a:ext>
                          </a:extLst>
                        </p:cNvPr>
                        <p:cNvSpPr>
                          <a:spLocks noChangeShapeType="1"/>
                        </p:cNvSpPr>
                        <p:nvPr userDrawn="1"/>
                      </p:nvSpPr>
                      <p:spPr bwMode="hidden">
                        <a:xfrm rot="1678521" flipH="1">
                          <a:off x="462" y="2758"/>
                          <a:ext cx="946" cy="75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 name="Line 86">
                          <a:extLst>
                            <a:ext uri="{FF2B5EF4-FFF2-40B4-BE49-F238E27FC236}">
                              <a16:creationId xmlns:a16="http://schemas.microsoft.com/office/drawing/2014/main" id="{7DFFE429-C69D-B24F-8194-5D86A90495F7}"/>
                            </a:ext>
                          </a:extLst>
                        </p:cNvPr>
                        <p:cNvSpPr>
                          <a:spLocks noChangeShapeType="1"/>
                        </p:cNvSpPr>
                        <p:nvPr userDrawn="1"/>
                      </p:nvSpPr>
                      <p:spPr bwMode="hidden">
                        <a:xfrm rot="1678521" flipH="1">
                          <a:off x="365" y="2729"/>
                          <a:ext cx="1058" cy="69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 name="Line 87">
                          <a:extLst>
                            <a:ext uri="{FF2B5EF4-FFF2-40B4-BE49-F238E27FC236}">
                              <a16:creationId xmlns:a16="http://schemas.microsoft.com/office/drawing/2014/main" id="{01967EAC-F4C1-C04C-B466-A54FA6503214}"/>
                            </a:ext>
                          </a:extLst>
                        </p:cNvPr>
                        <p:cNvSpPr>
                          <a:spLocks noChangeShapeType="1"/>
                        </p:cNvSpPr>
                        <p:nvPr userDrawn="1"/>
                      </p:nvSpPr>
                      <p:spPr bwMode="hidden">
                        <a:xfrm rot="1678521" flipH="1">
                          <a:off x="265" y="2697"/>
                          <a:ext cx="1174" cy="63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 name="Line 88">
                          <a:extLst>
                            <a:ext uri="{FF2B5EF4-FFF2-40B4-BE49-F238E27FC236}">
                              <a16:creationId xmlns:a16="http://schemas.microsoft.com/office/drawing/2014/main" id="{3038AE60-DD3F-0A4C-B730-EAA98CFA011D}"/>
                            </a:ext>
                          </a:extLst>
                        </p:cNvPr>
                        <p:cNvSpPr>
                          <a:spLocks noChangeShapeType="1"/>
                        </p:cNvSpPr>
                        <p:nvPr userDrawn="1"/>
                      </p:nvSpPr>
                      <p:spPr bwMode="hidden">
                        <a:xfrm rot="1678521" flipH="1">
                          <a:off x="55" y="2632"/>
                          <a:ext cx="1431" cy="48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Line 89">
                          <a:extLst>
                            <a:ext uri="{FF2B5EF4-FFF2-40B4-BE49-F238E27FC236}">
                              <a16:creationId xmlns:a16="http://schemas.microsoft.com/office/drawing/2014/main" id="{8F39BF8D-D63B-D745-AA38-F3A331116C0E}"/>
                            </a:ext>
                          </a:extLst>
                        </p:cNvPr>
                        <p:cNvSpPr>
                          <a:spLocks noChangeShapeType="1"/>
                        </p:cNvSpPr>
                        <p:nvPr userDrawn="1"/>
                      </p:nvSpPr>
                      <p:spPr bwMode="hidden">
                        <a:xfrm rot="1678521" flipH="1">
                          <a:off x="-1" y="2607"/>
                          <a:ext cx="1513" cy="37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 name="Line 90">
                          <a:extLst>
                            <a:ext uri="{FF2B5EF4-FFF2-40B4-BE49-F238E27FC236}">
                              <a16:creationId xmlns:a16="http://schemas.microsoft.com/office/drawing/2014/main" id="{3F886FA5-CFE1-3C4F-943E-5CA2FAA2AC8B}"/>
                            </a:ext>
                          </a:extLst>
                        </p:cNvPr>
                        <p:cNvSpPr>
                          <a:spLocks noChangeShapeType="1"/>
                        </p:cNvSpPr>
                        <p:nvPr userDrawn="1"/>
                      </p:nvSpPr>
                      <p:spPr bwMode="hidden">
                        <a:xfrm rot="1678521" flipH="1">
                          <a:off x="-72" y="2570"/>
                          <a:ext cx="1648" cy="10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 name="Line 91">
                          <a:extLst>
                            <a:ext uri="{FF2B5EF4-FFF2-40B4-BE49-F238E27FC236}">
                              <a16:creationId xmlns:a16="http://schemas.microsoft.com/office/drawing/2014/main" id="{C885DACC-3FAC-FF40-A406-92E8FC5C04E6}"/>
                            </a:ext>
                          </a:extLst>
                        </p:cNvPr>
                        <p:cNvSpPr>
                          <a:spLocks noChangeShapeType="1"/>
                        </p:cNvSpPr>
                        <p:nvPr userDrawn="1"/>
                      </p:nvSpPr>
                      <p:spPr bwMode="hidden">
                        <a:xfrm rot="1678521" flipH="1" flipV="1">
                          <a:off x="-237" y="1095"/>
                          <a:ext cx="2219" cy="1364"/>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 name="Line 92">
                          <a:extLst>
                            <a:ext uri="{FF2B5EF4-FFF2-40B4-BE49-F238E27FC236}">
                              <a16:creationId xmlns:a16="http://schemas.microsoft.com/office/drawing/2014/main" id="{F071D8D4-4448-194C-9E90-DF789A189236}"/>
                            </a:ext>
                          </a:extLst>
                        </p:cNvPr>
                        <p:cNvSpPr>
                          <a:spLocks noChangeShapeType="1"/>
                        </p:cNvSpPr>
                        <p:nvPr userDrawn="1"/>
                      </p:nvSpPr>
                      <p:spPr bwMode="hidden">
                        <a:xfrm rot="1678521" flipH="1" flipV="1">
                          <a:off x="-43" y="962"/>
                          <a:ext cx="2071" cy="154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 name="Line 93">
                          <a:extLst>
                            <a:ext uri="{FF2B5EF4-FFF2-40B4-BE49-F238E27FC236}">
                              <a16:creationId xmlns:a16="http://schemas.microsoft.com/office/drawing/2014/main" id="{E78C7C5C-73F8-6A43-802C-4896E865D327}"/>
                            </a:ext>
                          </a:extLst>
                        </p:cNvPr>
                        <p:cNvSpPr>
                          <a:spLocks noChangeShapeType="1"/>
                        </p:cNvSpPr>
                        <p:nvPr userDrawn="1"/>
                      </p:nvSpPr>
                      <p:spPr bwMode="hidden">
                        <a:xfrm rot="1678521" flipH="1" flipV="1">
                          <a:off x="418" y="826"/>
                          <a:ext cx="1672" cy="178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 name="Line 94">
                          <a:extLst>
                            <a:ext uri="{FF2B5EF4-FFF2-40B4-BE49-F238E27FC236}">
                              <a16:creationId xmlns:a16="http://schemas.microsoft.com/office/drawing/2014/main" id="{F49BF54E-7AE4-FF4F-92C1-C9B098708104}"/>
                            </a:ext>
                          </a:extLst>
                        </p:cNvPr>
                        <p:cNvSpPr>
                          <a:spLocks noChangeShapeType="1"/>
                        </p:cNvSpPr>
                        <p:nvPr userDrawn="1"/>
                      </p:nvSpPr>
                      <p:spPr bwMode="hidden">
                        <a:xfrm rot="1678521" flipH="1" flipV="1">
                          <a:off x="634" y="808"/>
                          <a:ext cx="1473" cy="1852"/>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Line 95">
                          <a:extLst>
                            <a:ext uri="{FF2B5EF4-FFF2-40B4-BE49-F238E27FC236}">
                              <a16:creationId xmlns:a16="http://schemas.microsoft.com/office/drawing/2014/main" id="{A228BA45-0638-F445-9F8C-D86803F68367}"/>
                            </a:ext>
                          </a:extLst>
                        </p:cNvPr>
                        <p:cNvSpPr>
                          <a:spLocks noChangeShapeType="1"/>
                        </p:cNvSpPr>
                        <p:nvPr userDrawn="1"/>
                      </p:nvSpPr>
                      <p:spPr bwMode="hidden">
                        <a:xfrm rot="1678521" flipH="1" flipV="1">
                          <a:off x="1094" y="827"/>
                          <a:ext cx="1030" cy="194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 name="Line 96">
                          <a:extLst>
                            <a:ext uri="{FF2B5EF4-FFF2-40B4-BE49-F238E27FC236}">
                              <a16:creationId xmlns:a16="http://schemas.microsoft.com/office/drawing/2014/main" id="{7357B9F8-1977-A943-BDFC-CEFF17F9D036}"/>
                            </a:ext>
                          </a:extLst>
                        </p:cNvPr>
                        <p:cNvSpPr>
                          <a:spLocks noChangeShapeType="1"/>
                        </p:cNvSpPr>
                        <p:nvPr userDrawn="1"/>
                      </p:nvSpPr>
                      <p:spPr bwMode="hidden">
                        <a:xfrm rot="1678521" flipH="1" flipV="1">
                          <a:off x="1302" y="857"/>
                          <a:ext cx="829" cy="197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 name="Line 97">
                          <a:extLst>
                            <a:ext uri="{FF2B5EF4-FFF2-40B4-BE49-F238E27FC236}">
                              <a16:creationId xmlns:a16="http://schemas.microsoft.com/office/drawing/2014/main" id="{8FF45571-7D3A-764B-87AB-5358D1B43984}"/>
                            </a:ext>
                          </a:extLst>
                        </p:cNvPr>
                        <p:cNvSpPr>
                          <a:spLocks noChangeShapeType="1"/>
                        </p:cNvSpPr>
                        <p:nvPr userDrawn="1"/>
                      </p:nvSpPr>
                      <p:spPr bwMode="hidden">
                        <a:xfrm rot="1678521" flipH="1" flipV="1">
                          <a:off x="1496" y="901"/>
                          <a:ext cx="633" cy="197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 name="Line 98">
                          <a:extLst>
                            <a:ext uri="{FF2B5EF4-FFF2-40B4-BE49-F238E27FC236}">
                              <a16:creationId xmlns:a16="http://schemas.microsoft.com/office/drawing/2014/main" id="{98F648EF-CC72-804A-9425-457C6AB88F32}"/>
                            </a:ext>
                          </a:extLst>
                        </p:cNvPr>
                        <p:cNvSpPr>
                          <a:spLocks noChangeShapeType="1"/>
                        </p:cNvSpPr>
                        <p:nvPr userDrawn="1"/>
                      </p:nvSpPr>
                      <p:spPr bwMode="hidden">
                        <a:xfrm rot="1678521" flipH="1" flipV="1">
                          <a:off x="1679" y="952"/>
                          <a:ext cx="447" cy="197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 name="Line 99">
                          <a:extLst>
                            <a:ext uri="{FF2B5EF4-FFF2-40B4-BE49-F238E27FC236}">
                              <a16:creationId xmlns:a16="http://schemas.microsoft.com/office/drawing/2014/main" id="{287AF619-ADB6-3343-A7C9-1AFFA1EA3564}"/>
                            </a:ext>
                          </a:extLst>
                        </p:cNvPr>
                        <p:cNvSpPr>
                          <a:spLocks noChangeShapeType="1"/>
                        </p:cNvSpPr>
                        <p:nvPr userDrawn="1"/>
                      </p:nvSpPr>
                      <p:spPr bwMode="hidden">
                        <a:xfrm rot="1678521" flipH="1" flipV="1">
                          <a:off x="1859" y="1013"/>
                          <a:ext cx="261" cy="1962"/>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grpSp>
          </p:grpSp>
          <p:grpSp>
            <p:nvGrpSpPr>
              <p:cNvPr id="20" name="Group 100">
                <a:extLst>
                  <a:ext uri="{FF2B5EF4-FFF2-40B4-BE49-F238E27FC236}">
                    <a16:creationId xmlns:a16="http://schemas.microsoft.com/office/drawing/2014/main" id="{E54EF1D9-99DC-C748-BA88-D14B6C05F58C}"/>
                  </a:ext>
                </a:extLst>
              </p:cNvPr>
              <p:cNvGrpSpPr>
                <a:grpSpLocks/>
              </p:cNvGrpSpPr>
              <p:nvPr userDrawn="1"/>
            </p:nvGrpSpPr>
            <p:grpSpPr bwMode="auto">
              <a:xfrm>
                <a:off x="402" y="1454"/>
                <a:ext cx="2787" cy="2866"/>
                <a:chOff x="2" y="1454"/>
                <a:chExt cx="2787" cy="2866"/>
              </a:xfrm>
            </p:grpSpPr>
            <p:sp>
              <p:nvSpPr>
                <p:cNvPr id="21" name="Line 101">
                  <a:extLst>
                    <a:ext uri="{FF2B5EF4-FFF2-40B4-BE49-F238E27FC236}">
                      <a16:creationId xmlns:a16="http://schemas.microsoft.com/office/drawing/2014/main" id="{626C9EDB-D44A-6D42-B513-869AA554066B}"/>
                    </a:ext>
                  </a:extLst>
                </p:cNvPr>
                <p:cNvSpPr>
                  <a:spLocks noChangeShapeType="1"/>
                </p:cNvSpPr>
                <p:nvPr userDrawn="1"/>
              </p:nvSpPr>
              <p:spPr bwMode="hidden">
                <a:xfrm rot="1678521" flipV="1">
                  <a:off x="2057" y="1454"/>
                  <a:ext cx="732" cy="177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102">
                  <a:extLst>
                    <a:ext uri="{FF2B5EF4-FFF2-40B4-BE49-F238E27FC236}">
                      <a16:creationId xmlns:a16="http://schemas.microsoft.com/office/drawing/2014/main" id="{01B2F5BB-A37A-0A4C-AF50-F63FA83672AF}"/>
                    </a:ext>
                  </a:extLst>
                </p:cNvPr>
                <p:cNvSpPr>
                  <a:spLocks noChangeShapeType="1"/>
                </p:cNvSpPr>
                <p:nvPr userDrawn="1"/>
              </p:nvSpPr>
              <p:spPr bwMode="hidden">
                <a:xfrm flipH="1" flipV="1">
                  <a:off x="870" y="3854"/>
                  <a:ext cx="223" cy="463"/>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 name="Group 103">
                  <a:extLst>
                    <a:ext uri="{FF2B5EF4-FFF2-40B4-BE49-F238E27FC236}">
                      <a16:creationId xmlns:a16="http://schemas.microsoft.com/office/drawing/2014/main" id="{36D0D925-CCC1-9849-A2D2-3DD9E4715083}"/>
                    </a:ext>
                  </a:extLst>
                </p:cNvPr>
                <p:cNvGrpSpPr>
                  <a:grpSpLocks/>
                </p:cNvGrpSpPr>
                <p:nvPr userDrawn="1"/>
              </p:nvGrpSpPr>
              <p:grpSpPr bwMode="auto">
                <a:xfrm>
                  <a:off x="2" y="2738"/>
                  <a:ext cx="1317" cy="1582"/>
                  <a:chOff x="2" y="2738"/>
                  <a:chExt cx="1317" cy="1582"/>
                </a:xfrm>
              </p:grpSpPr>
              <p:sp>
                <p:nvSpPr>
                  <p:cNvPr id="24" name="Line 104">
                    <a:extLst>
                      <a:ext uri="{FF2B5EF4-FFF2-40B4-BE49-F238E27FC236}">
                        <a16:creationId xmlns:a16="http://schemas.microsoft.com/office/drawing/2014/main" id="{82FEBC95-00D2-CE4E-9118-D962143226FA}"/>
                      </a:ext>
                    </a:extLst>
                  </p:cNvPr>
                  <p:cNvSpPr>
                    <a:spLocks noChangeShapeType="1"/>
                  </p:cNvSpPr>
                  <p:nvPr userDrawn="1"/>
                </p:nvSpPr>
                <p:spPr bwMode="hidden">
                  <a:xfrm flipH="1">
                    <a:off x="697" y="3855"/>
                    <a:ext cx="173" cy="187"/>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Freeform 105">
                    <a:extLst>
                      <a:ext uri="{FF2B5EF4-FFF2-40B4-BE49-F238E27FC236}">
                        <a16:creationId xmlns:a16="http://schemas.microsoft.com/office/drawing/2014/main" id="{D30F8B47-41BD-824C-A6A1-5086424166EC}"/>
                      </a:ext>
                    </a:extLst>
                  </p:cNvPr>
                  <p:cNvSpPr>
                    <a:spLocks/>
                  </p:cNvSpPr>
                  <p:nvPr userDrawn="1"/>
                </p:nvSpPr>
                <p:spPr bwMode="hidden">
                  <a:xfrm>
                    <a:off x="2" y="3218"/>
                    <a:ext cx="1006" cy="1102"/>
                  </a:xfrm>
                  <a:custGeom>
                    <a:avLst/>
                    <a:gdLst>
                      <a:gd name="T0" fmla="*/ 1006 w 1006"/>
                      <a:gd name="T1" fmla="*/ 1102 h 1102"/>
                      <a:gd name="T2" fmla="*/ 696 w 1006"/>
                      <a:gd name="T3" fmla="*/ 823 h 1102"/>
                      <a:gd name="T4" fmla="*/ 333 w 1006"/>
                      <a:gd name="T5" fmla="*/ 447 h 1102"/>
                      <a:gd name="T6" fmla="*/ 51 w 1006"/>
                      <a:gd name="T7" fmla="*/ 76 h 1102"/>
                      <a:gd name="T8" fmla="*/ 0 w 1006"/>
                      <a:gd name="T9" fmla="*/ 0 h 1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6" h="1102">
                        <a:moveTo>
                          <a:pt x="1006" y="1102"/>
                        </a:moveTo>
                        <a:lnTo>
                          <a:pt x="696" y="823"/>
                        </a:lnTo>
                        <a:lnTo>
                          <a:pt x="333" y="447"/>
                        </a:lnTo>
                        <a:lnTo>
                          <a:pt x="51" y="76"/>
                        </a:lnTo>
                        <a:lnTo>
                          <a:pt x="0" y="0"/>
                        </a:lnTo>
                      </a:path>
                    </a:pathLst>
                  </a:custGeom>
                  <a:noFill/>
                  <a:ln w="19050" cmpd="sng">
                    <a:solidFill>
                      <a:schemeClr val="accent2"/>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Line 106">
                    <a:extLst>
                      <a:ext uri="{FF2B5EF4-FFF2-40B4-BE49-F238E27FC236}">
                        <a16:creationId xmlns:a16="http://schemas.microsoft.com/office/drawing/2014/main" id="{764E3BFD-1B95-D244-8FC5-C732667A8F21}"/>
                      </a:ext>
                    </a:extLst>
                  </p:cNvPr>
                  <p:cNvSpPr>
                    <a:spLocks noChangeShapeType="1"/>
                  </p:cNvSpPr>
                  <p:nvPr userDrawn="1"/>
                </p:nvSpPr>
                <p:spPr bwMode="hidden">
                  <a:xfrm flipH="1">
                    <a:off x="1242" y="4231"/>
                    <a:ext cx="77" cy="88"/>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107">
                    <a:extLst>
                      <a:ext uri="{FF2B5EF4-FFF2-40B4-BE49-F238E27FC236}">
                        <a16:creationId xmlns:a16="http://schemas.microsoft.com/office/drawing/2014/main" id="{F7C743D2-060F-AE4D-A690-C0B672627706}"/>
                      </a:ext>
                    </a:extLst>
                  </p:cNvPr>
                  <p:cNvSpPr>
                    <a:spLocks noChangeShapeType="1"/>
                  </p:cNvSpPr>
                  <p:nvPr userDrawn="1"/>
                </p:nvSpPr>
                <p:spPr bwMode="hidden">
                  <a:xfrm flipH="1" flipV="1">
                    <a:off x="340" y="3668"/>
                    <a:ext cx="532" cy="185"/>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108">
                    <a:extLst>
                      <a:ext uri="{FF2B5EF4-FFF2-40B4-BE49-F238E27FC236}">
                        <a16:creationId xmlns:a16="http://schemas.microsoft.com/office/drawing/2014/main" id="{53596816-03D6-1F49-A5DE-3CF4027682B2}"/>
                      </a:ext>
                    </a:extLst>
                  </p:cNvPr>
                  <p:cNvSpPr>
                    <a:spLocks noChangeShapeType="1"/>
                  </p:cNvSpPr>
                  <p:nvPr userDrawn="1"/>
                </p:nvSpPr>
                <p:spPr bwMode="hidden">
                  <a:xfrm flipH="1" flipV="1">
                    <a:off x="237" y="3101"/>
                    <a:ext cx="101" cy="567"/>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109">
                    <a:extLst>
                      <a:ext uri="{FF2B5EF4-FFF2-40B4-BE49-F238E27FC236}">
                        <a16:creationId xmlns:a16="http://schemas.microsoft.com/office/drawing/2014/main" id="{3649EC20-A7D8-C349-B2ED-26ABF8150C5F}"/>
                      </a:ext>
                    </a:extLst>
                  </p:cNvPr>
                  <p:cNvSpPr>
                    <a:spLocks noChangeShapeType="1"/>
                  </p:cNvSpPr>
                  <p:nvPr userDrawn="1"/>
                </p:nvSpPr>
                <p:spPr bwMode="hidden">
                  <a:xfrm flipH="1" flipV="1">
                    <a:off x="2" y="3009"/>
                    <a:ext cx="235" cy="92"/>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110">
                    <a:extLst>
                      <a:ext uri="{FF2B5EF4-FFF2-40B4-BE49-F238E27FC236}">
                        <a16:creationId xmlns:a16="http://schemas.microsoft.com/office/drawing/2014/main" id="{81778AD5-FC3B-864B-AA9F-5D8C47C46B9B}"/>
                      </a:ext>
                    </a:extLst>
                  </p:cNvPr>
                  <p:cNvSpPr>
                    <a:spLocks noChangeShapeType="1"/>
                  </p:cNvSpPr>
                  <p:nvPr userDrawn="1"/>
                </p:nvSpPr>
                <p:spPr bwMode="hidden">
                  <a:xfrm flipV="1">
                    <a:off x="54" y="3101"/>
                    <a:ext cx="182" cy="194"/>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111">
                    <a:extLst>
                      <a:ext uri="{FF2B5EF4-FFF2-40B4-BE49-F238E27FC236}">
                        <a16:creationId xmlns:a16="http://schemas.microsoft.com/office/drawing/2014/main" id="{AA3D21DF-F158-E241-BC36-150067D872A2}"/>
                      </a:ext>
                    </a:extLst>
                  </p:cNvPr>
                  <p:cNvSpPr>
                    <a:spLocks noChangeShapeType="1"/>
                  </p:cNvSpPr>
                  <p:nvPr userDrawn="1"/>
                </p:nvSpPr>
                <p:spPr bwMode="hidden">
                  <a:xfrm flipH="1">
                    <a:off x="336" y="3476"/>
                    <a:ext cx="176" cy="192"/>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112">
                    <a:extLst>
                      <a:ext uri="{FF2B5EF4-FFF2-40B4-BE49-F238E27FC236}">
                        <a16:creationId xmlns:a16="http://schemas.microsoft.com/office/drawing/2014/main" id="{60D89D8F-D848-2C4E-A12C-D5EBE93688A4}"/>
                      </a:ext>
                    </a:extLst>
                  </p:cNvPr>
                  <p:cNvSpPr>
                    <a:spLocks noChangeShapeType="1"/>
                  </p:cNvSpPr>
                  <p:nvPr userDrawn="1"/>
                </p:nvSpPr>
                <p:spPr bwMode="hidden">
                  <a:xfrm flipV="1">
                    <a:off x="3" y="2738"/>
                    <a:ext cx="14" cy="23"/>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grpSp>
          <p:nvGrpSpPr>
            <p:cNvPr id="6" name="Group 113">
              <a:extLst>
                <a:ext uri="{FF2B5EF4-FFF2-40B4-BE49-F238E27FC236}">
                  <a16:creationId xmlns:a16="http://schemas.microsoft.com/office/drawing/2014/main" id="{967F6D3B-299F-8D4A-94CC-6C1B3FCE888B}"/>
                </a:ext>
              </a:extLst>
            </p:cNvPr>
            <p:cNvGrpSpPr>
              <a:grpSpLocks/>
            </p:cNvGrpSpPr>
            <p:nvPr userDrawn="1"/>
          </p:nvGrpSpPr>
          <p:grpSpPr bwMode="auto">
            <a:xfrm>
              <a:off x="16" y="1322"/>
              <a:ext cx="3325" cy="2952"/>
              <a:chOff x="16" y="1322"/>
              <a:chExt cx="3325" cy="2952"/>
            </a:xfrm>
          </p:grpSpPr>
          <p:sp>
            <p:nvSpPr>
              <p:cNvPr id="7" name="Freeform 114">
                <a:extLst>
                  <a:ext uri="{FF2B5EF4-FFF2-40B4-BE49-F238E27FC236}">
                    <a16:creationId xmlns:a16="http://schemas.microsoft.com/office/drawing/2014/main" id="{F16E8067-B2E5-5C4C-BA37-9C46A27E8593}"/>
                  </a:ext>
                </a:extLst>
              </p:cNvPr>
              <p:cNvSpPr>
                <a:spLocks/>
              </p:cNvSpPr>
              <p:nvPr/>
            </p:nvSpPr>
            <p:spPr bwMode="hidden">
              <a:xfrm>
                <a:off x="16" y="2656"/>
                <a:ext cx="1440" cy="1618"/>
              </a:xfrm>
              <a:custGeom>
                <a:avLst/>
                <a:gdLst>
                  <a:gd name="T0" fmla="*/ 873 w 1435"/>
                  <a:gd name="T1" fmla="*/ 1150 h 1618"/>
                  <a:gd name="T2" fmla="*/ 741 w 1435"/>
                  <a:gd name="T3" fmla="*/ 1019 h 1618"/>
                  <a:gd name="T4" fmla="*/ 610 w 1435"/>
                  <a:gd name="T5" fmla="*/ 875 h 1618"/>
                  <a:gd name="T6" fmla="*/ 490 w 1435"/>
                  <a:gd name="T7" fmla="*/ 737 h 1618"/>
                  <a:gd name="T8" fmla="*/ 377 w 1435"/>
                  <a:gd name="T9" fmla="*/ 593 h 1618"/>
                  <a:gd name="T10" fmla="*/ 275 w 1435"/>
                  <a:gd name="T11" fmla="*/ 443 h 1618"/>
                  <a:gd name="T12" fmla="*/ 173 w 1435"/>
                  <a:gd name="T13" fmla="*/ 299 h 1618"/>
                  <a:gd name="T14" fmla="*/ 84 w 1435"/>
                  <a:gd name="T15" fmla="*/ 149 h 1618"/>
                  <a:gd name="T16" fmla="*/ 0 w 1435"/>
                  <a:gd name="T17" fmla="*/ 0 h 1618"/>
                  <a:gd name="T18" fmla="*/ 0 w 1435"/>
                  <a:gd name="T19" fmla="*/ 11 h 1618"/>
                  <a:gd name="T20" fmla="*/ 84 w 1435"/>
                  <a:gd name="T21" fmla="*/ 155 h 1618"/>
                  <a:gd name="T22" fmla="*/ 173 w 1435"/>
                  <a:gd name="T23" fmla="*/ 305 h 1618"/>
                  <a:gd name="T24" fmla="*/ 269 w 1435"/>
                  <a:gd name="T25" fmla="*/ 449 h 1618"/>
                  <a:gd name="T26" fmla="*/ 377 w 1435"/>
                  <a:gd name="T27" fmla="*/ 593 h 1618"/>
                  <a:gd name="T28" fmla="*/ 490 w 1435"/>
                  <a:gd name="T29" fmla="*/ 737 h 1618"/>
                  <a:gd name="T30" fmla="*/ 610 w 1435"/>
                  <a:gd name="T31" fmla="*/ 881 h 1618"/>
                  <a:gd name="T32" fmla="*/ 735 w 1435"/>
                  <a:gd name="T33" fmla="*/ 1019 h 1618"/>
                  <a:gd name="T34" fmla="*/ 873 w 1435"/>
                  <a:gd name="T35" fmla="*/ 1150 h 1618"/>
                  <a:gd name="T36" fmla="*/ 1010 w 1435"/>
                  <a:gd name="T37" fmla="*/ 1276 h 1618"/>
                  <a:gd name="T38" fmla="*/ 1148 w 1435"/>
                  <a:gd name="T39" fmla="*/ 1396 h 1618"/>
                  <a:gd name="T40" fmla="*/ 1286 w 1435"/>
                  <a:gd name="T41" fmla="*/ 1510 h 1618"/>
                  <a:gd name="T42" fmla="*/ 1429 w 1435"/>
                  <a:gd name="T43" fmla="*/ 1618 h 1618"/>
                  <a:gd name="T44" fmla="*/ 1435 w 1435"/>
                  <a:gd name="T45" fmla="*/ 1618 h 1618"/>
                  <a:gd name="T46" fmla="*/ 1292 w 1435"/>
                  <a:gd name="T47" fmla="*/ 1510 h 1618"/>
                  <a:gd name="T48" fmla="*/ 1154 w 1435"/>
                  <a:gd name="T49" fmla="*/ 1396 h 1618"/>
                  <a:gd name="T50" fmla="*/ 1010 w 1435"/>
                  <a:gd name="T51" fmla="*/ 1276 h 1618"/>
                  <a:gd name="T52" fmla="*/ 873 w 1435"/>
                  <a:gd name="T53" fmla="*/ 1150 h 1618"/>
                  <a:gd name="T54" fmla="*/ 873 w 1435"/>
                  <a:gd name="T55" fmla="*/ 1150 h 161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435" h="1618">
                    <a:moveTo>
                      <a:pt x="873" y="1150"/>
                    </a:moveTo>
                    <a:lnTo>
                      <a:pt x="741" y="1019"/>
                    </a:lnTo>
                    <a:lnTo>
                      <a:pt x="610" y="875"/>
                    </a:lnTo>
                    <a:lnTo>
                      <a:pt x="490" y="737"/>
                    </a:lnTo>
                    <a:lnTo>
                      <a:pt x="377" y="593"/>
                    </a:lnTo>
                    <a:lnTo>
                      <a:pt x="275" y="443"/>
                    </a:lnTo>
                    <a:lnTo>
                      <a:pt x="173" y="299"/>
                    </a:lnTo>
                    <a:lnTo>
                      <a:pt x="84" y="149"/>
                    </a:lnTo>
                    <a:lnTo>
                      <a:pt x="0" y="0"/>
                    </a:lnTo>
                    <a:lnTo>
                      <a:pt x="0" y="11"/>
                    </a:lnTo>
                    <a:lnTo>
                      <a:pt x="84" y="155"/>
                    </a:lnTo>
                    <a:lnTo>
                      <a:pt x="173" y="305"/>
                    </a:lnTo>
                    <a:lnTo>
                      <a:pt x="269" y="449"/>
                    </a:lnTo>
                    <a:lnTo>
                      <a:pt x="377" y="593"/>
                    </a:lnTo>
                    <a:lnTo>
                      <a:pt x="490" y="737"/>
                    </a:lnTo>
                    <a:lnTo>
                      <a:pt x="610" y="881"/>
                    </a:lnTo>
                    <a:lnTo>
                      <a:pt x="735" y="1019"/>
                    </a:lnTo>
                    <a:lnTo>
                      <a:pt x="873" y="1150"/>
                    </a:lnTo>
                    <a:lnTo>
                      <a:pt x="1010" y="1276"/>
                    </a:lnTo>
                    <a:lnTo>
                      <a:pt x="1148" y="1396"/>
                    </a:lnTo>
                    <a:lnTo>
                      <a:pt x="1286" y="1510"/>
                    </a:lnTo>
                    <a:lnTo>
                      <a:pt x="1429" y="1618"/>
                    </a:lnTo>
                    <a:lnTo>
                      <a:pt x="1435" y="1618"/>
                    </a:lnTo>
                    <a:lnTo>
                      <a:pt x="1292" y="1510"/>
                    </a:lnTo>
                    <a:lnTo>
                      <a:pt x="1154" y="1396"/>
                    </a:lnTo>
                    <a:lnTo>
                      <a:pt x="1010" y="1276"/>
                    </a:lnTo>
                    <a:lnTo>
                      <a:pt x="873" y="115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115">
                <a:extLst>
                  <a:ext uri="{FF2B5EF4-FFF2-40B4-BE49-F238E27FC236}">
                    <a16:creationId xmlns:a16="http://schemas.microsoft.com/office/drawing/2014/main" id="{E4B964AC-4EBA-5643-8F36-F548D9585338}"/>
                  </a:ext>
                </a:extLst>
              </p:cNvPr>
              <p:cNvSpPr>
                <a:spLocks/>
              </p:cNvSpPr>
              <p:nvPr/>
            </p:nvSpPr>
            <p:spPr bwMode="hidden">
              <a:xfrm>
                <a:off x="16" y="2260"/>
                <a:ext cx="1673" cy="2014"/>
              </a:xfrm>
              <a:custGeom>
                <a:avLst/>
                <a:gdLst>
                  <a:gd name="T0" fmla="*/ 957 w 1668"/>
                  <a:gd name="T1" fmla="*/ 1463 h 2014"/>
                  <a:gd name="T2" fmla="*/ 789 w 1668"/>
                  <a:gd name="T3" fmla="*/ 1289 h 2014"/>
                  <a:gd name="T4" fmla="*/ 634 w 1668"/>
                  <a:gd name="T5" fmla="*/ 1115 h 2014"/>
                  <a:gd name="T6" fmla="*/ 490 w 1668"/>
                  <a:gd name="T7" fmla="*/ 929 h 2014"/>
                  <a:gd name="T8" fmla="*/ 365 w 1668"/>
                  <a:gd name="T9" fmla="*/ 743 h 2014"/>
                  <a:gd name="T10" fmla="*/ 251 w 1668"/>
                  <a:gd name="T11" fmla="*/ 557 h 2014"/>
                  <a:gd name="T12" fmla="*/ 149 w 1668"/>
                  <a:gd name="T13" fmla="*/ 372 h 2014"/>
                  <a:gd name="T14" fmla="*/ 66 w 1668"/>
                  <a:gd name="T15" fmla="*/ 186 h 2014"/>
                  <a:gd name="T16" fmla="*/ 0 w 1668"/>
                  <a:gd name="T17" fmla="*/ 0 h 2014"/>
                  <a:gd name="T18" fmla="*/ 0 w 1668"/>
                  <a:gd name="T19" fmla="*/ 12 h 2014"/>
                  <a:gd name="T20" fmla="*/ 66 w 1668"/>
                  <a:gd name="T21" fmla="*/ 198 h 2014"/>
                  <a:gd name="T22" fmla="*/ 149 w 1668"/>
                  <a:gd name="T23" fmla="*/ 384 h 2014"/>
                  <a:gd name="T24" fmla="*/ 251 w 1668"/>
                  <a:gd name="T25" fmla="*/ 569 h 2014"/>
                  <a:gd name="T26" fmla="*/ 365 w 1668"/>
                  <a:gd name="T27" fmla="*/ 755 h 2014"/>
                  <a:gd name="T28" fmla="*/ 490 w 1668"/>
                  <a:gd name="T29" fmla="*/ 935 h 2014"/>
                  <a:gd name="T30" fmla="*/ 634 w 1668"/>
                  <a:gd name="T31" fmla="*/ 1115 h 2014"/>
                  <a:gd name="T32" fmla="*/ 789 w 1668"/>
                  <a:gd name="T33" fmla="*/ 1295 h 2014"/>
                  <a:gd name="T34" fmla="*/ 957 w 1668"/>
                  <a:gd name="T35" fmla="*/ 1463 h 2014"/>
                  <a:gd name="T36" fmla="*/ 1130 w 1668"/>
                  <a:gd name="T37" fmla="*/ 1618 h 2014"/>
                  <a:gd name="T38" fmla="*/ 1303 w 1668"/>
                  <a:gd name="T39" fmla="*/ 1762 h 2014"/>
                  <a:gd name="T40" fmla="*/ 1483 w 1668"/>
                  <a:gd name="T41" fmla="*/ 1894 h 2014"/>
                  <a:gd name="T42" fmla="*/ 1662 w 1668"/>
                  <a:gd name="T43" fmla="*/ 2014 h 2014"/>
                  <a:gd name="T44" fmla="*/ 1668 w 1668"/>
                  <a:gd name="T45" fmla="*/ 2014 h 2014"/>
                  <a:gd name="T46" fmla="*/ 1483 w 1668"/>
                  <a:gd name="T47" fmla="*/ 1894 h 2014"/>
                  <a:gd name="T48" fmla="*/ 1303 w 1668"/>
                  <a:gd name="T49" fmla="*/ 1762 h 2014"/>
                  <a:gd name="T50" fmla="*/ 1130 w 1668"/>
                  <a:gd name="T51" fmla="*/ 1618 h 2014"/>
                  <a:gd name="T52" fmla="*/ 957 w 1668"/>
                  <a:gd name="T53" fmla="*/ 1463 h 2014"/>
                  <a:gd name="T54" fmla="*/ 957 w 1668"/>
                  <a:gd name="T55" fmla="*/ 1463 h 201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668" h="2014">
                    <a:moveTo>
                      <a:pt x="957" y="1463"/>
                    </a:moveTo>
                    <a:lnTo>
                      <a:pt x="789" y="1289"/>
                    </a:lnTo>
                    <a:lnTo>
                      <a:pt x="634" y="1115"/>
                    </a:lnTo>
                    <a:lnTo>
                      <a:pt x="490" y="929"/>
                    </a:lnTo>
                    <a:lnTo>
                      <a:pt x="365" y="743"/>
                    </a:lnTo>
                    <a:lnTo>
                      <a:pt x="251" y="557"/>
                    </a:lnTo>
                    <a:lnTo>
                      <a:pt x="149" y="372"/>
                    </a:lnTo>
                    <a:lnTo>
                      <a:pt x="66" y="186"/>
                    </a:lnTo>
                    <a:lnTo>
                      <a:pt x="0" y="0"/>
                    </a:lnTo>
                    <a:lnTo>
                      <a:pt x="0" y="12"/>
                    </a:lnTo>
                    <a:lnTo>
                      <a:pt x="66" y="198"/>
                    </a:lnTo>
                    <a:lnTo>
                      <a:pt x="149" y="384"/>
                    </a:lnTo>
                    <a:lnTo>
                      <a:pt x="251" y="569"/>
                    </a:lnTo>
                    <a:lnTo>
                      <a:pt x="365" y="755"/>
                    </a:lnTo>
                    <a:lnTo>
                      <a:pt x="490" y="935"/>
                    </a:lnTo>
                    <a:lnTo>
                      <a:pt x="634" y="1115"/>
                    </a:lnTo>
                    <a:lnTo>
                      <a:pt x="789" y="1295"/>
                    </a:lnTo>
                    <a:lnTo>
                      <a:pt x="957" y="1463"/>
                    </a:lnTo>
                    <a:lnTo>
                      <a:pt x="1130" y="1618"/>
                    </a:lnTo>
                    <a:lnTo>
                      <a:pt x="1303" y="1762"/>
                    </a:lnTo>
                    <a:lnTo>
                      <a:pt x="1483" y="1894"/>
                    </a:lnTo>
                    <a:lnTo>
                      <a:pt x="1662" y="2014"/>
                    </a:lnTo>
                    <a:lnTo>
                      <a:pt x="1668" y="2014"/>
                    </a:lnTo>
                    <a:lnTo>
                      <a:pt x="1483" y="1894"/>
                    </a:lnTo>
                    <a:lnTo>
                      <a:pt x="1303" y="1762"/>
                    </a:lnTo>
                    <a:lnTo>
                      <a:pt x="1130" y="1618"/>
                    </a:lnTo>
                    <a:lnTo>
                      <a:pt x="957" y="14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Rectangle 116">
                <a:extLst>
                  <a:ext uri="{FF2B5EF4-FFF2-40B4-BE49-F238E27FC236}">
                    <a16:creationId xmlns:a16="http://schemas.microsoft.com/office/drawing/2014/main" id="{F4CE2EDC-0CD4-BD4F-B3D2-F4DF7202E0FE}"/>
                  </a:ext>
                </a:extLst>
              </p:cNvPr>
              <p:cNvSpPr>
                <a:spLocks noChangeArrowheads="1"/>
              </p:cNvSpPr>
              <p:nvPr/>
            </p:nvSpPr>
            <p:spPr bwMode="hidden">
              <a:xfrm rot="-2488720">
                <a:off x="1988" y="1919"/>
                <a:ext cx="1353" cy="1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10" name="Rectangle 117">
                <a:extLst>
                  <a:ext uri="{FF2B5EF4-FFF2-40B4-BE49-F238E27FC236}">
                    <a16:creationId xmlns:a16="http://schemas.microsoft.com/office/drawing/2014/main" id="{D5E80EC8-BF9D-6C4A-BBCA-EA689A0D85D2}"/>
                  </a:ext>
                </a:extLst>
              </p:cNvPr>
              <p:cNvSpPr>
                <a:spLocks noChangeArrowheads="1"/>
              </p:cNvSpPr>
              <p:nvPr/>
            </p:nvSpPr>
            <p:spPr bwMode="hidden">
              <a:xfrm rot="-5087790">
                <a:off x="1964" y="2613"/>
                <a:ext cx="2217" cy="1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11" name="Rectangle 118">
                <a:extLst>
                  <a:ext uri="{FF2B5EF4-FFF2-40B4-BE49-F238E27FC236}">
                    <a16:creationId xmlns:a16="http://schemas.microsoft.com/office/drawing/2014/main" id="{0F758274-3684-FE43-9D0B-1479515C92CC}"/>
                  </a:ext>
                </a:extLst>
              </p:cNvPr>
              <p:cNvSpPr>
                <a:spLocks noChangeArrowheads="1"/>
              </p:cNvSpPr>
              <p:nvPr/>
            </p:nvSpPr>
            <p:spPr bwMode="hidden">
              <a:xfrm rot="-3417299">
                <a:off x="1018" y="2695"/>
                <a:ext cx="2678" cy="1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12" name="Rectangle 119">
                <a:extLst>
                  <a:ext uri="{FF2B5EF4-FFF2-40B4-BE49-F238E27FC236}">
                    <a16:creationId xmlns:a16="http://schemas.microsoft.com/office/drawing/2014/main" id="{FF86BCD7-4F8C-2E42-ABB7-C6D75C50E91E}"/>
                  </a:ext>
                </a:extLst>
              </p:cNvPr>
              <p:cNvSpPr>
                <a:spLocks noChangeArrowheads="1"/>
              </p:cNvSpPr>
              <p:nvPr/>
            </p:nvSpPr>
            <p:spPr bwMode="hidden">
              <a:xfrm rot="-835848">
                <a:off x="688" y="1748"/>
                <a:ext cx="2390" cy="1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grpSp>
            <p:nvGrpSpPr>
              <p:cNvPr id="13" name="Group 120">
                <a:extLst>
                  <a:ext uri="{FF2B5EF4-FFF2-40B4-BE49-F238E27FC236}">
                    <a16:creationId xmlns:a16="http://schemas.microsoft.com/office/drawing/2014/main" id="{E4BEE2E6-5DB2-5A48-9845-765688CC53BE}"/>
                  </a:ext>
                </a:extLst>
              </p:cNvPr>
              <p:cNvGrpSpPr>
                <a:grpSpLocks noChangeAspect="1"/>
              </p:cNvGrpSpPr>
              <p:nvPr/>
            </p:nvGrpSpPr>
            <p:grpSpPr bwMode="auto">
              <a:xfrm>
                <a:off x="3062" y="1322"/>
                <a:ext cx="261" cy="298"/>
                <a:chOff x="3042" y="1265"/>
                <a:chExt cx="367" cy="424"/>
              </a:xfrm>
            </p:grpSpPr>
            <p:sp>
              <p:nvSpPr>
                <p:cNvPr id="14" name="Oval 121">
                  <a:extLst>
                    <a:ext uri="{FF2B5EF4-FFF2-40B4-BE49-F238E27FC236}">
                      <a16:creationId xmlns:a16="http://schemas.microsoft.com/office/drawing/2014/main" id="{1E1E2FDA-B215-F54F-B0F9-F561156ADC30}"/>
                    </a:ext>
                  </a:extLst>
                </p:cNvPr>
                <p:cNvSpPr>
                  <a:spLocks noChangeAspect="1" noChangeArrowheads="1"/>
                </p:cNvSpPr>
                <p:nvPr userDrawn="1"/>
              </p:nvSpPr>
              <p:spPr bwMode="hidden">
                <a:xfrm rot="2828979">
                  <a:off x="2981" y="1468"/>
                  <a:ext cx="282" cy="160"/>
                </a:xfrm>
                <a:prstGeom prst="ellipse">
                  <a:avLst/>
                </a:prstGeom>
                <a:gradFill rotWithShape="0">
                  <a:gsLst>
                    <a:gs pos="0">
                      <a:schemeClr val="accent2"/>
                    </a:gs>
                    <a:gs pos="100000">
                      <a:schemeClr val="accent2">
                        <a:gamma/>
                        <a:tint val="84706"/>
                        <a:invGamma/>
                      </a:schemeClr>
                    </a:gs>
                  </a:gsLst>
                  <a:lin ang="5400000" scaled="1"/>
                </a:gradFill>
                <a:ln w="9525">
                  <a:noFill/>
                  <a:round/>
                  <a:headEnd/>
                  <a:tailEnd/>
                </a:ln>
                <a:effectLst/>
              </p:spPr>
              <p:txBody>
                <a:bodyPr wrap="none" anchor="ctr"/>
                <a:lstStyle/>
                <a:p>
                  <a:pPr eaLnBrk="1" hangingPunct="1">
                    <a:defRPr/>
                  </a:pPr>
                  <a:endParaRPr lang="en-US">
                    <a:cs typeface="Arial" charset="0"/>
                  </a:endParaRPr>
                </a:p>
              </p:txBody>
            </p:sp>
            <p:sp>
              <p:nvSpPr>
                <p:cNvPr id="15" name="Freeform 122">
                  <a:extLst>
                    <a:ext uri="{FF2B5EF4-FFF2-40B4-BE49-F238E27FC236}">
                      <a16:creationId xmlns:a16="http://schemas.microsoft.com/office/drawing/2014/main" id="{6B2E717F-85D6-B245-A4C5-AB3A7A5A41FE}"/>
                    </a:ext>
                  </a:extLst>
                </p:cNvPr>
                <p:cNvSpPr>
                  <a:spLocks noChangeAspect="1"/>
                </p:cNvSpPr>
                <p:nvPr userDrawn="1"/>
              </p:nvSpPr>
              <p:spPr bwMode="hidden">
                <a:xfrm>
                  <a:off x="3070" y="1375"/>
                  <a:ext cx="226" cy="222"/>
                </a:xfrm>
                <a:custGeom>
                  <a:avLst/>
                  <a:gdLst/>
                  <a:ahLst/>
                  <a:cxnLst>
                    <a:cxn ang="0">
                      <a:pos x="227" y="134"/>
                    </a:cxn>
                    <a:cxn ang="0">
                      <a:pos x="203" y="144"/>
                    </a:cxn>
                    <a:cxn ang="0">
                      <a:pos x="179" y="138"/>
                    </a:cxn>
                    <a:cxn ang="0">
                      <a:pos x="149" y="126"/>
                    </a:cxn>
                    <a:cxn ang="0">
                      <a:pos x="126" y="102"/>
                    </a:cxn>
                    <a:cxn ang="0">
                      <a:pos x="102" y="72"/>
                    </a:cxn>
                    <a:cxn ang="0">
                      <a:pos x="84" y="48"/>
                    </a:cxn>
                    <a:cxn ang="0">
                      <a:pos x="78" y="24"/>
                    </a:cxn>
                    <a:cxn ang="0">
                      <a:pos x="84" y="0"/>
                    </a:cxn>
                    <a:cxn ang="0">
                      <a:pos x="84" y="0"/>
                    </a:cxn>
                    <a:cxn ang="0">
                      <a:pos x="78" y="0"/>
                    </a:cxn>
                    <a:cxn ang="0">
                      <a:pos x="18" y="60"/>
                    </a:cxn>
                    <a:cxn ang="0">
                      <a:pos x="0" y="90"/>
                    </a:cxn>
                    <a:cxn ang="0">
                      <a:pos x="0" y="120"/>
                    </a:cxn>
                    <a:cxn ang="0">
                      <a:pos x="12" y="156"/>
                    </a:cxn>
                    <a:cxn ang="0">
                      <a:pos x="36" y="192"/>
                    </a:cxn>
                    <a:cxn ang="0">
                      <a:pos x="66" y="216"/>
                    </a:cxn>
                    <a:cxn ang="0">
                      <a:pos x="96" y="222"/>
                    </a:cxn>
                    <a:cxn ang="0">
                      <a:pos x="126" y="222"/>
                    </a:cxn>
                    <a:cxn ang="0">
                      <a:pos x="155" y="210"/>
                    </a:cxn>
                    <a:cxn ang="0">
                      <a:pos x="227" y="138"/>
                    </a:cxn>
                    <a:cxn ang="0">
                      <a:pos x="227" y="134"/>
                    </a:cxn>
                  </a:cxnLst>
                  <a:rect l="0" t="0" r="r" b="b"/>
                  <a:pathLst>
                    <a:path w="227" h="222">
                      <a:moveTo>
                        <a:pt x="227" y="134"/>
                      </a:moveTo>
                      <a:lnTo>
                        <a:pt x="203" y="144"/>
                      </a:lnTo>
                      <a:lnTo>
                        <a:pt x="179" y="138"/>
                      </a:lnTo>
                      <a:lnTo>
                        <a:pt x="149" y="126"/>
                      </a:lnTo>
                      <a:lnTo>
                        <a:pt x="126" y="102"/>
                      </a:lnTo>
                      <a:lnTo>
                        <a:pt x="102" y="72"/>
                      </a:lnTo>
                      <a:lnTo>
                        <a:pt x="84" y="48"/>
                      </a:lnTo>
                      <a:lnTo>
                        <a:pt x="78" y="24"/>
                      </a:lnTo>
                      <a:lnTo>
                        <a:pt x="84" y="0"/>
                      </a:lnTo>
                      <a:lnTo>
                        <a:pt x="84" y="0"/>
                      </a:lnTo>
                      <a:lnTo>
                        <a:pt x="78" y="0"/>
                      </a:lnTo>
                      <a:lnTo>
                        <a:pt x="18" y="60"/>
                      </a:lnTo>
                      <a:lnTo>
                        <a:pt x="0" y="90"/>
                      </a:lnTo>
                      <a:lnTo>
                        <a:pt x="0" y="120"/>
                      </a:lnTo>
                      <a:lnTo>
                        <a:pt x="12" y="156"/>
                      </a:lnTo>
                      <a:lnTo>
                        <a:pt x="36" y="192"/>
                      </a:lnTo>
                      <a:lnTo>
                        <a:pt x="66" y="216"/>
                      </a:lnTo>
                      <a:lnTo>
                        <a:pt x="96" y="222"/>
                      </a:lnTo>
                      <a:lnTo>
                        <a:pt x="126" y="222"/>
                      </a:lnTo>
                      <a:lnTo>
                        <a:pt x="155" y="210"/>
                      </a:lnTo>
                      <a:lnTo>
                        <a:pt x="227" y="138"/>
                      </a:lnTo>
                      <a:lnTo>
                        <a:pt x="227" y="134"/>
                      </a:lnTo>
                      <a:close/>
                    </a:path>
                  </a:pathLst>
                </a:custGeom>
                <a:gradFill rotWithShape="0">
                  <a:gsLst>
                    <a:gs pos="0">
                      <a:schemeClr val="accent2"/>
                    </a:gs>
                    <a:gs pos="100000">
                      <a:schemeClr val="accent2">
                        <a:gamma/>
                        <a:tint val="84706"/>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16" name="Freeform 123">
                  <a:extLst>
                    <a:ext uri="{FF2B5EF4-FFF2-40B4-BE49-F238E27FC236}">
                      <a16:creationId xmlns:a16="http://schemas.microsoft.com/office/drawing/2014/main" id="{F937B289-D55A-CA45-8AEE-B3F812DFAF3A}"/>
                    </a:ext>
                  </a:extLst>
                </p:cNvPr>
                <p:cNvSpPr>
                  <a:spLocks noChangeAspect="1"/>
                </p:cNvSpPr>
                <p:nvPr userDrawn="1"/>
              </p:nvSpPr>
              <p:spPr bwMode="hidden">
                <a:xfrm>
                  <a:off x="3145" y="1365"/>
                  <a:ext cx="162" cy="155"/>
                </a:xfrm>
                <a:custGeom>
                  <a:avLst/>
                  <a:gdLst/>
                  <a:ahLst/>
                  <a:cxnLst>
                    <a:cxn ang="0">
                      <a:pos x="221" y="216"/>
                    </a:cxn>
                    <a:cxn ang="0">
                      <a:pos x="192" y="234"/>
                    </a:cxn>
                    <a:cxn ang="0">
                      <a:pos x="150" y="234"/>
                    </a:cxn>
                    <a:cxn ang="0">
                      <a:pos x="102" y="210"/>
                    </a:cxn>
                    <a:cxn ang="0">
                      <a:pos x="54" y="174"/>
                    </a:cxn>
                    <a:cxn ang="0">
                      <a:pos x="24" y="132"/>
                    </a:cxn>
                    <a:cxn ang="0">
                      <a:pos x="6" y="84"/>
                    </a:cxn>
                    <a:cxn ang="0">
                      <a:pos x="0" y="42"/>
                    </a:cxn>
                    <a:cxn ang="0">
                      <a:pos x="12" y="12"/>
                    </a:cxn>
                    <a:cxn ang="0">
                      <a:pos x="48" y="0"/>
                    </a:cxn>
                    <a:cxn ang="0">
                      <a:pos x="84" y="0"/>
                    </a:cxn>
                    <a:cxn ang="0">
                      <a:pos x="132" y="18"/>
                    </a:cxn>
                    <a:cxn ang="0">
                      <a:pos x="174" y="54"/>
                    </a:cxn>
                    <a:cxn ang="0">
                      <a:pos x="210" y="102"/>
                    </a:cxn>
                    <a:cxn ang="0">
                      <a:pos x="233" y="144"/>
                    </a:cxn>
                    <a:cxn ang="0">
                      <a:pos x="233" y="186"/>
                    </a:cxn>
                    <a:cxn ang="0">
                      <a:pos x="221" y="216"/>
                    </a:cxn>
                    <a:cxn ang="0">
                      <a:pos x="221" y="216"/>
                    </a:cxn>
                  </a:cxnLst>
                  <a:rect l="0" t="0" r="r" b="b"/>
                  <a:pathLst>
                    <a:path w="233" h="234">
                      <a:moveTo>
                        <a:pt x="221" y="216"/>
                      </a:moveTo>
                      <a:lnTo>
                        <a:pt x="192" y="234"/>
                      </a:lnTo>
                      <a:lnTo>
                        <a:pt x="150" y="234"/>
                      </a:lnTo>
                      <a:lnTo>
                        <a:pt x="102" y="210"/>
                      </a:lnTo>
                      <a:lnTo>
                        <a:pt x="54" y="174"/>
                      </a:lnTo>
                      <a:lnTo>
                        <a:pt x="24" y="132"/>
                      </a:lnTo>
                      <a:lnTo>
                        <a:pt x="6" y="84"/>
                      </a:lnTo>
                      <a:lnTo>
                        <a:pt x="0" y="42"/>
                      </a:lnTo>
                      <a:lnTo>
                        <a:pt x="12" y="12"/>
                      </a:lnTo>
                      <a:lnTo>
                        <a:pt x="48" y="0"/>
                      </a:lnTo>
                      <a:lnTo>
                        <a:pt x="84" y="0"/>
                      </a:lnTo>
                      <a:lnTo>
                        <a:pt x="132" y="18"/>
                      </a:lnTo>
                      <a:lnTo>
                        <a:pt x="174" y="54"/>
                      </a:lnTo>
                      <a:lnTo>
                        <a:pt x="210" y="102"/>
                      </a:lnTo>
                      <a:lnTo>
                        <a:pt x="233" y="144"/>
                      </a:lnTo>
                      <a:lnTo>
                        <a:pt x="233" y="186"/>
                      </a:lnTo>
                      <a:lnTo>
                        <a:pt x="221" y="216"/>
                      </a:lnTo>
                      <a:lnTo>
                        <a:pt x="221" y="216"/>
                      </a:lnTo>
                      <a:close/>
                    </a:path>
                  </a:pathLst>
                </a:custGeom>
                <a:gradFill rotWithShape="0">
                  <a:gsLst>
                    <a:gs pos="0">
                      <a:schemeClr val="accent2"/>
                    </a:gs>
                    <a:gs pos="100000">
                      <a:schemeClr val="accent2">
                        <a:gamma/>
                        <a:tint val="84706"/>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17" name="Freeform 124">
                  <a:extLst>
                    <a:ext uri="{FF2B5EF4-FFF2-40B4-BE49-F238E27FC236}">
                      <a16:creationId xmlns:a16="http://schemas.microsoft.com/office/drawing/2014/main" id="{DB18903F-608F-E643-B205-2A3EDA6739DC}"/>
                    </a:ext>
                  </a:extLst>
                </p:cNvPr>
                <p:cNvSpPr>
                  <a:spLocks noChangeAspect="1"/>
                </p:cNvSpPr>
                <p:nvPr userDrawn="1"/>
              </p:nvSpPr>
              <p:spPr bwMode="hidden">
                <a:xfrm>
                  <a:off x="3202" y="1272"/>
                  <a:ext cx="201" cy="198"/>
                </a:xfrm>
                <a:custGeom>
                  <a:avLst/>
                  <a:gdLst/>
                  <a:ahLst/>
                  <a:cxnLst>
                    <a:cxn ang="0">
                      <a:pos x="179" y="18"/>
                    </a:cxn>
                    <a:cxn ang="0">
                      <a:pos x="197" y="48"/>
                    </a:cxn>
                    <a:cxn ang="0">
                      <a:pos x="203" y="60"/>
                    </a:cxn>
                    <a:cxn ang="0">
                      <a:pos x="197" y="66"/>
                    </a:cxn>
                    <a:cxn ang="0">
                      <a:pos x="65" y="192"/>
                    </a:cxn>
                    <a:cxn ang="0">
                      <a:pos x="59" y="198"/>
                    </a:cxn>
                    <a:cxn ang="0">
                      <a:pos x="47" y="192"/>
                    </a:cxn>
                    <a:cxn ang="0">
                      <a:pos x="17" y="174"/>
                    </a:cxn>
                    <a:cxn ang="0">
                      <a:pos x="0" y="150"/>
                    </a:cxn>
                    <a:cxn ang="0">
                      <a:pos x="0" y="126"/>
                    </a:cxn>
                    <a:cxn ang="0">
                      <a:pos x="131" y="0"/>
                    </a:cxn>
                    <a:cxn ang="0">
                      <a:pos x="155" y="0"/>
                    </a:cxn>
                    <a:cxn ang="0">
                      <a:pos x="179" y="18"/>
                    </a:cxn>
                    <a:cxn ang="0">
                      <a:pos x="179" y="18"/>
                    </a:cxn>
                  </a:cxnLst>
                  <a:rect l="0" t="0" r="r" b="b"/>
                  <a:pathLst>
                    <a:path w="203" h="198">
                      <a:moveTo>
                        <a:pt x="179" y="18"/>
                      </a:moveTo>
                      <a:lnTo>
                        <a:pt x="197" y="48"/>
                      </a:lnTo>
                      <a:lnTo>
                        <a:pt x="203" y="60"/>
                      </a:lnTo>
                      <a:lnTo>
                        <a:pt x="197" y="66"/>
                      </a:lnTo>
                      <a:lnTo>
                        <a:pt x="65" y="192"/>
                      </a:lnTo>
                      <a:lnTo>
                        <a:pt x="59" y="198"/>
                      </a:lnTo>
                      <a:lnTo>
                        <a:pt x="47" y="192"/>
                      </a:lnTo>
                      <a:lnTo>
                        <a:pt x="17" y="174"/>
                      </a:lnTo>
                      <a:lnTo>
                        <a:pt x="0" y="150"/>
                      </a:lnTo>
                      <a:lnTo>
                        <a:pt x="0" y="126"/>
                      </a:lnTo>
                      <a:lnTo>
                        <a:pt x="131" y="0"/>
                      </a:lnTo>
                      <a:lnTo>
                        <a:pt x="155" y="0"/>
                      </a:lnTo>
                      <a:lnTo>
                        <a:pt x="179" y="18"/>
                      </a:lnTo>
                      <a:lnTo>
                        <a:pt x="179" y="18"/>
                      </a:lnTo>
                      <a:close/>
                    </a:path>
                  </a:pathLst>
                </a:custGeom>
                <a:gradFill rotWithShape="0">
                  <a:gsLst>
                    <a:gs pos="0">
                      <a:schemeClr val="accent2"/>
                    </a:gs>
                    <a:gs pos="100000">
                      <a:schemeClr val="accent2">
                        <a:gamma/>
                        <a:tint val="84706"/>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18" name="Freeform 125">
                  <a:extLst>
                    <a:ext uri="{FF2B5EF4-FFF2-40B4-BE49-F238E27FC236}">
                      <a16:creationId xmlns:a16="http://schemas.microsoft.com/office/drawing/2014/main" id="{FECB9313-B231-E042-93D3-1EC3E9AFC7DF}"/>
                    </a:ext>
                  </a:extLst>
                </p:cNvPr>
                <p:cNvSpPr>
                  <a:spLocks noChangeAspect="1"/>
                </p:cNvSpPr>
                <p:nvPr userDrawn="1"/>
              </p:nvSpPr>
              <p:spPr bwMode="hidden">
                <a:xfrm>
                  <a:off x="3330" y="1265"/>
                  <a:ext cx="79" cy="74"/>
                </a:xfrm>
                <a:custGeom>
                  <a:avLst/>
                  <a:gdLst/>
                  <a:ahLst/>
                  <a:cxnLst>
                    <a:cxn ang="0">
                      <a:pos x="221" y="216"/>
                    </a:cxn>
                    <a:cxn ang="0">
                      <a:pos x="192" y="234"/>
                    </a:cxn>
                    <a:cxn ang="0">
                      <a:pos x="150" y="234"/>
                    </a:cxn>
                    <a:cxn ang="0">
                      <a:pos x="102" y="210"/>
                    </a:cxn>
                    <a:cxn ang="0">
                      <a:pos x="54" y="174"/>
                    </a:cxn>
                    <a:cxn ang="0">
                      <a:pos x="24" y="132"/>
                    </a:cxn>
                    <a:cxn ang="0">
                      <a:pos x="6" y="84"/>
                    </a:cxn>
                    <a:cxn ang="0">
                      <a:pos x="0" y="42"/>
                    </a:cxn>
                    <a:cxn ang="0">
                      <a:pos x="12" y="12"/>
                    </a:cxn>
                    <a:cxn ang="0">
                      <a:pos x="48" y="0"/>
                    </a:cxn>
                    <a:cxn ang="0">
                      <a:pos x="84" y="0"/>
                    </a:cxn>
                    <a:cxn ang="0">
                      <a:pos x="132" y="18"/>
                    </a:cxn>
                    <a:cxn ang="0">
                      <a:pos x="174" y="54"/>
                    </a:cxn>
                    <a:cxn ang="0">
                      <a:pos x="210" y="102"/>
                    </a:cxn>
                    <a:cxn ang="0">
                      <a:pos x="233" y="144"/>
                    </a:cxn>
                    <a:cxn ang="0">
                      <a:pos x="233" y="186"/>
                    </a:cxn>
                    <a:cxn ang="0">
                      <a:pos x="221" y="216"/>
                    </a:cxn>
                    <a:cxn ang="0">
                      <a:pos x="221" y="216"/>
                    </a:cxn>
                  </a:cxnLst>
                  <a:rect l="0" t="0" r="r" b="b"/>
                  <a:pathLst>
                    <a:path w="233" h="234">
                      <a:moveTo>
                        <a:pt x="221" y="216"/>
                      </a:moveTo>
                      <a:lnTo>
                        <a:pt x="192" y="234"/>
                      </a:lnTo>
                      <a:lnTo>
                        <a:pt x="150" y="234"/>
                      </a:lnTo>
                      <a:lnTo>
                        <a:pt x="102" y="210"/>
                      </a:lnTo>
                      <a:lnTo>
                        <a:pt x="54" y="174"/>
                      </a:lnTo>
                      <a:lnTo>
                        <a:pt x="24" y="132"/>
                      </a:lnTo>
                      <a:lnTo>
                        <a:pt x="6" y="84"/>
                      </a:lnTo>
                      <a:lnTo>
                        <a:pt x="0" y="42"/>
                      </a:lnTo>
                      <a:lnTo>
                        <a:pt x="12" y="12"/>
                      </a:lnTo>
                      <a:lnTo>
                        <a:pt x="48" y="0"/>
                      </a:lnTo>
                      <a:lnTo>
                        <a:pt x="84" y="0"/>
                      </a:lnTo>
                      <a:lnTo>
                        <a:pt x="132" y="18"/>
                      </a:lnTo>
                      <a:lnTo>
                        <a:pt x="174" y="54"/>
                      </a:lnTo>
                      <a:lnTo>
                        <a:pt x="210" y="102"/>
                      </a:lnTo>
                      <a:lnTo>
                        <a:pt x="233" y="144"/>
                      </a:lnTo>
                      <a:lnTo>
                        <a:pt x="233" y="186"/>
                      </a:lnTo>
                      <a:lnTo>
                        <a:pt x="221" y="216"/>
                      </a:lnTo>
                      <a:lnTo>
                        <a:pt x="221" y="216"/>
                      </a:lnTo>
                      <a:close/>
                    </a:path>
                  </a:pathLst>
                </a:custGeom>
                <a:gradFill rotWithShape="0">
                  <a:gsLst>
                    <a:gs pos="0">
                      <a:schemeClr val="accent2"/>
                    </a:gs>
                    <a:gs pos="100000">
                      <a:schemeClr val="accent2">
                        <a:gamma/>
                        <a:tint val="84706"/>
                        <a:invGamma/>
                      </a:schemeClr>
                    </a:gs>
                  </a:gsLst>
                  <a:lin ang="5400000" scaled="1"/>
                </a:gradFill>
                <a:ln w="9525">
                  <a:noFill/>
                  <a:round/>
                  <a:headEnd/>
                  <a:tailEnd/>
                </a:ln>
              </p:spPr>
              <p:txBody>
                <a:bodyPr/>
                <a:lstStyle/>
                <a:p>
                  <a:pPr eaLnBrk="1" hangingPunct="1">
                    <a:defRPr/>
                  </a:pPr>
                  <a:endParaRPr lang="en-US">
                    <a:cs typeface="Arial" charset="0"/>
                  </a:endParaRPr>
                </a:p>
              </p:txBody>
            </p:sp>
          </p:grpSp>
        </p:grpSp>
      </p:grpSp>
      <p:sp>
        <p:nvSpPr>
          <p:cNvPr id="259198" name="Rectangle 126"/>
          <p:cNvSpPr>
            <a:spLocks noGrp="1" noChangeArrowheads="1"/>
          </p:cNvSpPr>
          <p:nvPr>
            <p:ph type="ctrTitle" sz="quarter"/>
          </p:nvPr>
        </p:nvSpPr>
        <p:spPr>
          <a:xfrm>
            <a:off x="685800" y="1600200"/>
            <a:ext cx="7772400" cy="1973263"/>
          </a:xfrm>
        </p:spPr>
        <p:txBody>
          <a:bodyPr/>
          <a:lstStyle>
            <a:lvl1pPr>
              <a:defRPr sz="5100"/>
            </a:lvl1pPr>
          </a:lstStyle>
          <a:p>
            <a:r>
              <a:rPr lang="en-US"/>
              <a:t>Click to edit Master title style</a:t>
            </a:r>
          </a:p>
        </p:txBody>
      </p:sp>
      <p:sp>
        <p:nvSpPr>
          <p:cNvPr id="259199" name="Rectangle 127"/>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28" name="Rectangle 128">
            <a:extLst>
              <a:ext uri="{FF2B5EF4-FFF2-40B4-BE49-F238E27FC236}">
                <a16:creationId xmlns:a16="http://schemas.microsoft.com/office/drawing/2014/main" id="{41AC09FB-8E1C-9B4F-9ECD-F31AE0B63F79}"/>
              </a:ext>
            </a:extLst>
          </p:cNvPr>
          <p:cNvSpPr>
            <a:spLocks noGrp="1" noChangeArrowheads="1"/>
          </p:cNvSpPr>
          <p:nvPr>
            <p:ph type="dt" sz="quarter" idx="10"/>
          </p:nvPr>
        </p:nvSpPr>
        <p:spPr/>
        <p:txBody>
          <a:bodyPr/>
          <a:lstStyle>
            <a:lvl1pPr>
              <a:defRPr>
                <a:effectLst/>
              </a:defRPr>
            </a:lvl1pPr>
          </a:lstStyle>
          <a:p>
            <a:pPr>
              <a:defRPr/>
            </a:pPr>
            <a:endParaRPr lang="en-US"/>
          </a:p>
        </p:txBody>
      </p:sp>
      <p:sp>
        <p:nvSpPr>
          <p:cNvPr id="129" name="Rectangle 129">
            <a:extLst>
              <a:ext uri="{FF2B5EF4-FFF2-40B4-BE49-F238E27FC236}">
                <a16:creationId xmlns:a16="http://schemas.microsoft.com/office/drawing/2014/main" id="{DFD87DF6-2149-5D43-BAA8-575DE7E0BFDF}"/>
              </a:ext>
            </a:extLst>
          </p:cNvPr>
          <p:cNvSpPr>
            <a:spLocks noGrp="1" noChangeArrowheads="1"/>
          </p:cNvSpPr>
          <p:nvPr>
            <p:ph type="ftr" sz="quarter" idx="11"/>
          </p:nvPr>
        </p:nvSpPr>
        <p:spPr/>
        <p:txBody>
          <a:bodyPr/>
          <a:lstStyle>
            <a:lvl1pPr>
              <a:defRPr>
                <a:effectLst/>
              </a:defRPr>
            </a:lvl1pPr>
          </a:lstStyle>
          <a:p>
            <a:pPr>
              <a:defRPr/>
            </a:pPr>
            <a:endParaRPr lang="en-US"/>
          </a:p>
        </p:txBody>
      </p:sp>
      <p:sp>
        <p:nvSpPr>
          <p:cNvPr id="130" name="Rectangle 130">
            <a:extLst>
              <a:ext uri="{FF2B5EF4-FFF2-40B4-BE49-F238E27FC236}">
                <a16:creationId xmlns:a16="http://schemas.microsoft.com/office/drawing/2014/main" id="{257C8637-15EE-AA45-8AA4-2182CE9D3CC9}"/>
              </a:ext>
            </a:extLst>
          </p:cNvPr>
          <p:cNvSpPr>
            <a:spLocks noGrp="1" noChangeArrowheads="1"/>
          </p:cNvSpPr>
          <p:nvPr>
            <p:ph type="sldNum" sz="quarter" idx="12"/>
          </p:nvPr>
        </p:nvSpPr>
        <p:spPr/>
        <p:txBody>
          <a:bodyPr/>
          <a:lstStyle>
            <a:lvl1pPr>
              <a:defRPr smtClean="0">
                <a:effectLst/>
              </a:defRPr>
            </a:lvl1pPr>
          </a:lstStyle>
          <a:p>
            <a:pPr>
              <a:defRPr/>
            </a:pPr>
            <a:fld id="{F319CA76-CA93-A345-A52F-54A007AE6C9D}" type="slidenum">
              <a:rPr lang="en-US" altLang="en-US"/>
              <a:pPr>
                <a:defRPr/>
              </a:pPr>
              <a:t>‹#›</a:t>
            </a:fld>
            <a:endParaRPr lang="en-US" altLang="en-US"/>
          </a:p>
        </p:txBody>
      </p:sp>
    </p:spTree>
    <p:extLst>
      <p:ext uri="{BB962C8B-B14F-4D97-AF65-F5344CB8AC3E}">
        <p14:creationId xmlns:p14="http://schemas.microsoft.com/office/powerpoint/2010/main" val="1553092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6">
            <a:extLst>
              <a:ext uri="{FF2B5EF4-FFF2-40B4-BE49-F238E27FC236}">
                <a16:creationId xmlns:a16="http://schemas.microsoft.com/office/drawing/2014/main" id="{54EE871E-5D25-BF48-AEDE-133C02918B9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7">
            <a:extLst>
              <a:ext uri="{FF2B5EF4-FFF2-40B4-BE49-F238E27FC236}">
                <a16:creationId xmlns:a16="http://schemas.microsoft.com/office/drawing/2014/main" id="{8BA95D62-D4A7-5F44-A4AE-D21EEA4864B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28">
            <a:extLst>
              <a:ext uri="{FF2B5EF4-FFF2-40B4-BE49-F238E27FC236}">
                <a16:creationId xmlns:a16="http://schemas.microsoft.com/office/drawing/2014/main" id="{4CFD21CD-0912-E946-98C2-60FB69A35AB6}"/>
              </a:ext>
            </a:extLst>
          </p:cNvPr>
          <p:cNvSpPr>
            <a:spLocks noGrp="1" noChangeArrowheads="1"/>
          </p:cNvSpPr>
          <p:nvPr>
            <p:ph type="sldNum" sz="quarter" idx="12"/>
          </p:nvPr>
        </p:nvSpPr>
        <p:spPr>
          <a:ln/>
        </p:spPr>
        <p:txBody>
          <a:bodyPr/>
          <a:lstStyle>
            <a:lvl1pPr>
              <a:defRPr/>
            </a:lvl1pPr>
          </a:lstStyle>
          <a:p>
            <a:pPr>
              <a:defRPr/>
            </a:pPr>
            <a:fld id="{B9A83F07-ED2A-414A-B47B-2074A462F494}" type="slidenum">
              <a:rPr lang="en-US" altLang="en-US"/>
              <a:pPr>
                <a:defRPr/>
              </a:pPr>
              <a:t>‹#›</a:t>
            </a:fld>
            <a:endParaRPr lang="en-US" altLang="en-US"/>
          </a:p>
        </p:txBody>
      </p:sp>
    </p:spTree>
    <p:extLst>
      <p:ext uri="{BB962C8B-B14F-4D97-AF65-F5344CB8AC3E}">
        <p14:creationId xmlns:p14="http://schemas.microsoft.com/office/powerpoint/2010/main" val="1713112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6">
            <a:extLst>
              <a:ext uri="{FF2B5EF4-FFF2-40B4-BE49-F238E27FC236}">
                <a16:creationId xmlns:a16="http://schemas.microsoft.com/office/drawing/2014/main" id="{498ED45F-3C75-C247-9418-103826BEBCB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7">
            <a:extLst>
              <a:ext uri="{FF2B5EF4-FFF2-40B4-BE49-F238E27FC236}">
                <a16:creationId xmlns:a16="http://schemas.microsoft.com/office/drawing/2014/main" id="{3E2D09F3-1FB2-8D41-87EC-C091572B1A2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28">
            <a:extLst>
              <a:ext uri="{FF2B5EF4-FFF2-40B4-BE49-F238E27FC236}">
                <a16:creationId xmlns:a16="http://schemas.microsoft.com/office/drawing/2014/main" id="{9C7A915F-693C-5945-9A1B-E87DD988CEBA}"/>
              </a:ext>
            </a:extLst>
          </p:cNvPr>
          <p:cNvSpPr>
            <a:spLocks noGrp="1" noChangeArrowheads="1"/>
          </p:cNvSpPr>
          <p:nvPr>
            <p:ph type="sldNum" sz="quarter" idx="12"/>
          </p:nvPr>
        </p:nvSpPr>
        <p:spPr>
          <a:ln/>
        </p:spPr>
        <p:txBody>
          <a:bodyPr/>
          <a:lstStyle>
            <a:lvl1pPr>
              <a:defRPr/>
            </a:lvl1pPr>
          </a:lstStyle>
          <a:p>
            <a:pPr>
              <a:defRPr/>
            </a:pPr>
            <a:fld id="{3A8ABF98-494A-BE45-BFAA-A4CA4CF25982}" type="slidenum">
              <a:rPr lang="en-US" altLang="en-US"/>
              <a:pPr>
                <a:defRPr/>
              </a:pPr>
              <a:t>‹#›</a:t>
            </a:fld>
            <a:endParaRPr lang="en-US" altLang="en-US"/>
          </a:p>
        </p:txBody>
      </p:sp>
    </p:spTree>
    <p:extLst>
      <p:ext uri="{BB962C8B-B14F-4D97-AF65-F5344CB8AC3E}">
        <p14:creationId xmlns:p14="http://schemas.microsoft.com/office/powerpoint/2010/main" val="1829517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6">
            <a:extLst>
              <a:ext uri="{FF2B5EF4-FFF2-40B4-BE49-F238E27FC236}">
                <a16:creationId xmlns:a16="http://schemas.microsoft.com/office/drawing/2014/main" id="{6EFF3882-60CB-7141-89E3-3C9D30C9B8A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7">
            <a:extLst>
              <a:ext uri="{FF2B5EF4-FFF2-40B4-BE49-F238E27FC236}">
                <a16:creationId xmlns:a16="http://schemas.microsoft.com/office/drawing/2014/main" id="{14131C13-774D-EE4A-88F7-FD453889CD4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28">
            <a:extLst>
              <a:ext uri="{FF2B5EF4-FFF2-40B4-BE49-F238E27FC236}">
                <a16:creationId xmlns:a16="http://schemas.microsoft.com/office/drawing/2014/main" id="{246C91DC-4442-6A45-B9ED-7B92770ADF4E}"/>
              </a:ext>
            </a:extLst>
          </p:cNvPr>
          <p:cNvSpPr>
            <a:spLocks noGrp="1" noChangeArrowheads="1"/>
          </p:cNvSpPr>
          <p:nvPr>
            <p:ph type="sldNum" sz="quarter" idx="12"/>
          </p:nvPr>
        </p:nvSpPr>
        <p:spPr>
          <a:ln/>
        </p:spPr>
        <p:txBody>
          <a:bodyPr/>
          <a:lstStyle>
            <a:lvl1pPr>
              <a:defRPr/>
            </a:lvl1pPr>
          </a:lstStyle>
          <a:p>
            <a:pPr>
              <a:defRPr/>
            </a:pPr>
            <a:fld id="{F9E45138-1B6F-7C4C-9837-3ED2D8C61949}" type="slidenum">
              <a:rPr lang="en-US" altLang="en-US"/>
              <a:pPr>
                <a:defRPr/>
              </a:pPr>
              <a:t>‹#›</a:t>
            </a:fld>
            <a:endParaRPr lang="en-US" altLang="en-US"/>
          </a:p>
        </p:txBody>
      </p:sp>
    </p:spTree>
    <p:extLst>
      <p:ext uri="{BB962C8B-B14F-4D97-AF65-F5344CB8AC3E}">
        <p14:creationId xmlns:p14="http://schemas.microsoft.com/office/powerpoint/2010/main" val="2515607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6">
            <a:extLst>
              <a:ext uri="{FF2B5EF4-FFF2-40B4-BE49-F238E27FC236}">
                <a16:creationId xmlns:a16="http://schemas.microsoft.com/office/drawing/2014/main" id="{DFAFBADB-84D7-3446-9126-E5BE9C33748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7">
            <a:extLst>
              <a:ext uri="{FF2B5EF4-FFF2-40B4-BE49-F238E27FC236}">
                <a16:creationId xmlns:a16="http://schemas.microsoft.com/office/drawing/2014/main" id="{FCCDEB09-7445-E143-B19F-27BD1ADB44E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28">
            <a:extLst>
              <a:ext uri="{FF2B5EF4-FFF2-40B4-BE49-F238E27FC236}">
                <a16:creationId xmlns:a16="http://schemas.microsoft.com/office/drawing/2014/main" id="{18C2C3D0-ED9B-8F49-B9C2-18A4F926CFDE}"/>
              </a:ext>
            </a:extLst>
          </p:cNvPr>
          <p:cNvSpPr>
            <a:spLocks noGrp="1" noChangeArrowheads="1"/>
          </p:cNvSpPr>
          <p:nvPr>
            <p:ph type="sldNum" sz="quarter" idx="12"/>
          </p:nvPr>
        </p:nvSpPr>
        <p:spPr>
          <a:ln/>
        </p:spPr>
        <p:txBody>
          <a:bodyPr/>
          <a:lstStyle>
            <a:lvl1pPr>
              <a:defRPr/>
            </a:lvl1pPr>
          </a:lstStyle>
          <a:p>
            <a:pPr>
              <a:defRPr/>
            </a:pPr>
            <a:fld id="{4E931D95-8A00-D140-85F3-94ED3009A56D}" type="slidenum">
              <a:rPr lang="en-US" altLang="en-US"/>
              <a:pPr>
                <a:defRPr/>
              </a:pPr>
              <a:t>‹#›</a:t>
            </a:fld>
            <a:endParaRPr lang="en-US" altLang="en-US"/>
          </a:p>
        </p:txBody>
      </p:sp>
    </p:spTree>
    <p:extLst>
      <p:ext uri="{BB962C8B-B14F-4D97-AF65-F5344CB8AC3E}">
        <p14:creationId xmlns:p14="http://schemas.microsoft.com/office/powerpoint/2010/main" val="3388934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6">
            <a:extLst>
              <a:ext uri="{FF2B5EF4-FFF2-40B4-BE49-F238E27FC236}">
                <a16:creationId xmlns:a16="http://schemas.microsoft.com/office/drawing/2014/main" id="{E12ADC7F-11E6-F442-A026-A06C8981FF6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7">
            <a:extLst>
              <a:ext uri="{FF2B5EF4-FFF2-40B4-BE49-F238E27FC236}">
                <a16:creationId xmlns:a16="http://schemas.microsoft.com/office/drawing/2014/main" id="{C21E479C-35E9-9E4C-89E2-0C4683250EE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28">
            <a:extLst>
              <a:ext uri="{FF2B5EF4-FFF2-40B4-BE49-F238E27FC236}">
                <a16:creationId xmlns:a16="http://schemas.microsoft.com/office/drawing/2014/main" id="{68666EF0-FBEF-E544-B91F-B42735778601}"/>
              </a:ext>
            </a:extLst>
          </p:cNvPr>
          <p:cNvSpPr>
            <a:spLocks noGrp="1" noChangeArrowheads="1"/>
          </p:cNvSpPr>
          <p:nvPr>
            <p:ph type="sldNum" sz="quarter" idx="12"/>
          </p:nvPr>
        </p:nvSpPr>
        <p:spPr>
          <a:ln/>
        </p:spPr>
        <p:txBody>
          <a:bodyPr/>
          <a:lstStyle>
            <a:lvl1pPr>
              <a:defRPr/>
            </a:lvl1pPr>
          </a:lstStyle>
          <a:p>
            <a:pPr>
              <a:defRPr/>
            </a:pPr>
            <a:fld id="{3398DF24-8323-E640-AE3D-B69B39079B3A}" type="slidenum">
              <a:rPr lang="en-US" altLang="en-US"/>
              <a:pPr>
                <a:defRPr/>
              </a:pPr>
              <a:t>‹#›</a:t>
            </a:fld>
            <a:endParaRPr lang="en-US" altLang="en-US"/>
          </a:p>
        </p:txBody>
      </p:sp>
    </p:spTree>
    <p:extLst>
      <p:ext uri="{BB962C8B-B14F-4D97-AF65-F5344CB8AC3E}">
        <p14:creationId xmlns:p14="http://schemas.microsoft.com/office/powerpoint/2010/main" val="2385220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6">
            <a:extLst>
              <a:ext uri="{FF2B5EF4-FFF2-40B4-BE49-F238E27FC236}">
                <a16:creationId xmlns:a16="http://schemas.microsoft.com/office/drawing/2014/main" id="{AD58BE08-F540-EB4D-AC7D-A1A264DC0234}"/>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127">
            <a:extLst>
              <a:ext uri="{FF2B5EF4-FFF2-40B4-BE49-F238E27FC236}">
                <a16:creationId xmlns:a16="http://schemas.microsoft.com/office/drawing/2014/main" id="{DAE22838-1AE6-F846-ADC8-419DCC51C7C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28">
            <a:extLst>
              <a:ext uri="{FF2B5EF4-FFF2-40B4-BE49-F238E27FC236}">
                <a16:creationId xmlns:a16="http://schemas.microsoft.com/office/drawing/2014/main" id="{7AD77300-5EC8-D64D-BD35-9B1A6B3BBDBB}"/>
              </a:ext>
            </a:extLst>
          </p:cNvPr>
          <p:cNvSpPr>
            <a:spLocks noGrp="1" noChangeArrowheads="1"/>
          </p:cNvSpPr>
          <p:nvPr>
            <p:ph type="sldNum" sz="quarter" idx="12"/>
          </p:nvPr>
        </p:nvSpPr>
        <p:spPr>
          <a:ln/>
        </p:spPr>
        <p:txBody>
          <a:bodyPr/>
          <a:lstStyle>
            <a:lvl1pPr>
              <a:defRPr/>
            </a:lvl1pPr>
          </a:lstStyle>
          <a:p>
            <a:pPr>
              <a:defRPr/>
            </a:pPr>
            <a:fld id="{76B6AB2E-0FD4-E442-8E82-7638072F2FA2}" type="slidenum">
              <a:rPr lang="en-US" altLang="en-US"/>
              <a:pPr>
                <a:defRPr/>
              </a:pPr>
              <a:t>‹#›</a:t>
            </a:fld>
            <a:endParaRPr lang="en-US" altLang="en-US"/>
          </a:p>
        </p:txBody>
      </p:sp>
    </p:spTree>
    <p:extLst>
      <p:ext uri="{BB962C8B-B14F-4D97-AF65-F5344CB8AC3E}">
        <p14:creationId xmlns:p14="http://schemas.microsoft.com/office/powerpoint/2010/main" val="698403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6">
            <a:extLst>
              <a:ext uri="{FF2B5EF4-FFF2-40B4-BE49-F238E27FC236}">
                <a16:creationId xmlns:a16="http://schemas.microsoft.com/office/drawing/2014/main" id="{BD7761DF-5DAC-9C42-989D-DA8C27C8591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127">
            <a:extLst>
              <a:ext uri="{FF2B5EF4-FFF2-40B4-BE49-F238E27FC236}">
                <a16:creationId xmlns:a16="http://schemas.microsoft.com/office/drawing/2014/main" id="{E3EF21A8-F0D8-3B43-A79E-E5F1ED615B6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28">
            <a:extLst>
              <a:ext uri="{FF2B5EF4-FFF2-40B4-BE49-F238E27FC236}">
                <a16:creationId xmlns:a16="http://schemas.microsoft.com/office/drawing/2014/main" id="{C669C351-1C85-E545-85E3-1BC16A6FE3B7}"/>
              </a:ext>
            </a:extLst>
          </p:cNvPr>
          <p:cNvSpPr>
            <a:spLocks noGrp="1" noChangeArrowheads="1"/>
          </p:cNvSpPr>
          <p:nvPr>
            <p:ph type="sldNum" sz="quarter" idx="12"/>
          </p:nvPr>
        </p:nvSpPr>
        <p:spPr>
          <a:ln/>
        </p:spPr>
        <p:txBody>
          <a:bodyPr/>
          <a:lstStyle>
            <a:lvl1pPr>
              <a:defRPr/>
            </a:lvl1pPr>
          </a:lstStyle>
          <a:p>
            <a:pPr>
              <a:defRPr/>
            </a:pPr>
            <a:fld id="{6AFCB4E5-4DDC-4248-8BA8-D0344AF65458}" type="slidenum">
              <a:rPr lang="en-US" altLang="en-US"/>
              <a:pPr>
                <a:defRPr/>
              </a:pPr>
              <a:t>‹#›</a:t>
            </a:fld>
            <a:endParaRPr lang="en-US" altLang="en-US"/>
          </a:p>
        </p:txBody>
      </p:sp>
    </p:spTree>
    <p:extLst>
      <p:ext uri="{BB962C8B-B14F-4D97-AF65-F5344CB8AC3E}">
        <p14:creationId xmlns:p14="http://schemas.microsoft.com/office/powerpoint/2010/main" val="8859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6">
            <a:extLst>
              <a:ext uri="{FF2B5EF4-FFF2-40B4-BE49-F238E27FC236}">
                <a16:creationId xmlns:a16="http://schemas.microsoft.com/office/drawing/2014/main" id="{A09F89AD-D651-3C4F-92B2-CED0ECA707B0}"/>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127">
            <a:extLst>
              <a:ext uri="{FF2B5EF4-FFF2-40B4-BE49-F238E27FC236}">
                <a16:creationId xmlns:a16="http://schemas.microsoft.com/office/drawing/2014/main" id="{708BB476-82B7-7344-9CC1-6B5F065213B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28">
            <a:extLst>
              <a:ext uri="{FF2B5EF4-FFF2-40B4-BE49-F238E27FC236}">
                <a16:creationId xmlns:a16="http://schemas.microsoft.com/office/drawing/2014/main" id="{841ACCBB-DC74-2048-9930-4BD826965B1D}"/>
              </a:ext>
            </a:extLst>
          </p:cNvPr>
          <p:cNvSpPr>
            <a:spLocks noGrp="1" noChangeArrowheads="1"/>
          </p:cNvSpPr>
          <p:nvPr>
            <p:ph type="sldNum" sz="quarter" idx="12"/>
          </p:nvPr>
        </p:nvSpPr>
        <p:spPr>
          <a:ln/>
        </p:spPr>
        <p:txBody>
          <a:bodyPr/>
          <a:lstStyle>
            <a:lvl1pPr>
              <a:defRPr/>
            </a:lvl1pPr>
          </a:lstStyle>
          <a:p>
            <a:pPr>
              <a:defRPr/>
            </a:pPr>
            <a:fld id="{8D512A0B-558F-6140-9495-A6788234B1E5}" type="slidenum">
              <a:rPr lang="en-US" altLang="en-US"/>
              <a:pPr>
                <a:defRPr/>
              </a:pPr>
              <a:t>‹#›</a:t>
            </a:fld>
            <a:endParaRPr lang="en-US" altLang="en-US"/>
          </a:p>
        </p:txBody>
      </p:sp>
    </p:spTree>
    <p:extLst>
      <p:ext uri="{BB962C8B-B14F-4D97-AF65-F5344CB8AC3E}">
        <p14:creationId xmlns:p14="http://schemas.microsoft.com/office/powerpoint/2010/main" val="2665252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6">
            <a:extLst>
              <a:ext uri="{FF2B5EF4-FFF2-40B4-BE49-F238E27FC236}">
                <a16:creationId xmlns:a16="http://schemas.microsoft.com/office/drawing/2014/main" id="{45131BB0-2D62-3C45-B2E4-DAFCE4FAB52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7">
            <a:extLst>
              <a:ext uri="{FF2B5EF4-FFF2-40B4-BE49-F238E27FC236}">
                <a16:creationId xmlns:a16="http://schemas.microsoft.com/office/drawing/2014/main" id="{B69DACE3-72FA-A549-BA89-337BC6E8D7D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28">
            <a:extLst>
              <a:ext uri="{FF2B5EF4-FFF2-40B4-BE49-F238E27FC236}">
                <a16:creationId xmlns:a16="http://schemas.microsoft.com/office/drawing/2014/main" id="{95723A92-3587-8E4B-A9AB-93412C159289}"/>
              </a:ext>
            </a:extLst>
          </p:cNvPr>
          <p:cNvSpPr>
            <a:spLocks noGrp="1" noChangeArrowheads="1"/>
          </p:cNvSpPr>
          <p:nvPr>
            <p:ph type="sldNum" sz="quarter" idx="12"/>
          </p:nvPr>
        </p:nvSpPr>
        <p:spPr>
          <a:ln/>
        </p:spPr>
        <p:txBody>
          <a:bodyPr/>
          <a:lstStyle>
            <a:lvl1pPr>
              <a:defRPr/>
            </a:lvl1pPr>
          </a:lstStyle>
          <a:p>
            <a:pPr>
              <a:defRPr/>
            </a:pPr>
            <a:fld id="{38EF8154-4C5C-5144-A99C-491EA70EE611}" type="slidenum">
              <a:rPr lang="en-US" altLang="en-US"/>
              <a:pPr>
                <a:defRPr/>
              </a:pPr>
              <a:t>‹#›</a:t>
            </a:fld>
            <a:endParaRPr lang="en-US" altLang="en-US"/>
          </a:p>
        </p:txBody>
      </p:sp>
    </p:spTree>
    <p:extLst>
      <p:ext uri="{BB962C8B-B14F-4D97-AF65-F5344CB8AC3E}">
        <p14:creationId xmlns:p14="http://schemas.microsoft.com/office/powerpoint/2010/main" val="2847386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6">
            <a:extLst>
              <a:ext uri="{FF2B5EF4-FFF2-40B4-BE49-F238E27FC236}">
                <a16:creationId xmlns:a16="http://schemas.microsoft.com/office/drawing/2014/main" id="{817896B1-6110-FB47-88F1-4B16761A2FC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7">
            <a:extLst>
              <a:ext uri="{FF2B5EF4-FFF2-40B4-BE49-F238E27FC236}">
                <a16:creationId xmlns:a16="http://schemas.microsoft.com/office/drawing/2014/main" id="{DE5EB84F-E7D0-FB48-A122-36C963DF88E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28">
            <a:extLst>
              <a:ext uri="{FF2B5EF4-FFF2-40B4-BE49-F238E27FC236}">
                <a16:creationId xmlns:a16="http://schemas.microsoft.com/office/drawing/2014/main" id="{48AAC199-5189-6641-A208-530833D969B8}"/>
              </a:ext>
            </a:extLst>
          </p:cNvPr>
          <p:cNvSpPr>
            <a:spLocks noGrp="1" noChangeArrowheads="1"/>
          </p:cNvSpPr>
          <p:nvPr>
            <p:ph type="sldNum" sz="quarter" idx="12"/>
          </p:nvPr>
        </p:nvSpPr>
        <p:spPr>
          <a:ln/>
        </p:spPr>
        <p:txBody>
          <a:bodyPr/>
          <a:lstStyle>
            <a:lvl1pPr>
              <a:defRPr/>
            </a:lvl1pPr>
          </a:lstStyle>
          <a:p>
            <a:pPr>
              <a:defRPr/>
            </a:pPr>
            <a:fld id="{959CB89D-7E1B-6A45-AF4F-DE0D7B5F08D5}" type="slidenum">
              <a:rPr lang="en-US" altLang="en-US"/>
              <a:pPr>
                <a:defRPr/>
              </a:pPr>
              <a:t>‹#›</a:t>
            </a:fld>
            <a:endParaRPr lang="en-US" altLang="en-US"/>
          </a:p>
        </p:txBody>
      </p:sp>
    </p:spTree>
    <p:extLst>
      <p:ext uri="{BB962C8B-B14F-4D97-AF65-F5344CB8AC3E}">
        <p14:creationId xmlns:p14="http://schemas.microsoft.com/office/powerpoint/2010/main" val="1382204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bg1"/>
            </a:gs>
          </a:gsLst>
          <a:lin ang="18900000" scaled="1"/>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CAD8E8DC-4D0F-8C45-9487-0D87159F8718}"/>
              </a:ext>
            </a:extLst>
          </p:cNvPr>
          <p:cNvGrpSpPr>
            <a:grpSpLocks/>
          </p:cNvGrpSpPr>
          <p:nvPr/>
        </p:nvGrpSpPr>
        <p:grpSpPr bwMode="auto">
          <a:xfrm>
            <a:off x="-609600" y="762000"/>
            <a:ext cx="7542213" cy="6029325"/>
            <a:chOff x="-384" y="480"/>
            <a:chExt cx="4751" cy="3798"/>
          </a:xfrm>
        </p:grpSpPr>
        <p:grpSp>
          <p:nvGrpSpPr>
            <p:cNvPr id="1032" name="Group 3">
              <a:extLst>
                <a:ext uri="{FF2B5EF4-FFF2-40B4-BE49-F238E27FC236}">
                  <a16:creationId xmlns:a16="http://schemas.microsoft.com/office/drawing/2014/main" id="{35257CAB-56D5-5947-A864-1FB91DBA646B}"/>
                </a:ext>
              </a:extLst>
            </p:cNvPr>
            <p:cNvGrpSpPr>
              <a:grpSpLocks/>
            </p:cNvGrpSpPr>
            <p:nvPr/>
          </p:nvGrpSpPr>
          <p:grpSpPr bwMode="auto">
            <a:xfrm>
              <a:off x="-384" y="480"/>
              <a:ext cx="4751" cy="3798"/>
              <a:chOff x="0" y="522"/>
              <a:chExt cx="4751" cy="3798"/>
            </a:xfrm>
          </p:grpSpPr>
          <p:grpSp>
            <p:nvGrpSpPr>
              <p:cNvPr id="1046" name="Group 4">
                <a:extLst>
                  <a:ext uri="{FF2B5EF4-FFF2-40B4-BE49-F238E27FC236}">
                    <a16:creationId xmlns:a16="http://schemas.microsoft.com/office/drawing/2014/main" id="{F5092092-957A-A64D-B089-20C8BA53625F}"/>
                  </a:ext>
                </a:extLst>
              </p:cNvPr>
              <p:cNvGrpSpPr>
                <a:grpSpLocks/>
              </p:cNvGrpSpPr>
              <p:nvPr userDrawn="1"/>
            </p:nvGrpSpPr>
            <p:grpSpPr bwMode="auto">
              <a:xfrm>
                <a:off x="0" y="522"/>
                <a:ext cx="4751" cy="3794"/>
                <a:chOff x="0" y="522"/>
                <a:chExt cx="4751" cy="3794"/>
              </a:xfrm>
            </p:grpSpPr>
            <p:sp>
              <p:nvSpPr>
                <p:cNvPr id="1060" name="Freeform 5">
                  <a:extLst>
                    <a:ext uri="{FF2B5EF4-FFF2-40B4-BE49-F238E27FC236}">
                      <a16:creationId xmlns:a16="http://schemas.microsoft.com/office/drawing/2014/main" id="{2E918F61-9FCF-4345-86D5-3470EA4F7C9A}"/>
                    </a:ext>
                  </a:extLst>
                </p:cNvPr>
                <p:cNvSpPr>
                  <a:spLocks/>
                </p:cNvSpPr>
                <p:nvPr userDrawn="1"/>
              </p:nvSpPr>
              <p:spPr bwMode="hidden">
                <a:xfrm>
                  <a:off x="628" y="1241"/>
                  <a:ext cx="3281" cy="3075"/>
                </a:xfrm>
                <a:custGeom>
                  <a:avLst/>
                  <a:gdLst>
                    <a:gd name="T0" fmla="*/ 502 w 3271"/>
                    <a:gd name="T1" fmla="*/ 1990 h 3075"/>
                    <a:gd name="T2" fmla="*/ 186 w 3271"/>
                    <a:gd name="T3" fmla="*/ 1474 h 3075"/>
                    <a:gd name="T4" fmla="*/ 66 w 3271"/>
                    <a:gd name="T5" fmla="*/ 1169 h 3075"/>
                    <a:gd name="T6" fmla="*/ 12 w 3271"/>
                    <a:gd name="T7" fmla="*/ 875 h 3075"/>
                    <a:gd name="T8" fmla="*/ 18 w 3271"/>
                    <a:gd name="T9" fmla="*/ 611 h 3075"/>
                    <a:gd name="T10" fmla="*/ 84 w 3271"/>
                    <a:gd name="T11" fmla="*/ 389 h 3075"/>
                    <a:gd name="T12" fmla="*/ 209 w 3271"/>
                    <a:gd name="T13" fmla="*/ 216 h 3075"/>
                    <a:gd name="T14" fmla="*/ 508 w 3271"/>
                    <a:gd name="T15" fmla="*/ 42 h 3075"/>
                    <a:gd name="T16" fmla="*/ 891 w 3271"/>
                    <a:gd name="T17" fmla="*/ 6 h 3075"/>
                    <a:gd name="T18" fmla="*/ 1334 w 3271"/>
                    <a:gd name="T19" fmla="*/ 102 h 3075"/>
                    <a:gd name="T20" fmla="*/ 1806 w 3271"/>
                    <a:gd name="T21" fmla="*/ 324 h 3075"/>
                    <a:gd name="T22" fmla="*/ 2272 w 3271"/>
                    <a:gd name="T23" fmla="*/ 659 h 3075"/>
                    <a:gd name="T24" fmla="*/ 2769 w 3271"/>
                    <a:gd name="T25" fmla="*/ 1187 h 3075"/>
                    <a:gd name="T26" fmla="*/ 3085 w 3271"/>
                    <a:gd name="T27" fmla="*/ 1702 h 3075"/>
                    <a:gd name="T28" fmla="*/ 3205 w 3271"/>
                    <a:gd name="T29" fmla="*/ 2008 h 3075"/>
                    <a:gd name="T30" fmla="*/ 3259 w 3271"/>
                    <a:gd name="T31" fmla="*/ 2302 h 3075"/>
                    <a:gd name="T32" fmla="*/ 3253 w 3271"/>
                    <a:gd name="T33" fmla="*/ 2565 h 3075"/>
                    <a:gd name="T34" fmla="*/ 3187 w 3271"/>
                    <a:gd name="T35" fmla="*/ 2781 h 3075"/>
                    <a:gd name="T36" fmla="*/ 3068 w 3271"/>
                    <a:gd name="T37" fmla="*/ 2961 h 3075"/>
                    <a:gd name="T38" fmla="*/ 2918 w 3271"/>
                    <a:gd name="T39" fmla="*/ 3075 h 3075"/>
                    <a:gd name="T40" fmla="*/ 3068 w 3271"/>
                    <a:gd name="T41" fmla="*/ 2967 h 3075"/>
                    <a:gd name="T42" fmla="*/ 3193 w 3271"/>
                    <a:gd name="T43" fmla="*/ 2787 h 3075"/>
                    <a:gd name="T44" fmla="*/ 3259 w 3271"/>
                    <a:gd name="T45" fmla="*/ 2565 h 3075"/>
                    <a:gd name="T46" fmla="*/ 3265 w 3271"/>
                    <a:gd name="T47" fmla="*/ 2302 h 3075"/>
                    <a:gd name="T48" fmla="*/ 3211 w 3271"/>
                    <a:gd name="T49" fmla="*/ 2008 h 3075"/>
                    <a:gd name="T50" fmla="*/ 3091 w 3271"/>
                    <a:gd name="T51" fmla="*/ 1702 h 3075"/>
                    <a:gd name="T52" fmla="*/ 2775 w 3271"/>
                    <a:gd name="T53" fmla="*/ 1181 h 3075"/>
                    <a:gd name="T54" fmla="*/ 2278 w 3271"/>
                    <a:gd name="T55" fmla="*/ 653 h 3075"/>
                    <a:gd name="T56" fmla="*/ 1806 w 3271"/>
                    <a:gd name="T57" fmla="*/ 318 h 3075"/>
                    <a:gd name="T58" fmla="*/ 1334 w 3271"/>
                    <a:gd name="T59" fmla="*/ 96 h 3075"/>
                    <a:gd name="T60" fmla="*/ 891 w 3271"/>
                    <a:gd name="T61" fmla="*/ 0 h 3075"/>
                    <a:gd name="T62" fmla="*/ 502 w 3271"/>
                    <a:gd name="T63" fmla="*/ 36 h 3075"/>
                    <a:gd name="T64" fmla="*/ 204 w 3271"/>
                    <a:gd name="T65" fmla="*/ 210 h 3075"/>
                    <a:gd name="T66" fmla="*/ 78 w 3271"/>
                    <a:gd name="T67" fmla="*/ 389 h 3075"/>
                    <a:gd name="T68" fmla="*/ 12 w 3271"/>
                    <a:gd name="T69" fmla="*/ 611 h 3075"/>
                    <a:gd name="T70" fmla="*/ 6 w 3271"/>
                    <a:gd name="T71" fmla="*/ 875 h 3075"/>
                    <a:gd name="T72" fmla="*/ 60 w 3271"/>
                    <a:gd name="T73" fmla="*/ 1169 h 3075"/>
                    <a:gd name="T74" fmla="*/ 180 w 3271"/>
                    <a:gd name="T75" fmla="*/ 1474 h 3075"/>
                    <a:gd name="T76" fmla="*/ 353 w 3271"/>
                    <a:gd name="T77" fmla="*/ 1786 h 3075"/>
                    <a:gd name="T78" fmla="*/ 849 w 3271"/>
                    <a:gd name="T79" fmla="*/ 2380 h 3075"/>
                    <a:gd name="T80" fmla="*/ 1244 w 3271"/>
                    <a:gd name="T81" fmla="*/ 2709 h 3075"/>
                    <a:gd name="T82" fmla="*/ 1656 w 3271"/>
                    <a:gd name="T83" fmla="*/ 2961 h 3075"/>
                    <a:gd name="T84" fmla="*/ 1937 w 3271"/>
                    <a:gd name="T85" fmla="*/ 3075 h 3075"/>
                    <a:gd name="T86" fmla="*/ 1525 w 3271"/>
                    <a:gd name="T87" fmla="*/ 2889 h 3075"/>
                    <a:gd name="T88" fmla="*/ 1118 w 3271"/>
                    <a:gd name="T89" fmla="*/ 2607 h 3075"/>
                    <a:gd name="T90" fmla="*/ 849 w 3271"/>
                    <a:gd name="T91" fmla="*/ 2380 h 307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271" h="3075">
                      <a:moveTo>
                        <a:pt x="849" y="2380"/>
                      </a:moveTo>
                      <a:lnTo>
                        <a:pt x="664" y="2188"/>
                      </a:lnTo>
                      <a:lnTo>
                        <a:pt x="502" y="1990"/>
                      </a:lnTo>
                      <a:lnTo>
                        <a:pt x="359" y="1786"/>
                      </a:lnTo>
                      <a:lnTo>
                        <a:pt x="239" y="1576"/>
                      </a:lnTo>
                      <a:lnTo>
                        <a:pt x="186" y="1474"/>
                      </a:lnTo>
                      <a:lnTo>
                        <a:pt x="138" y="1373"/>
                      </a:lnTo>
                      <a:lnTo>
                        <a:pt x="102" y="1271"/>
                      </a:lnTo>
                      <a:lnTo>
                        <a:pt x="66" y="1169"/>
                      </a:lnTo>
                      <a:lnTo>
                        <a:pt x="42" y="1067"/>
                      </a:lnTo>
                      <a:lnTo>
                        <a:pt x="24" y="971"/>
                      </a:lnTo>
                      <a:lnTo>
                        <a:pt x="12" y="875"/>
                      </a:lnTo>
                      <a:lnTo>
                        <a:pt x="6" y="779"/>
                      </a:lnTo>
                      <a:lnTo>
                        <a:pt x="6" y="695"/>
                      </a:lnTo>
                      <a:lnTo>
                        <a:pt x="18" y="611"/>
                      </a:lnTo>
                      <a:lnTo>
                        <a:pt x="30" y="533"/>
                      </a:lnTo>
                      <a:lnTo>
                        <a:pt x="54" y="461"/>
                      </a:lnTo>
                      <a:lnTo>
                        <a:pt x="84" y="389"/>
                      </a:lnTo>
                      <a:lnTo>
                        <a:pt x="120" y="330"/>
                      </a:lnTo>
                      <a:lnTo>
                        <a:pt x="162" y="270"/>
                      </a:lnTo>
                      <a:lnTo>
                        <a:pt x="209" y="216"/>
                      </a:lnTo>
                      <a:lnTo>
                        <a:pt x="299" y="144"/>
                      </a:lnTo>
                      <a:lnTo>
                        <a:pt x="395" y="84"/>
                      </a:lnTo>
                      <a:lnTo>
                        <a:pt x="508" y="42"/>
                      </a:lnTo>
                      <a:lnTo>
                        <a:pt x="628" y="18"/>
                      </a:lnTo>
                      <a:lnTo>
                        <a:pt x="754" y="6"/>
                      </a:lnTo>
                      <a:lnTo>
                        <a:pt x="891" y="6"/>
                      </a:lnTo>
                      <a:lnTo>
                        <a:pt x="1035" y="24"/>
                      </a:lnTo>
                      <a:lnTo>
                        <a:pt x="1184" y="60"/>
                      </a:lnTo>
                      <a:lnTo>
                        <a:pt x="1334" y="102"/>
                      </a:lnTo>
                      <a:lnTo>
                        <a:pt x="1489" y="162"/>
                      </a:lnTo>
                      <a:lnTo>
                        <a:pt x="1644" y="240"/>
                      </a:lnTo>
                      <a:lnTo>
                        <a:pt x="1806" y="324"/>
                      </a:lnTo>
                      <a:lnTo>
                        <a:pt x="1961" y="425"/>
                      </a:lnTo>
                      <a:lnTo>
                        <a:pt x="2117" y="533"/>
                      </a:lnTo>
                      <a:lnTo>
                        <a:pt x="2272" y="659"/>
                      </a:lnTo>
                      <a:lnTo>
                        <a:pt x="2422" y="797"/>
                      </a:lnTo>
                      <a:lnTo>
                        <a:pt x="2607" y="989"/>
                      </a:lnTo>
                      <a:lnTo>
                        <a:pt x="2769" y="1187"/>
                      </a:lnTo>
                      <a:lnTo>
                        <a:pt x="2912" y="1391"/>
                      </a:lnTo>
                      <a:lnTo>
                        <a:pt x="3032" y="1600"/>
                      </a:lnTo>
                      <a:lnTo>
                        <a:pt x="3085" y="1702"/>
                      </a:lnTo>
                      <a:lnTo>
                        <a:pt x="3133" y="1804"/>
                      </a:lnTo>
                      <a:lnTo>
                        <a:pt x="3169" y="1906"/>
                      </a:lnTo>
                      <a:lnTo>
                        <a:pt x="3205" y="2008"/>
                      </a:lnTo>
                      <a:lnTo>
                        <a:pt x="3229" y="2110"/>
                      </a:lnTo>
                      <a:lnTo>
                        <a:pt x="3247" y="2206"/>
                      </a:lnTo>
                      <a:lnTo>
                        <a:pt x="3259" y="2302"/>
                      </a:lnTo>
                      <a:lnTo>
                        <a:pt x="3265" y="2398"/>
                      </a:lnTo>
                      <a:lnTo>
                        <a:pt x="3265" y="2482"/>
                      </a:lnTo>
                      <a:lnTo>
                        <a:pt x="3253" y="2565"/>
                      </a:lnTo>
                      <a:lnTo>
                        <a:pt x="3241" y="2643"/>
                      </a:lnTo>
                      <a:lnTo>
                        <a:pt x="3217" y="2715"/>
                      </a:lnTo>
                      <a:lnTo>
                        <a:pt x="3187" y="2781"/>
                      </a:lnTo>
                      <a:lnTo>
                        <a:pt x="3157" y="2847"/>
                      </a:lnTo>
                      <a:lnTo>
                        <a:pt x="3115" y="2907"/>
                      </a:lnTo>
                      <a:lnTo>
                        <a:pt x="3068" y="2961"/>
                      </a:lnTo>
                      <a:lnTo>
                        <a:pt x="2996" y="3021"/>
                      </a:lnTo>
                      <a:lnTo>
                        <a:pt x="2918" y="3075"/>
                      </a:lnTo>
                      <a:lnTo>
                        <a:pt x="2930" y="3075"/>
                      </a:lnTo>
                      <a:lnTo>
                        <a:pt x="3002" y="3027"/>
                      </a:lnTo>
                      <a:lnTo>
                        <a:pt x="3068" y="2967"/>
                      </a:lnTo>
                      <a:lnTo>
                        <a:pt x="3115" y="2913"/>
                      </a:lnTo>
                      <a:lnTo>
                        <a:pt x="3157" y="2853"/>
                      </a:lnTo>
                      <a:lnTo>
                        <a:pt x="3193" y="2787"/>
                      </a:lnTo>
                      <a:lnTo>
                        <a:pt x="3223" y="2721"/>
                      </a:lnTo>
                      <a:lnTo>
                        <a:pt x="3247" y="2643"/>
                      </a:lnTo>
                      <a:lnTo>
                        <a:pt x="3259" y="2565"/>
                      </a:lnTo>
                      <a:lnTo>
                        <a:pt x="3271" y="2482"/>
                      </a:lnTo>
                      <a:lnTo>
                        <a:pt x="3271" y="2398"/>
                      </a:lnTo>
                      <a:lnTo>
                        <a:pt x="3265" y="2302"/>
                      </a:lnTo>
                      <a:lnTo>
                        <a:pt x="3253" y="2206"/>
                      </a:lnTo>
                      <a:lnTo>
                        <a:pt x="3235" y="2110"/>
                      </a:lnTo>
                      <a:lnTo>
                        <a:pt x="3211" y="2008"/>
                      </a:lnTo>
                      <a:lnTo>
                        <a:pt x="3175" y="1906"/>
                      </a:lnTo>
                      <a:lnTo>
                        <a:pt x="3139" y="1804"/>
                      </a:lnTo>
                      <a:lnTo>
                        <a:pt x="3091" y="1702"/>
                      </a:lnTo>
                      <a:lnTo>
                        <a:pt x="3038" y="1594"/>
                      </a:lnTo>
                      <a:lnTo>
                        <a:pt x="2918" y="1391"/>
                      </a:lnTo>
                      <a:lnTo>
                        <a:pt x="2775" y="1181"/>
                      </a:lnTo>
                      <a:lnTo>
                        <a:pt x="2613" y="983"/>
                      </a:lnTo>
                      <a:lnTo>
                        <a:pt x="2428" y="791"/>
                      </a:lnTo>
                      <a:lnTo>
                        <a:pt x="2278" y="653"/>
                      </a:lnTo>
                      <a:lnTo>
                        <a:pt x="2123" y="527"/>
                      </a:lnTo>
                      <a:lnTo>
                        <a:pt x="1967" y="419"/>
                      </a:lnTo>
                      <a:lnTo>
                        <a:pt x="1806" y="318"/>
                      </a:lnTo>
                      <a:lnTo>
                        <a:pt x="1650" y="234"/>
                      </a:lnTo>
                      <a:lnTo>
                        <a:pt x="1489" y="156"/>
                      </a:lnTo>
                      <a:lnTo>
                        <a:pt x="1334" y="96"/>
                      </a:lnTo>
                      <a:lnTo>
                        <a:pt x="1184" y="54"/>
                      </a:lnTo>
                      <a:lnTo>
                        <a:pt x="1035" y="18"/>
                      </a:lnTo>
                      <a:lnTo>
                        <a:pt x="891" y="0"/>
                      </a:lnTo>
                      <a:lnTo>
                        <a:pt x="754" y="0"/>
                      </a:lnTo>
                      <a:lnTo>
                        <a:pt x="622" y="12"/>
                      </a:lnTo>
                      <a:lnTo>
                        <a:pt x="502" y="36"/>
                      </a:lnTo>
                      <a:lnTo>
                        <a:pt x="395" y="78"/>
                      </a:lnTo>
                      <a:lnTo>
                        <a:pt x="293" y="138"/>
                      </a:lnTo>
                      <a:lnTo>
                        <a:pt x="204" y="210"/>
                      </a:lnTo>
                      <a:lnTo>
                        <a:pt x="156" y="264"/>
                      </a:lnTo>
                      <a:lnTo>
                        <a:pt x="114" y="324"/>
                      </a:lnTo>
                      <a:lnTo>
                        <a:pt x="78" y="389"/>
                      </a:lnTo>
                      <a:lnTo>
                        <a:pt x="48" y="461"/>
                      </a:lnTo>
                      <a:lnTo>
                        <a:pt x="30" y="533"/>
                      </a:lnTo>
                      <a:lnTo>
                        <a:pt x="12" y="611"/>
                      </a:lnTo>
                      <a:lnTo>
                        <a:pt x="6" y="695"/>
                      </a:lnTo>
                      <a:lnTo>
                        <a:pt x="0" y="779"/>
                      </a:lnTo>
                      <a:lnTo>
                        <a:pt x="6" y="875"/>
                      </a:lnTo>
                      <a:lnTo>
                        <a:pt x="18" y="971"/>
                      </a:lnTo>
                      <a:lnTo>
                        <a:pt x="36" y="1067"/>
                      </a:lnTo>
                      <a:lnTo>
                        <a:pt x="60" y="1169"/>
                      </a:lnTo>
                      <a:lnTo>
                        <a:pt x="96" y="1271"/>
                      </a:lnTo>
                      <a:lnTo>
                        <a:pt x="132" y="1373"/>
                      </a:lnTo>
                      <a:lnTo>
                        <a:pt x="180" y="1474"/>
                      </a:lnTo>
                      <a:lnTo>
                        <a:pt x="233" y="1582"/>
                      </a:lnTo>
                      <a:lnTo>
                        <a:pt x="287" y="1684"/>
                      </a:lnTo>
                      <a:lnTo>
                        <a:pt x="353" y="1786"/>
                      </a:lnTo>
                      <a:lnTo>
                        <a:pt x="496" y="1990"/>
                      </a:lnTo>
                      <a:lnTo>
                        <a:pt x="664" y="2188"/>
                      </a:lnTo>
                      <a:lnTo>
                        <a:pt x="849" y="2380"/>
                      </a:lnTo>
                      <a:lnTo>
                        <a:pt x="981" y="2500"/>
                      </a:lnTo>
                      <a:lnTo>
                        <a:pt x="1112" y="2607"/>
                      </a:lnTo>
                      <a:lnTo>
                        <a:pt x="1244" y="2709"/>
                      </a:lnTo>
                      <a:lnTo>
                        <a:pt x="1381" y="2805"/>
                      </a:lnTo>
                      <a:lnTo>
                        <a:pt x="1519" y="2889"/>
                      </a:lnTo>
                      <a:lnTo>
                        <a:pt x="1656" y="2961"/>
                      </a:lnTo>
                      <a:lnTo>
                        <a:pt x="1788" y="3021"/>
                      </a:lnTo>
                      <a:lnTo>
                        <a:pt x="1926" y="3075"/>
                      </a:lnTo>
                      <a:lnTo>
                        <a:pt x="1937" y="3075"/>
                      </a:lnTo>
                      <a:lnTo>
                        <a:pt x="1800" y="3021"/>
                      </a:lnTo>
                      <a:lnTo>
                        <a:pt x="1662" y="2961"/>
                      </a:lnTo>
                      <a:lnTo>
                        <a:pt x="1525" y="2889"/>
                      </a:lnTo>
                      <a:lnTo>
                        <a:pt x="1387" y="2805"/>
                      </a:lnTo>
                      <a:lnTo>
                        <a:pt x="1250" y="2709"/>
                      </a:lnTo>
                      <a:lnTo>
                        <a:pt x="1118" y="2607"/>
                      </a:lnTo>
                      <a:lnTo>
                        <a:pt x="981" y="2500"/>
                      </a:lnTo>
                      <a:lnTo>
                        <a:pt x="849" y="238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61" name="Group 6">
                  <a:extLst>
                    <a:ext uri="{FF2B5EF4-FFF2-40B4-BE49-F238E27FC236}">
                      <a16:creationId xmlns:a16="http://schemas.microsoft.com/office/drawing/2014/main" id="{6890E1C3-12D6-DF41-B0E7-F0C72D828610}"/>
                    </a:ext>
                  </a:extLst>
                </p:cNvPr>
                <p:cNvGrpSpPr>
                  <a:grpSpLocks/>
                </p:cNvGrpSpPr>
                <p:nvPr userDrawn="1"/>
              </p:nvGrpSpPr>
              <p:grpSpPr bwMode="auto">
                <a:xfrm>
                  <a:off x="0" y="522"/>
                  <a:ext cx="4751" cy="3794"/>
                  <a:chOff x="0" y="522"/>
                  <a:chExt cx="4751" cy="3794"/>
                </a:xfrm>
              </p:grpSpPr>
              <p:sp>
                <p:nvSpPr>
                  <p:cNvPr id="1062" name="Freeform 7">
                    <a:extLst>
                      <a:ext uri="{FF2B5EF4-FFF2-40B4-BE49-F238E27FC236}">
                        <a16:creationId xmlns:a16="http://schemas.microsoft.com/office/drawing/2014/main" id="{B6BBA42F-3925-B44D-A846-79AD5826190A}"/>
                      </a:ext>
                    </a:extLst>
                  </p:cNvPr>
                  <p:cNvSpPr>
                    <a:spLocks/>
                  </p:cNvSpPr>
                  <p:nvPr userDrawn="1"/>
                </p:nvSpPr>
                <p:spPr bwMode="hidden">
                  <a:xfrm>
                    <a:off x="400" y="815"/>
                    <a:ext cx="3964" cy="3501"/>
                  </a:xfrm>
                  <a:custGeom>
                    <a:avLst/>
                    <a:gdLst>
                      <a:gd name="T0" fmla="*/ 3946 w 3952"/>
                      <a:gd name="T1" fmla="*/ 2860 h 3501"/>
                      <a:gd name="T2" fmla="*/ 3910 w 3952"/>
                      <a:gd name="T3" fmla="*/ 2614 h 3501"/>
                      <a:gd name="T4" fmla="*/ 3839 w 3952"/>
                      <a:gd name="T5" fmla="*/ 2368 h 3501"/>
                      <a:gd name="T6" fmla="*/ 3731 w 3952"/>
                      <a:gd name="T7" fmla="*/ 2110 h 3501"/>
                      <a:gd name="T8" fmla="*/ 3593 w 3952"/>
                      <a:gd name="T9" fmla="*/ 1853 h 3501"/>
                      <a:gd name="T10" fmla="*/ 3432 w 3952"/>
                      <a:gd name="T11" fmla="*/ 1595 h 3501"/>
                      <a:gd name="T12" fmla="*/ 3241 w 3952"/>
                      <a:gd name="T13" fmla="*/ 1343 h 3501"/>
                      <a:gd name="T14" fmla="*/ 3025 w 3952"/>
                      <a:gd name="T15" fmla="*/ 1103 h 3501"/>
                      <a:gd name="T16" fmla="*/ 2721 w 3952"/>
                      <a:gd name="T17" fmla="*/ 815 h 3501"/>
                      <a:gd name="T18" fmla="*/ 2332 w 3952"/>
                      <a:gd name="T19" fmla="*/ 522 h 3501"/>
                      <a:gd name="T20" fmla="*/ 1943 w 3952"/>
                      <a:gd name="T21" fmla="*/ 288 h 3501"/>
                      <a:gd name="T22" fmla="*/ 1555 w 3952"/>
                      <a:gd name="T23" fmla="*/ 126 h 3501"/>
                      <a:gd name="T24" fmla="*/ 1184 w 3952"/>
                      <a:gd name="T25" fmla="*/ 24 h 3501"/>
                      <a:gd name="T26" fmla="*/ 837 w 3952"/>
                      <a:gd name="T27" fmla="*/ 0 h 3501"/>
                      <a:gd name="T28" fmla="*/ 526 w 3952"/>
                      <a:gd name="T29" fmla="*/ 48 h 3501"/>
                      <a:gd name="T30" fmla="*/ 263 w 3952"/>
                      <a:gd name="T31" fmla="*/ 174 h 3501"/>
                      <a:gd name="T32" fmla="*/ 114 w 3952"/>
                      <a:gd name="T33" fmla="*/ 312 h 3501"/>
                      <a:gd name="T34" fmla="*/ 0 w 3952"/>
                      <a:gd name="T35" fmla="*/ 486 h 3501"/>
                      <a:gd name="T36" fmla="*/ 72 w 3952"/>
                      <a:gd name="T37" fmla="*/ 372 h 3501"/>
                      <a:gd name="T38" fmla="*/ 269 w 3952"/>
                      <a:gd name="T39" fmla="*/ 174 h 3501"/>
                      <a:gd name="T40" fmla="*/ 526 w 3952"/>
                      <a:gd name="T41" fmla="*/ 48 h 3501"/>
                      <a:gd name="T42" fmla="*/ 837 w 3952"/>
                      <a:gd name="T43" fmla="*/ 6 h 3501"/>
                      <a:gd name="T44" fmla="*/ 1184 w 3952"/>
                      <a:gd name="T45" fmla="*/ 30 h 3501"/>
                      <a:gd name="T46" fmla="*/ 1555 w 3952"/>
                      <a:gd name="T47" fmla="*/ 132 h 3501"/>
                      <a:gd name="T48" fmla="*/ 1943 w 3952"/>
                      <a:gd name="T49" fmla="*/ 294 h 3501"/>
                      <a:gd name="T50" fmla="*/ 2332 w 3952"/>
                      <a:gd name="T51" fmla="*/ 528 h 3501"/>
                      <a:gd name="T52" fmla="*/ 2715 w 3952"/>
                      <a:gd name="T53" fmla="*/ 821 h 3501"/>
                      <a:gd name="T54" fmla="*/ 3127 w 3952"/>
                      <a:gd name="T55" fmla="*/ 1223 h 3501"/>
                      <a:gd name="T56" fmla="*/ 3336 w 3952"/>
                      <a:gd name="T57" fmla="*/ 1469 h 3501"/>
                      <a:gd name="T58" fmla="*/ 3510 w 3952"/>
                      <a:gd name="T59" fmla="*/ 1727 h 3501"/>
                      <a:gd name="T60" fmla="*/ 3665 w 3952"/>
                      <a:gd name="T61" fmla="*/ 1984 h 3501"/>
                      <a:gd name="T62" fmla="*/ 3785 w 3952"/>
                      <a:gd name="T63" fmla="*/ 2236 h 3501"/>
                      <a:gd name="T64" fmla="*/ 3875 w 3952"/>
                      <a:gd name="T65" fmla="*/ 2494 h 3501"/>
                      <a:gd name="T66" fmla="*/ 3934 w 3952"/>
                      <a:gd name="T67" fmla="*/ 2740 h 3501"/>
                      <a:gd name="T68" fmla="*/ 3952 w 3952"/>
                      <a:gd name="T69" fmla="*/ 2973 h 3501"/>
                      <a:gd name="T70" fmla="*/ 3922 w 3952"/>
                      <a:gd name="T71" fmla="*/ 3255 h 3501"/>
                      <a:gd name="T72" fmla="*/ 3833 w 3952"/>
                      <a:gd name="T73" fmla="*/ 3501 h 3501"/>
                      <a:gd name="T74" fmla="*/ 3886 w 3952"/>
                      <a:gd name="T75" fmla="*/ 3387 h 3501"/>
                      <a:gd name="T76" fmla="*/ 3946 w 3952"/>
                      <a:gd name="T77" fmla="*/ 3123 h 3501"/>
                      <a:gd name="T78" fmla="*/ 3952 w 3952"/>
                      <a:gd name="T79" fmla="*/ 2973 h 350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952" h="3501">
                        <a:moveTo>
                          <a:pt x="3952" y="2973"/>
                        </a:moveTo>
                        <a:lnTo>
                          <a:pt x="3946" y="2860"/>
                        </a:lnTo>
                        <a:lnTo>
                          <a:pt x="3934" y="2740"/>
                        </a:lnTo>
                        <a:lnTo>
                          <a:pt x="3910" y="2614"/>
                        </a:lnTo>
                        <a:lnTo>
                          <a:pt x="3875" y="2494"/>
                        </a:lnTo>
                        <a:lnTo>
                          <a:pt x="3839" y="2368"/>
                        </a:lnTo>
                        <a:lnTo>
                          <a:pt x="3785" y="2236"/>
                        </a:lnTo>
                        <a:lnTo>
                          <a:pt x="3731" y="2110"/>
                        </a:lnTo>
                        <a:lnTo>
                          <a:pt x="3665" y="1978"/>
                        </a:lnTo>
                        <a:lnTo>
                          <a:pt x="3593" y="1853"/>
                        </a:lnTo>
                        <a:lnTo>
                          <a:pt x="3516" y="1721"/>
                        </a:lnTo>
                        <a:lnTo>
                          <a:pt x="3432" y="1595"/>
                        </a:lnTo>
                        <a:lnTo>
                          <a:pt x="3336" y="1469"/>
                        </a:lnTo>
                        <a:lnTo>
                          <a:pt x="3241" y="1343"/>
                        </a:lnTo>
                        <a:lnTo>
                          <a:pt x="3133" y="1223"/>
                        </a:lnTo>
                        <a:lnTo>
                          <a:pt x="3025" y="1103"/>
                        </a:lnTo>
                        <a:lnTo>
                          <a:pt x="2906" y="983"/>
                        </a:lnTo>
                        <a:lnTo>
                          <a:pt x="2721" y="815"/>
                        </a:lnTo>
                        <a:lnTo>
                          <a:pt x="2529" y="660"/>
                        </a:lnTo>
                        <a:lnTo>
                          <a:pt x="2332" y="522"/>
                        </a:lnTo>
                        <a:lnTo>
                          <a:pt x="2141" y="396"/>
                        </a:lnTo>
                        <a:lnTo>
                          <a:pt x="1943" y="288"/>
                        </a:lnTo>
                        <a:lnTo>
                          <a:pt x="1746" y="198"/>
                        </a:lnTo>
                        <a:lnTo>
                          <a:pt x="1555" y="126"/>
                        </a:lnTo>
                        <a:lnTo>
                          <a:pt x="1363" y="66"/>
                        </a:lnTo>
                        <a:lnTo>
                          <a:pt x="1184" y="24"/>
                        </a:lnTo>
                        <a:lnTo>
                          <a:pt x="1005" y="6"/>
                        </a:lnTo>
                        <a:lnTo>
                          <a:pt x="837" y="0"/>
                        </a:lnTo>
                        <a:lnTo>
                          <a:pt x="676" y="12"/>
                        </a:lnTo>
                        <a:lnTo>
                          <a:pt x="526" y="48"/>
                        </a:lnTo>
                        <a:lnTo>
                          <a:pt x="389" y="102"/>
                        </a:lnTo>
                        <a:lnTo>
                          <a:pt x="263" y="174"/>
                        </a:lnTo>
                        <a:lnTo>
                          <a:pt x="155" y="264"/>
                        </a:lnTo>
                        <a:lnTo>
                          <a:pt x="114" y="312"/>
                        </a:lnTo>
                        <a:lnTo>
                          <a:pt x="72" y="366"/>
                        </a:lnTo>
                        <a:lnTo>
                          <a:pt x="0" y="486"/>
                        </a:lnTo>
                        <a:lnTo>
                          <a:pt x="0" y="498"/>
                        </a:lnTo>
                        <a:lnTo>
                          <a:pt x="72" y="372"/>
                        </a:lnTo>
                        <a:lnTo>
                          <a:pt x="161" y="264"/>
                        </a:lnTo>
                        <a:lnTo>
                          <a:pt x="269" y="174"/>
                        </a:lnTo>
                        <a:lnTo>
                          <a:pt x="395" y="102"/>
                        </a:lnTo>
                        <a:lnTo>
                          <a:pt x="526" y="48"/>
                        </a:lnTo>
                        <a:lnTo>
                          <a:pt x="676" y="18"/>
                        </a:lnTo>
                        <a:lnTo>
                          <a:pt x="837" y="6"/>
                        </a:lnTo>
                        <a:lnTo>
                          <a:pt x="1005" y="6"/>
                        </a:lnTo>
                        <a:lnTo>
                          <a:pt x="1184" y="30"/>
                        </a:lnTo>
                        <a:lnTo>
                          <a:pt x="1363" y="72"/>
                        </a:lnTo>
                        <a:lnTo>
                          <a:pt x="1555" y="132"/>
                        </a:lnTo>
                        <a:lnTo>
                          <a:pt x="1746" y="204"/>
                        </a:lnTo>
                        <a:lnTo>
                          <a:pt x="1943" y="294"/>
                        </a:lnTo>
                        <a:lnTo>
                          <a:pt x="2135" y="402"/>
                        </a:lnTo>
                        <a:lnTo>
                          <a:pt x="2332" y="528"/>
                        </a:lnTo>
                        <a:lnTo>
                          <a:pt x="2523" y="666"/>
                        </a:lnTo>
                        <a:lnTo>
                          <a:pt x="2715" y="821"/>
                        </a:lnTo>
                        <a:lnTo>
                          <a:pt x="2900" y="989"/>
                        </a:lnTo>
                        <a:lnTo>
                          <a:pt x="3127" y="1223"/>
                        </a:lnTo>
                        <a:lnTo>
                          <a:pt x="3235" y="1349"/>
                        </a:lnTo>
                        <a:lnTo>
                          <a:pt x="3336" y="1469"/>
                        </a:lnTo>
                        <a:lnTo>
                          <a:pt x="3426" y="1595"/>
                        </a:lnTo>
                        <a:lnTo>
                          <a:pt x="3510" y="1727"/>
                        </a:lnTo>
                        <a:lnTo>
                          <a:pt x="3593" y="1853"/>
                        </a:lnTo>
                        <a:lnTo>
                          <a:pt x="3665" y="1984"/>
                        </a:lnTo>
                        <a:lnTo>
                          <a:pt x="3731" y="2110"/>
                        </a:lnTo>
                        <a:lnTo>
                          <a:pt x="3785" y="2236"/>
                        </a:lnTo>
                        <a:lnTo>
                          <a:pt x="3833" y="2368"/>
                        </a:lnTo>
                        <a:lnTo>
                          <a:pt x="3875" y="2494"/>
                        </a:lnTo>
                        <a:lnTo>
                          <a:pt x="3910" y="2614"/>
                        </a:lnTo>
                        <a:lnTo>
                          <a:pt x="3934" y="2740"/>
                        </a:lnTo>
                        <a:lnTo>
                          <a:pt x="3946" y="2860"/>
                        </a:lnTo>
                        <a:lnTo>
                          <a:pt x="3952" y="2973"/>
                        </a:lnTo>
                        <a:lnTo>
                          <a:pt x="3946" y="3123"/>
                        </a:lnTo>
                        <a:lnTo>
                          <a:pt x="3922" y="3255"/>
                        </a:lnTo>
                        <a:lnTo>
                          <a:pt x="3886" y="3387"/>
                        </a:lnTo>
                        <a:lnTo>
                          <a:pt x="3833" y="3501"/>
                        </a:lnTo>
                        <a:lnTo>
                          <a:pt x="3886" y="3387"/>
                        </a:lnTo>
                        <a:lnTo>
                          <a:pt x="3928" y="3255"/>
                        </a:lnTo>
                        <a:lnTo>
                          <a:pt x="3946" y="3123"/>
                        </a:lnTo>
                        <a:lnTo>
                          <a:pt x="3952" y="297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3" name="Freeform 8">
                    <a:extLst>
                      <a:ext uri="{FF2B5EF4-FFF2-40B4-BE49-F238E27FC236}">
                        <a16:creationId xmlns:a16="http://schemas.microsoft.com/office/drawing/2014/main" id="{568C114E-B89E-0E45-B6A9-F786CD97A7F9}"/>
                      </a:ext>
                    </a:extLst>
                  </p:cNvPr>
                  <p:cNvSpPr>
                    <a:spLocks/>
                  </p:cNvSpPr>
                  <p:nvPr userDrawn="1"/>
                </p:nvSpPr>
                <p:spPr bwMode="hidden">
                  <a:xfrm>
                    <a:off x="406" y="953"/>
                    <a:ext cx="3803" cy="3363"/>
                  </a:xfrm>
                  <a:custGeom>
                    <a:avLst/>
                    <a:gdLst>
                      <a:gd name="T0" fmla="*/ 676 w 3791"/>
                      <a:gd name="T1" fmla="*/ 2416 h 3363"/>
                      <a:gd name="T2" fmla="*/ 419 w 3791"/>
                      <a:gd name="T3" fmla="*/ 2062 h 3363"/>
                      <a:gd name="T4" fmla="*/ 215 w 3791"/>
                      <a:gd name="T5" fmla="*/ 1703 h 3363"/>
                      <a:gd name="T6" fmla="*/ 78 w 3791"/>
                      <a:gd name="T7" fmla="*/ 1343 h 3363"/>
                      <a:gd name="T8" fmla="*/ 12 w 3791"/>
                      <a:gd name="T9" fmla="*/ 1001 h 3363"/>
                      <a:gd name="T10" fmla="*/ 18 w 3791"/>
                      <a:gd name="T11" fmla="*/ 701 h 3363"/>
                      <a:gd name="T12" fmla="*/ 96 w 3791"/>
                      <a:gd name="T13" fmla="*/ 450 h 3363"/>
                      <a:gd name="T14" fmla="*/ 239 w 3791"/>
                      <a:gd name="T15" fmla="*/ 246 h 3363"/>
                      <a:gd name="T16" fmla="*/ 580 w 3791"/>
                      <a:gd name="T17" fmla="*/ 48 h 3363"/>
                      <a:gd name="T18" fmla="*/ 1028 w 3791"/>
                      <a:gd name="T19" fmla="*/ 6 h 3363"/>
                      <a:gd name="T20" fmla="*/ 1543 w 3791"/>
                      <a:gd name="T21" fmla="*/ 120 h 3363"/>
                      <a:gd name="T22" fmla="*/ 2087 w 3791"/>
                      <a:gd name="T23" fmla="*/ 378 h 3363"/>
                      <a:gd name="T24" fmla="*/ 2631 w 3791"/>
                      <a:gd name="T25" fmla="*/ 773 h 3363"/>
                      <a:gd name="T26" fmla="*/ 3115 w 3791"/>
                      <a:gd name="T27" fmla="*/ 1265 h 3363"/>
                      <a:gd name="T28" fmla="*/ 3378 w 3791"/>
                      <a:gd name="T29" fmla="*/ 1625 h 3363"/>
                      <a:gd name="T30" fmla="*/ 3582 w 3791"/>
                      <a:gd name="T31" fmla="*/ 1984 h 3363"/>
                      <a:gd name="T32" fmla="*/ 3719 w 3791"/>
                      <a:gd name="T33" fmla="*/ 2344 h 3363"/>
                      <a:gd name="T34" fmla="*/ 3785 w 3791"/>
                      <a:gd name="T35" fmla="*/ 2686 h 3363"/>
                      <a:gd name="T36" fmla="*/ 3749 w 3791"/>
                      <a:gd name="T37" fmla="*/ 3105 h 3363"/>
                      <a:gd name="T38" fmla="*/ 3629 w 3791"/>
                      <a:gd name="T39" fmla="*/ 3363 h 3363"/>
                      <a:gd name="T40" fmla="*/ 3779 w 3791"/>
                      <a:gd name="T41" fmla="*/ 2967 h 3363"/>
                      <a:gd name="T42" fmla="*/ 3791 w 3791"/>
                      <a:gd name="T43" fmla="*/ 2794 h 3363"/>
                      <a:gd name="T44" fmla="*/ 3749 w 3791"/>
                      <a:gd name="T45" fmla="*/ 2458 h 3363"/>
                      <a:gd name="T46" fmla="*/ 3635 w 3791"/>
                      <a:gd name="T47" fmla="*/ 2104 h 3363"/>
                      <a:gd name="T48" fmla="*/ 3456 w 3791"/>
                      <a:gd name="T49" fmla="*/ 1739 h 3363"/>
                      <a:gd name="T50" fmla="*/ 3211 w 3791"/>
                      <a:gd name="T51" fmla="*/ 1385 h 3363"/>
                      <a:gd name="T52" fmla="*/ 2804 w 3791"/>
                      <a:gd name="T53" fmla="*/ 929 h 3363"/>
                      <a:gd name="T54" fmla="*/ 2272 w 3791"/>
                      <a:gd name="T55" fmla="*/ 492 h 3363"/>
                      <a:gd name="T56" fmla="*/ 1722 w 3791"/>
                      <a:gd name="T57" fmla="*/ 192 h 3363"/>
                      <a:gd name="T58" fmla="*/ 1190 w 3791"/>
                      <a:gd name="T59" fmla="*/ 24 h 3363"/>
                      <a:gd name="T60" fmla="*/ 717 w 3791"/>
                      <a:gd name="T61" fmla="*/ 12 h 3363"/>
                      <a:gd name="T62" fmla="*/ 335 w 3791"/>
                      <a:gd name="T63" fmla="*/ 162 h 3363"/>
                      <a:gd name="T64" fmla="*/ 132 w 3791"/>
                      <a:gd name="T65" fmla="*/ 378 h 3363"/>
                      <a:gd name="T66" fmla="*/ 36 w 3791"/>
                      <a:gd name="T67" fmla="*/ 612 h 3363"/>
                      <a:gd name="T68" fmla="*/ 0 w 3791"/>
                      <a:gd name="T69" fmla="*/ 893 h 3363"/>
                      <a:gd name="T70" fmla="*/ 42 w 3791"/>
                      <a:gd name="T71" fmla="*/ 1229 h 3363"/>
                      <a:gd name="T72" fmla="*/ 161 w 3791"/>
                      <a:gd name="T73" fmla="*/ 1583 h 3363"/>
                      <a:gd name="T74" fmla="*/ 341 w 3791"/>
                      <a:gd name="T75" fmla="*/ 1942 h 3363"/>
                      <a:gd name="T76" fmla="*/ 580 w 3791"/>
                      <a:gd name="T77" fmla="*/ 2302 h 3363"/>
                      <a:gd name="T78" fmla="*/ 987 w 3791"/>
                      <a:gd name="T79" fmla="*/ 2758 h 3363"/>
                      <a:gd name="T80" fmla="*/ 1596 w 3791"/>
                      <a:gd name="T81" fmla="*/ 3237 h 3363"/>
                      <a:gd name="T82" fmla="*/ 1596 w 3791"/>
                      <a:gd name="T83" fmla="*/ 3237 h 3363"/>
                      <a:gd name="T84" fmla="*/ 993 w 3791"/>
                      <a:gd name="T85" fmla="*/ 2758 h 336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791" h="3363">
                        <a:moveTo>
                          <a:pt x="993" y="2758"/>
                        </a:moveTo>
                        <a:lnTo>
                          <a:pt x="777" y="2536"/>
                        </a:lnTo>
                        <a:lnTo>
                          <a:pt x="676" y="2416"/>
                        </a:lnTo>
                        <a:lnTo>
                          <a:pt x="586" y="2302"/>
                        </a:lnTo>
                        <a:lnTo>
                          <a:pt x="496" y="2182"/>
                        </a:lnTo>
                        <a:lnTo>
                          <a:pt x="419" y="2062"/>
                        </a:lnTo>
                        <a:lnTo>
                          <a:pt x="341" y="1942"/>
                        </a:lnTo>
                        <a:lnTo>
                          <a:pt x="275" y="1822"/>
                        </a:lnTo>
                        <a:lnTo>
                          <a:pt x="215" y="1703"/>
                        </a:lnTo>
                        <a:lnTo>
                          <a:pt x="161" y="1583"/>
                        </a:lnTo>
                        <a:lnTo>
                          <a:pt x="114" y="1463"/>
                        </a:lnTo>
                        <a:lnTo>
                          <a:pt x="78" y="1343"/>
                        </a:lnTo>
                        <a:lnTo>
                          <a:pt x="48" y="1229"/>
                        </a:lnTo>
                        <a:lnTo>
                          <a:pt x="24" y="1115"/>
                        </a:lnTo>
                        <a:lnTo>
                          <a:pt x="12" y="1001"/>
                        </a:lnTo>
                        <a:lnTo>
                          <a:pt x="6" y="893"/>
                        </a:lnTo>
                        <a:lnTo>
                          <a:pt x="12" y="797"/>
                        </a:lnTo>
                        <a:lnTo>
                          <a:pt x="18" y="701"/>
                        </a:lnTo>
                        <a:lnTo>
                          <a:pt x="42" y="612"/>
                        </a:lnTo>
                        <a:lnTo>
                          <a:pt x="66" y="528"/>
                        </a:lnTo>
                        <a:lnTo>
                          <a:pt x="96" y="450"/>
                        </a:lnTo>
                        <a:lnTo>
                          <a:pt x="138" y="378"/>
                        </a:lnTo>
                        <a:lnTo>
                          <a:pt x="185" y="306"/>
                        </a:lnTo>
                        <a:lnTo>
                          <a:pt x="239" y="246"/>
                        </a:lnTo>
                        <a:lnTo>
                          <a:pt x="341" y="162"/>
                        </a:lnTo>
                        <a:lnTo>
                          <a:pt x="454" y="96"/>
                        </a:lnTo>
                        <a:lnTo>
                          <a:pt x="580" y="48"/>
                        </a:lnTo>
                        <a:lnTo>
                          <a:pt x="723" y="18"/>
                        </a:lnTo>
                        <a:lnTo>
                          <a:pt x="867" y="6"/>
                        </a:lnTo>
                        <a:lnTo>
                          <a:pt x="1028" y="6"/>
                        </a:lnTo>
                        <a:lnTo>
                          <a:pt x="1196" y="30"/>
                        </a:lnTo>
                        <a:lnTo>
                          <a:pt x="1363" y="66"/>
                        </a:lnTo>
                        <a:lnTo>
                          <a:pt x="1543" y="120"/>
                        </a:lnTo>
                        <a:lnTo>
                          <a:pt x="1722" y="192"/>
                        </a:lnTo>
                        <a:lnTo>
                          <a:pt x="1901" y="282"/>
                        </a:lnTo>
                        <a:lnTo>
                          <a:pt x="2087" y="378"/>
                        </a:lnTo>
                        <a:lnTo>
                          <a:pt x="2272" y="498"/>
                        </a:lnTo>
                        <a:lnTo>
                          <a:pt x="2451" y="624"/>
                        </a:lnTo>
                        <a:lnTo>
                          <a:pt x="2631" y="773"/>
                        </a:lnTo>
                        <a:lnTo>
                          <a:pt x="2804" y="929"/>
                        </a:lnTo>
                        <a:lnTo>
                          <a:pt x="3019" y="1151"/>
                        </a:lnTo>
                        <a:lnTo>
                          <a:pt x="3115" y="1265"/>
                        </a:lnTo>
                        <a:lnTo>
                          <a:pt x="3211" y="1385"/>
                        </a:lnTo>
                        <a:lnTo>
                          <a:pt x="3295" y="1505"/>
                        </a:lnTo>
                        <a:lnTo>
                          <a:pt x="3378" y="1625"/>
                        </a:lnTo>
                        <a:lnTo>
                          <a:pt x="3450" y="1745"/>
                        </a:lnTo>
                        <a:lnTo>
                          <a:pt x="3522" y="1864"/>
                        </a:lnTo>
                        <a:lnTo>
                          <a:pt x="3582" y="1984"/>
                        </a:lnTo>
                        <a:lnTo>
                          <a:pt x="3635" y="2104"/>
                        </a:lnTo>
                        <a:lnTo>
                          <a:pt x="3677" y="2224"/>
                        </a:lnTo>
                        <a:lnTo>
                          <a:pt x="3719" y="2344"/>
                        </a:lnTo>
                        <a:lnTo>
                          <a:pt x="3749" y="2458"/>
                        </a:lnTo>
                        <a:lnTo>
                          <a:pt x="3773" y="2572"/>
                        </a:lnTo>
                        <a:lnTo>
                          <a:pt x="3785" y="2686"/>
                        </a:lnTo>
                        <a:lnTo>
                          <a:pt x="3791" y="2794"/>
                        </a:lnTo>
                        <a:lnTo>
                          <a:pt x="3779" y="2955"/>
                        </a:lnTo>
                        <a:lnTo>
                          <a:pt x="3749" y="3105"/>
                        </a:lnTo>
                        <a:lnTo>
                          <a:pt x="3695" y="3243"/>
                        </a:lnTo>
                        <a:lnTo>
                          <a:pt x="3623" y="3363"/>
                        </a:lnTo>
                        <a:lnTo>
                          <a:pt x="3629" y="3363"/>
                        </a:lnTo>
                        <a:lnTo>
                          <a:pt x="3701" y="3243"/>
                        </a:lnTo>
                        <a:lnTo>
                          <a:pt x="3749" y="3111"/>
                        </a:lnTo>
                        <a:lnTo>
                          <a:pt x="3779" y="2967"/>
                        </a:lnTo>
                        <a:lnTo>
                          <a:pt x="3791" y="2806"/>
                        </a:lnTo>
                        <a:lnTo>
                          <a:pt x="3791" y="2800"/>
                        </a:lnTo>
                        <a:lnTo>
                          <a:pt x="3791" y="2794"/>
                        </a:lnTo>
                        <a:lnTo>
                          <a:pt x="3785" y="2686"/>
                        </a:lnTo>
                        <a:lnTo>
                          <a:pt x="3773" y="2572"/>
                        </a:lnTo>
                        <a:lnTo>
                          <a:pt x="3749" y="2458"/>
                        </a:lnTo>
                        <a:lnTo>
                          <a:pt x="3719" y="2338"/>
                        </a:lnTo>
                        <a:lnTo>
                          <a:pt x="3683" y="2224"/>
                        </a:lnTo>
                        <a:lnTo>
                          <a:pt x="3635" y="2104"/>
                        </a:lnTo>
                        <a:lnTo>
                          <a:pt x="3582" y="1984"/>
                        </a:lnTo>
                        <a:lnTo>
                          <a:pt x="3522" y="1864"/>
                        </a:lnTo>
                        <a:lnTo>
                          <a:pt x="3456" y="1739"/>
                        </a:lnTo>
                        <a:lnTo>
                          <a:pt x="3378" y="1619"/>
                        </a:lnTo>
                        <a:lnTo>
                          <a:pt x="3300" y="1499"/>
                        </a:lnTo>
                        <a:lnTo>
                          <a:pt x="3211" y="1385"/>
                        </a:lnTo>
                        <a:lnTo>
                          <a:pt x="3121" y="1265"/>
                        </a:lnTo>
                        <a:lnTo>
                          <a:pt x="3019" y="1151"/>
                        </a:lnTo>
                        <a:lnTo>
                          <a:pt x="2804" y="929"/>
                        </a:lnTo>
                        <a:lnTo>
                          <a:pt x="2631" y="767"/>
                        </a:lnTo>
                        <a:lnTo>
                          <a:pt x="2451" y="624"/>
                        </a:lnTo>
                        <a:lnTo>
                          <a:pt x="2272" y="492"/>
                        </a:lnTo>
                        <a:lnTo>
                          <a:pt x="2087" y="378"/>
                        </a:lnTo>
                        <a:lnTo>
                          <a:pt x="1901" y="276"/>
                        </a:lnTo>
                        <a:lnTo>
                          <a:pt x="1722" y="192"/>
                        </a:lnTo>
                        <a:lnTo>
                          <a:pt x="1543" y="120"/>
                        </a:lnTo>
                        <a:lnTo>
                          <a:pt x="1363" y="66"/>
                        </a:lnTo>
                        <a:lnTo>
                          <a:pt x="1190" y="24"/>
                        </a:lnTo>
                        <a:lnTo>
                          <a:pt x="1028" y="6"/>
                        </a:lnTo>
                        <a:lnTo>
                          <a:pt x="867" y="0"/>
                        </a:lnTo>
                        <a:lnTo>
                          <a:pt x="717" y="12"/>
                        </a:lnTo>
                        <a:lnTo>
                          <a:pt x="580" y="42"/>
                        </a:lnTo>
                        <a:lnTo>
                          <a:pt x="448" y="90"/>
                        </a:lnTo>
                        <a:lnTo>
                          <a:pt x="335" y="162"/>
                        </a:lnTo>
                        <a:lnTo>
                          <a:pt x="233" y="246"/>
                        </a:lnTo>
                        <a:lnTo>
                          <a:pt x="179" y="306"/>
                        </a:lnTo>
                        <a:lnTo>
                          <a:pt x="132" y="378"/>
                        </a:lnTo>
                        <a:lnTo>
                          <a:pt x="90" y="450"/>
                        </a:lnTo>
                        <a:lnTo>
                          <a:pt x="60" y="528"/>
                        </a:lnTo>
                        <a:lnTo>
                          <a:pt x="36" y="612"/>
                        </a:lnTo>
                        <a:lnTo>
                          <a:pt x="12" y="701"/>
                        </a:lnTo>
                        <a:lnTo>
                          <a:pt x="6" y="797"/>
                        </a:lnTo>
                        <a:lnTo>
                          <a:pt x="0" y="893"/>
                        </a:lnTo>
                        <a:lnTo>
                          <a:pt x="6" y="1001"/>
                        </a:lnTo>
                        <a:lnTo>
                          <a:pt x="24" y="1115"/>
                        </a:lnTo>
                        <a:lnTo>
                          <a:pt x="42" y="1229"/>
                        </a:lnTo>
                        <a:lnTo>
                          <a:pt x="78" y="1343"/>
                        </a:lnTo>
                        <a:lnTo>
                          <a:pt x="114" y="1463"/>
                        </a:lnTo>
                        <a:lnTo>
                          <a:pt x="161" y="1583"/>
                        </a:lnTo>
                        <a:lnTo>
                          <a:pt x="215" y="1703"/>
                        </a:lnTo>
                        <a:lnTo>
                          <a:pt x="275" y="1822"/>
                        </a:lnTo>
                        <a:lnTo>
                          <a:pt x="341" y="1942"/>
                        </a:lnTo>
                        <a:lnTo>
                          <a:pt x="413" y="2062"/>
                        </a:lnTo>
                        <a:lnTo>
                          <a:pt x="496" y="2182"/>
                        </a:lnTo>
                        <a:lnTo>
                          <a:pt x="580" y="2302"/>
                        </a:lnTo>
                        <a:lnTo>
                          <a:pt x="676" y="2422"/>
                        </a:lnTo>
                        <a:lnTo>
                          <a:pt x="771" y="2536"/>
                        </a:lnTo>
                        <a:lnTo>
                          <a:pt x="987" y="2758"/>
                        </a:lnTo>
                        <a:lnTo>
                          <a:pt x="1184" y="2931"/>
                        </a:lnTo>
                        <a:lnTo>
                          <a:pt x="1387" y="3093"/>
                        </a:lnTo>
                        <a:lnTo>
                          <a:pt x="1596" y="3237"/>
                        </a:lnTo>
                        <a:lnTo>
                          <a:pt x="1800" y="3363"/>
                        </a:lnTo>
                        <a:lnTo>
                          <a:pt x="1806" y="3363"/>
                        </a:lnTo>
                        <a:lnTo>
                          <a:pt x="1596" y="3237"/>
                        </a:lnTo>
                        <a:lnTo>
                          <a:pt x="1393" y="3093"/>
                        </a:lnTo>
                        <a:lnTo>
                          <a:pt x="1190" y="2931"/>
                        </a:lnTo>
                        <a:lnTo>
                          <a:pt x="993" y="275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4" name="Freeform 9">
                    <a:extLst>
                      <a:ext uri="{FF2B5EF4-FFF2-40B4-BE49-F238E27FC236}">
                        <a16:creationId xmlns:a16="http://schemas.microsoft.com/office/drawing/2014/main" id="{F103A604-1C6D-F245-A4C7-9D2F2A5F52F7}"/>
                      </a:ext>
                    </a:extLst>
                  </p:cNvPr>
                  <p:cNvSpPr>
                    <a:spLocks/>
                  </p:cNvSpPr>
                  <p:nvPr userDrawn="1"/>
                </p:nvSpPr>
                <p:spPr bwMode="hidden">
                  <a:xfrm>
                    <a:off x="514" y="1091"/>
                    <a:ext cx="3538" cy="3225"/>
                  </a:xfrm>
                  <a:custGeom>
                    <a:avLst/>
                    <a:gdLst>
                      <a:gd name="T0" fmla="*/ 538 w 3527"/>
                      <a:gd name="T1" fmla="*/ 2146 h 3225"/>
                      <a:gd name="T2" fmla="*/ 317 w 3527"/>
                      <a:gd name="T3" fmla="*/ 1816 h 3225"/>
                      <a:gd name="T4" fmla="*/ 149 w 3527"/>
                      <a:gd name="T5" fmla="*/ 1481 h 3225"/>
                      <a:gd name="T6" fmla="*/ 41 w 3527"/>
                      <a:gd name="T7" fmla="*/ 1151 h 3225"/>
                      <a:gd name="T8" fmla="*/ 0 w 3527"/>
                      <a:gd name="T9" fmla="*/ 839 h 3225"/>
                      <a:gd name="T10" fmla="*/ 30 w 3527"/>
                      <a:gd name="T11" fmla="*/ 575 h 3225"/>
                      <a:gd name="T12" fmla="*/ 125 w 3527"/>
                      <a:gd name="T13" fmla="*/ 354 h 3225"/>
                      <a:gd name="T14" fmla="*/ 317 w 3527"/>
                      <a:gd name="T15" fmla="*/ 150 h 3225"/>
                      <a:gd name="T16" fmla="*/ 669 w 3527"/>
                      <a:gd name="T17" fmla="*/ 12 h 3225"/>
                      <a:gd name="T18" fmla="*/ 1112 w 3527"/>
                      <a:gd name="T19" fmla="*/ 24 h 3225"/>
                      <a:gd name="T20" fmla="*/ 1608 w 3527"/>
                      <a:gd name="T21" fmla="*/ 174 h 3225"/>
                      <a:gd name="T22" fmla="*/ 2116 w 3527"/>
                      <a:gd name="T23" fmla="*/ 456 h 3225"/>
                      <a:gd name="T24" fmla="*/ 2613 w 3527"/>
                      <a:gd name="T25" fmla="*/ 857 h 3225"/>
                      <a:gd name="T26" fmla="*/ 3073 w 3527"/>
                      <a:gd name="T27" fmla="*/ 1391 h 3225"/>
                      <a:gd name="T28" fmla="*/ 3276 w 3527"/>
                      <a:gd name="T29" fmla="*/ 1726 h 3225"/>
                      <a:gd name="T30" fmla="*/ 3426 w 3527"/>
                      <a:gd name="T31" fmla="*/ 2062 h 3225"/>
                      <a:gd name="T32" fmla="*/ 3509 w 3527"/>
                      <a:gd name="T33" fmla="*/ 2386 h 3225"/>
                      <a:gd name="T34" fmla="*/ 3521 w 3527"/>
                      <a:gd name="T35" fmla="*/ 2680 h 3225"/>
                      <a:gd name="T36" fmla="*/ 3474 w 3527"/>
                      <a:gd name="T37" fmla="*/ 2931 h 3225"/>
                      <a:gd name="T38" fmla="*/ 3360 w 3527"/>
                      <a:gd name="T39" fmla="*/ 3141 h 3225"/>
                      <a:gd name="T40" fmla="*/ 3282 w 3527"/>
                      <a:gd name="T41" fmla="*/ 3225 h 3225"/>
                      <a:gd name="T42" fmla="*/ 3312 w 3527"/>
                      <a:gd name="T43" fmla="*/ 3201 h 3225"/>
                      <a:gd name="T44" fmla="*/ 3444 w 3527"/>
                      <a:gd name="T45" fmla="*/ 3009 h 3225"/>
                      <a:gd name="T46" fmla="*/ 3515 w 3527"/>
                      <a:gd name="T47" fmla="*/ 2769 h 3225"/>
                      <a:gd name="T48" fmla="*/ 3521 w 3527"/>
                      <a:gd name="T49" fmla="*/ 2488 h 3225"/>
                      <a:gd name="T50" fmla="*/ 3462 w 3527"/>
                      <a:gd name="T51" fmla="*/ 2170 h 3225"/>
                      <a:gd name="T52" fmla="*/ 3336 w 3527"/>
                      <a:gd name="T53" fmla="*/ 1834 h 3225"/>
                      <a:gd name="T54" fmla="*/ 3145 w 3527"/>
                      <a:gd name="T55" fmla="*/ 1499 h 3225"/>
                      <a:gd name="T56" fmla="*/ 2816 w 3527"/>
                      <a:gd name="T57" fmla="*/ 1061 h 3225"/>
                      <a:gd name="T58" fmla="*/ 2284 w 3527"/>
                      <a:gd name="T59" fmla="*/ 575 h 3225"/>
                      <a:gd name="T60" fmla="*/ 1775 w 3527"/>
                      <a:gd name="T61" fmla="*/ 252 h 3225"/>
                      <a:gd name="T62" fmla="*/ 1273 w 3527"/>
                      <a:gd name="T63" fmla="*/ 60 h 3225"/>
                      <a:gd name="T64" fmla="*/ 807 w 3527"/>
                      <a:gd name="T65" fmla="*/ 0 h 3225"/>
                      <a:gd name="T66" fmla="*/ 418 w 3527"/>
                      <a:gd name="T67" fmla="*/ 84 h 3225"/>
                      <a:gd name="T68" fmla="*/ 167 w 3527"/>
                      <a:gd name="T69" fmla="*/ 288 h 3225"/>
                      <a:gd name="T70" fmla="*/ 53 w 3527"/>
                      <a:gd name="T71" fmla="*/ 498 h 3225"/>
                      <a:gd name="T72" fmla="*/ 0 w 3527"/>
                      <a:gd name="T73" fmla="*/ 749 h 3225"/>
                      <a:gd name="T74" fmla="*/ 18 w 3527"/>
                      <a:gd name="T75" fmla="*/ 1043 h 3225"/>
                      <a:gd name="T76" fmla="*/ 101 w 3527"/>
                      <a:gd name="T77" fmla="*/ 1373 h 3225"/>
                      <a:gd name="T78" fmla="*/ 251 w 3527"/>
                      <a:gd name="T79" fmla="*/ 1708 h 3225"/>
                      <a:gd name="T80" fmla="*/ 454 w 3527"/>
                      <a:gd name="T81" fmla="*/ 2038 h 3225"/>
                      <a:gd name="T82" fmla="*/ 914 w 3527"/>
                      <a:gd name="T83" fmla="*/ 2572 h 3225"/>
                      <a:gd name="T84" fmla="*/ 1255 w 3527"/>
                      <a:gd name="T85" fmla="*/ 2865 h 3225"/>
                      <a:gd name="T86" fmla="*/ 1608 w 3527"/>
                      <a:gd name="T87" fmla="*/ 3099 h 3225"/>
                      <a:gd name="T88" fmla="*/ 1853 w 3527"/>
                      <a:gd name="T89" fmla="*/ 3225 h 3225"/>
                      <a:gd name="T90" fmla="*/ 1494 w 3527"/>
                      <a:gd name="T91" fmla="*/ 3027 h 3225"/>
                      <a:gd name="T92" fmla="*/ 1142 w 3527"/>
                      <a:gd name="T93" fmla="*/ 2769 h 322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3527" h="3225">
                        <a:moveTo>
                          <a:pt x="914" y="2572"/>
                        </a:moveTo>
                        <a:lnTo>
                          <a:pt x="717" y="2362"/>
                        </a:lnTo>
                        <a:lnTo>
                          <a:pt x="538" y="2146"/>
                        </a:lnTo>
                        <a:lnTo>
                          <a:pt x="460" y="2038"/>
                        </a:lnTo>
                        <a:lnTo>
                          <a:pt x="382" y="1930"/>
                        </a:lnTo>
                        <a:lnTo>
                          <a:pt x="317" y="1816"/>
                        </a:lnTo>
                        <a:lnTo>
                          <a:pt x="251" y="1702"/>
                        </a:lnTo>
                        <a:lnTo>
                          <a:pt x="197" y="1589"/>
                        </a:lnTo>
                        <a:lnTo>
                          <a:pt x="149" y="1481"/>
                        </a:lnTo>
                        <a:lnTo>
                          <a:pt x="107" y="1367"/>
                        </a:lnTo>
                        <a:lnTo>
                          <a:pt x="71" y="1259"/>
                        </a:lnTo>
                        <a:lnTo>
                          <a:pt x="41" y="1151"/>
                        </a:lnTo>
                        <a:lnTo>
                          <a:pt x="18" y="1043"/>
                        </a:lnTo>
                        <a:lnTo>
                          <a:pt x="6" y="941"/>
                        </a:lnTo>
                        <a:lnTo>
                          <a:pt x="0" y="839"/>
                        </a:lnTo>
                        <a:lnTo>
                          <a:pt x="6" y="749"/>
                        </a:lnTo>
                        <a:lnTo>
                          <a:pt x="12" y="659"/>
                        </a:lnTo>
                        <a:lnTo>
                          <a:pt x="30" y="575"/>
                        </a:lnTo>
                        <a:lnTo>
                          <a:pt x="59" y="498"/>
                        </a:lnTo>
                        <a:lnTo>
                          <a:pt x="89" y="420"/>
                        </a:lnTo>
                        <a:lnTo>
                          <a:pt x="125" y="354"/>
                        </a:lnTo>
                        <a:lnTo>
                          <a:pt x="173" y="288"/>
                        </a:lnTo>
                        <a:lnTo>
                          <a:pt x="221" y="228"/>
                        </a:lnTo>
                        <a:lnTo>
                          <a:pt x="317" y="150"/>
                        </a:lnTo>
                        <a:lnTo>
                          <a:pt x="424" y="90"/>
                        </a:lnTo>
                        <a:lnTo>
                          <a:pt x="544" y="42"/>
                        </a:lnTo>
                        <a:lnTo>
                          <a:pt x="669" y="12"/>
                        </a:lnTo>
                        <a:lnTo>
                          <a:pt x="813" y="0"/>
                        </a:lnTo>
                        <a:lnTo>
                          <a:pt x="956" y="6"/>
                        </a:lnTo>
                        <a:lnTo>
                          <a:pt x="1112" y="24"/>
                        </a:lnTo>
                        <a:lnTo>
                          <a:pt x="1273" y="60"/>
                        </a:lnTo>
                        <a:lnTo>
                          <a:pt x="1441" y="114"/>
                        </a:lnTo>
                        <a:lnTo>
                          <a:pt x="1608" y="174"/>
                        </a:lnTo>
                        <a:lnTo>
                          <a:pt x="1775" y="258"/>
                        </a:lnTo>
                        <a:lnTo>
                          <a:pt x="1949" y="348"/>
                        </a:lnTo>
                        <a:lnTo>
                          <a:pt x="2116" y="456"/>
                        </a:lnTo>
                        <a:lnTo>
                          <a:pt x="2284" y="575"/>
                        </a:lnTo>
                        <a:lnTo>
                          <a:pt x="2451" y="713"/>
                        </a:lnTo>
                        <a:lnTo>
                          <a:pt x="2613" y="857"/>
                        </a:lnTo>
                        <a:lnTo>
                          <a:pt x="2810" y="1067"/>
                        </a:lnTo>
                        <a:lnTo>
                          <a:pt x="2989" y="1283"/>
                        </a:lnTo>
                        <a:lnTo>
                          <a:pt x="3073" y="1391"/>
                        </a:lnTo>
                        <a:lnTo>
                          <a:pt x="3145" y="1505"/>
                        </a:lnTo>
                        <a:lnTo>
                          <a:pt x="3216" y="1612"/>
                        </a:lnTo>
                        <a:lnTo>
                          <a:pt x="3276" y="1726"/>
                        </a:lnTo>
                        <a:lnTo>
                          <a:pt x="3330" y="1840"/>
                        </a:lnTo>
                        <a:lnTo>
                          <a:pt x="3384" y="1948"/>
                        </a:lnTo>
                        <a:lnTo>
                          <a:pt x="3426" y="2062"/>
                        </a:lnTo>
                        <a:lnTo>
                          <a:pt x="3462" y="2170"/>
                        </a:lnTo>
                        <a:lnTo>
                          <a:pt x="3491" y="2278"/>
                        </a:lnTo>
                        <a:lnTo>
                          <a:pt x="3509" y="2386"/>
                        </a:lnTo>
                        <a:lnTo>
                          <a:pt x="3521" y="2488"/>
                        </a:lnTo>
                        <a:lnTo>
                          <a:pt x="3527" y="2590"/>
                        </a:lnTo>
                        <a:lnTo>
                          <a:pt x="3521" y="2680"/>
                        </a:lnTo>
                        <a:lnTo>
                          <a:pt x="3515" y="2769"/>
                        </a:lnTo>
                        <a:lnTo>
                          <a:pt x="3497" y="2853"/>
                        </a:lnTo>
                        <a:lnTo>
                          <a:pt x="3474" y="2931"/>
                        </a:lnTo>
                        <a:lnTo>
                          <a:pt x="3438" y="3009"/>
                        </a:lnTo>
                        <a:lnTo>
                          <a:pt x="3402" y="3075"/>
                        </a:lnTo>
                        <a:lnTo>
                          <a:pt x="3360" y="3141"/>
                        </a:lnTo>
                        <a:lnTo>
                          <a:pt x="3306" y="3201"/>
                        </a:lnTo>
                        <a:lnTo>
                          <a:pt x="3294" y="3213"/>
                        </a:lnTo>
                        <a:lnTo>
                          <a:pt x="3282" y="3225"/>
                        </a:lnTo>
                        <a:lnTo>
                          <a:pt x="3288" y="3225"/>
                        </a:lnTo>
                        <a:lnTo>
                          <a:pt x="3300" y="3213"/>
                        </a:lnTo>
                        <a:lnTo>
                          <a:pt x="3312" y="3201"/>
                        </a:lnTo>
                        <a:lnTo>
                          <a:pt x="3366" y="3141"/>
                        </a:lnTo>
                        <a:lnTo>
                          <a:pt x="3408" y="3075"/>
                        </a:lnTo>
                        <a:lnTo>
                          <a:pt x="3444" y="3009"/>
                        </a:lnTo>
                        <a:lnTo>
                          <a:pt x="3474" y="2931"/>
                        </a:lnTo>
                        <a:lnTo>
                          <a:pt x="3497" y="2853"/>
                        </a:lnTo>
                        <a:lnTo>
                          <a:pt x="3515" y="2769"/>
                        </a:lnTo>
                        <a:lnTo>
                          <a:pt x="3527" y="2680"/>
                        </a:lnTo>
                        <a:lnTo>
                          <a:pt x="3527" y="2590"/>
                        </a:lnTo>
                        <a:lnTo>
                          <a:pt x="3521" y="2488"/>
                        </a:lnTo>
                        <a:lnTo>
                          <a:pt x="3509" y="2386"/>
                        </a:lnTo>
                        <a:lnTo>
                          <a:pt x="3491" y="2278"/>
                        </a:lnTo>
                        <a:lnTo>
                          <a:pt x="3462" y="2170"/>
                        </a:lnTo>
                        <a:lnTo>
                          <a:pt x="3426" y="2056"/>
                        </a:lnTo>
                        <a:lnTo>
                          <a:pt x="3384" y="1948"/>
                        </a:lnTo>
                        <a:lnTo>
                          <a:pt x="3336" y="1834"/>
                        </a:lnTo>
                        <a:lnTo>
                          <a:pt x="3276" y="1726"/>
                        </a:lnTo>
                        <a:lnTo>
                          <a:pt x="3216" y="1612"/>
                        </a:lnTo>
                        <a:lnTo>
                          <a:pt x="3145" y="1499"/>
                        </a:lnTo>
                        <a:lnTo>
                          <a:pt x="3073" y="1391"/>
                        </a:lnTo>
                        <a:lnTo>
                          <a:pt x="2989" y="1277"/>
                        </a:lnTo>
                        <a:lnTo>
                          <a:pt x="2816" y="1061"/>
                        </a:lnTo>
                        <a:lnTo>
                          <a:pt x="2613" y="857"/>
                        </a:lnTo>
                        <a:lnTo>
                          <a:pt x="2451" y="707"/>
                        </a:lnTo>
                        <a:lnTo>
                          <a:pt x="2284" y="575"/>
                        </a:lnTo>
                        <a:lnTo>
                          <a:pt x="2116" y="456"/>
                        </a:lnTo>
                        <a:lnTo>
                          <a:pt x="1949" y="348"/>
                        </a:lnTo>
                        <a:lnTo>
                          <a:pt x="1775" y="252"/>
                        </a:lnTo>
                        <a:lnTo>
                          <a:pt x="1608" y="174"/>
                        </a:lnTo>
                        <a:lnTo>
                          <a:pt x="1435" y="108"/>
                        </a:lnTo>
                        <a:lnTo>
                          <a:pt x="1273" y="60"/>
                        </a:lnTo>
                        <a:lnTo>
                          <a:pt x="1112" y="24"/>
                        </a:lnTo>
                        <a:lnTo>
                          <a:pt x="956" y="0"/>
                        </a:lnTo>
                        <a:lnTo>
                          <a:pt x="807" y="0"/>
                        </a:lnTo>
                        <a:lnTo>
                          <a:pt x="669" y="12"/>
                        </a:lnTo>
                        <a:lnTo>
                          <a:pt x="538" y="42"/>
                        </a:lnTo>
                        <a:lnTo>
                          <a:pt x="418" y="84"/>
                        </a:lnTo>
                        <a:lnTo>
                          <a:pt x="311" y="150"/>
                        </a:lnTo>
                        <a:lnTo>
                          <a:pt x="215" y="228"/>
                        </a:lnTo>
                        <a:lnTo>
                          <a:pt x="167" y="288"/>
                        </a:lnTo>
                        <a:lnTo>
                          <a:pt x="119" y="354"/>
                        </a:lnTo>
                        <a:lnTo>
                          <a:pt x="83" y="420"/>
                        </a:lnTo>
                        <a:lnTo>
                          <a:pt x="53" y="498"/>
                        </a:lnTo>
                        <a:lnTo>
                          <a:pt x="30" y="575"/>
                        </a:lnTo>
                        <a:lnTo>
                          <a:pt x="12" y="659"/>
                        </a:lnTo>
                        <a:lnTo>
                          <a:pt x="0" y="749"/>
                        </a:lnTo>
                        <a:lnTo>
                          <a:pt x="0" y="839"/>
                        </a:lnTo>
                        <a:lnTo>
                          <a:pt x="6" y="941"/>
                        </a:lnTo>
                        <a:lnTo>
                          <a:pt x="18" y="1043"/>
                        </a:lnTo>
                        <a:lnTo>
                          <a:pt x="35" y="1151"/>
                        </a:lnTo>
                        <a:lnTo>
                          <a:pt x="65" y="1259"/>
                        </a:lnTo>
                        <a:lnTo>
                          <a:pt x="101" y="1373"/>
                        </a:lnTo>
                        <a:lnTo>
                          <a:pt x="143" y="1481"/>
                        </a:lnTo>
                        <a:lnTo>
                          <a:pt x="191" y="1595"/>
                        </a:lnTo>
                        <a:lnTo>
                          <a:pt x="251" y="1708"/>
                        </a:lnTo>
                        <a:lnTo>
                          <a:pt x="311" y="1816"/>
                        </a:lnTo>
                        <a:lnTo>
                          <a:pt x="382" y="1930"/>
                        </a:lnTo>
                        <a:lnTo>
                          <a:pt x="454" y="2038"/>
                        </a:lnTo>
                        <a:lnTo>
                          <a:pt x="538" y="2152"/>
                        </a:lnTo>
                        <a:lnTo>
                          <a:pt x="717" y="2368"/>
                        </a:lnTo>
                        <a:lnTo>
                          <a:pt x="914" y="2572"/>
                        </a:lnTo>
                        <a:lnTo>
                          <a:pt x="1028" y="2674"/>
                        </a:lnTo>
                        <a:lnTo>
                          <a:pt x="1142" y="2775"/>
                        </a:lnTo>
                        <a:lnTo>
                          <a:pt x="1255" y="2865"/>
                        </a:lnTo>
                        <a:lnTo>
                          <a:pt x="1369" y="2949"/>
                        </a:lnTo>
                        <a:lnTo>
                          <a:pt x="1488" y="3027"/>
                        </a:lnTo>
                        <a:lnTo>
                          <a:pt x="1608" y="3099"/>
                        </a:lnTo>
                        <a:lnTo>
                          <a:pt x="1722" y="3165"/>
                        </a:lnTo>
                        <a:lnTo>
                          <a:pt x="1841" y="3225"/>
                        </a:lnTo>
                        <a:lnTo>
                          <a:pt x="1853" y="3225"/>
                        </a:lnTo>
                        <a:lnTo>
                          <a:pt x="1734" y="3165"/>
                        </a:lnTo>
                        <a:lnTo>
                          <a:pt x="1614" y="3099"/>
                        </a:lnTo>
                        <a:lnTo>
                          <a:pt x="1494" y="3027"/>
                        </a:lnTo>
                        <a:lnTo>
                          <a:pt x="1375" y="2949"/>
                        </a:lnTo>
                        <a:lnTo>
                          <a:pt x="1261" y="2865"/>
                        </a:lnTo>
                        <a:lnTo>
                          <a:pt x="1142" y="2769"/>
                        </a:lnTo>
                        <a:lnTo>
                          <a:pt x="914" y="25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65" name="Group 10">
                    <a:extLst>
                      <a:ext uri="{FF2B5EF4-FFF2-40B4-BE49-F238E27FC236}">
                        <a16:creationId xmlns:a16="http://schemas.microsoft.com/office/drawing/2014/main" id="{DBEA5295-7C69-AF42-8281-64AE942DD168}"/>
                      </a:ext>
                    </a:extLst>
                  </p:cNvPr>
                  <p:cNvGrpSpPr>
                    <a:grpSpLocks/>
                  </p:cNvGrpSpPr>
                  <p:nvPr userDrawn="1"/>
                </p:nvGrpSpPr>
                <p:grpSpPr bwMode="auto">
                  <a:xfrm>
                    <a:off x="0" y="522"/>
                    <a:ext cx="4751" cy="3794"/>
                    <a:chOff x="0" y="522"/>
                    <a:chExt cx="4751" cy="3794"/>
                  </a:xfrm>
                </p:grpSpPr>
                <p:sp>
                  <p:nvSpPr>
                    <p:cNvPr id="1066" name="Freeform 11">
                      <a:extLst>
                        <a:ext uri="{FF2B5EF4-FFF2-40B4-BE49-F238E27FC236}">
                          <a16:creationId xmlns:a16="http://schemas.microsoft.com/office/drawing/2014/main" id="{FDFA02BD-0022-6947-ADDA-8A8E105AF6D1}"/>
                        </a:ext>
                      </a:extLst>
                    </p:cNvPr>
                    <p:cNvSpPr>
                      <a:spLocks/>
                    </p:cNvSpPr>
                    <p:nvPr userDrawn="1"/>
                  </p:nvSpPr>
                  <p:spPr bwMode="hidden">
                    <a:xfrm>
                      <a:off x="400" y="522"/>
                      <a:ext cx="4264" cy="3794"/>
                    </a:xfrm>
                    <a:custGeom>
                      <a:avLst/>
                      <a:gdLst>
                        <a:gd name="T0" fmla="*/ 4245 w 4251"/>
                        <a:gd name="T1" fmla="*/ 3237 h 3794"/>
                        <a:gd name="T2" fmla="*/ 4203 w 4251"/>
                        <a:gd name="T3" fmla="*/ 2961 h 3794"/>
                        <a:gd name="T4" fmla="*/ 4120 w 4251"/>
                        <a:gd name="T5" fmla="*/ 2679 h 3794"/>
                        <a:gd name="T6" fmla="*/ 4000 w 4251"/>
                        <a:gd name="T7" fmla="*/ 2391 h 3794"/>
                        <a:gd name="T8" fmla="*/ 3845 w 4251"/>
                        <a:gd name="T9" fmla="*/ 2098 h 3794"/>
                        <a:gd name="T10" fmla="*/ 3659 w 4251"/>
                        <a:gd name="T11" fmla="*/ 1810 h 3794"/>
                        <a:gd name="T12" fmla="*/ 3438 w 4251"/>
                        <a:gd name="T13" fmla="*/ 1528 h 3794"/>
                        <a:gd name="T14" fmla="*/ 3193 w 4251"/>
                        <a:gd name="T15" fmla="*/ 1252 h 3794"/>
                        <a:gd name="T16" fmla="*/ 2858 w 4251"/>
                        <a:gd name="T17" fmla="*/ 935 h 3794"/>
                        <a:gd name="T18" fmla="*/ 2434 w 4251"/>
                        <a:gd name="T19" fmla="*/ 605 h 3794"/>
                        <a:gd name="T20" fmla="*/ 1991 w 4251"/>
                        <a:gd name="T21" fmla="*/ 341 h 3794"/>
                        <a:gd name="T22" fmla="*/ 1549 w 4251"/>
                        <a:gd name="T23" fmla="*/ 143 h 3794"/>
                        <a:gd name="T24" fmla="*/ 1124 w 4251"/>
                        <a:gd name="T25" fmla="*/ 35 h 3794"/>
                        <a:gd name="T26" fmla="*/ 741 w 4251"/>
                        <a:gd name="T27" fmla="*/ 0 h 3794"/>
                        <a:gd name="T28" fmla="*/ 401 w 4251"/>
                        <a:gd name="T29" fmla="*/ 47 h 3794"/>
                        <a:gd name="T30" fmla="*/ 120 w 4251"/>
                        <a:gd name="T31" fmla="*/ 173 h 3794"/>
                        <a:gd name="T32" fmla="*/ 0 w 4251"/>
                        <a:gd name="T33" fmla="*/ 269 h 3794"/>
                        <a:gd name="T34" fmla="*/ 263 w 4251"/>
                        <a:gd name="T35" fmla="*/ 101 h 3794"/>
                        <a:gd name="T36" fmla="*/ 586 w 4251"/>
                        <a:gd name="T37" fmla="*/ 18 h 3794"/>
                        <a:gd name="T38" fmla="*/ 957 w 4251"/>
                        <a:gd name="T39" fmla="*/ 18 h 3794"/>
                        <a:gd name="T40" fmla="*/ 1357 w 4251"/>
                        <a:gd name="T41" fmla="*/ 95 h 3794"/>
                        <a:gd name="T42" fmla="*/ 1782 w 4251"/>
                        <a:gd name="T43" fmla="*/ 245 h 3794"/>
                        <a:gd name="T44" fmla="*/ 2212 w 4251"/>
                        <a:gd name="T45" fmla="*/ 467 h 3794"/>
                        <a:gd name="T46" fmla="*/ 2643 w 4251"/>
                        <a:gd name="T47" fmla="*/ 761 h 3794"/>
                        <a:gd name="T48" fmla="*/ 3061 w 4251"/>
                        <a:gd name="T49" fmla="*/ 1120 h 3794"/>
                        <a:gd name="T50" fmla="*/ 3318 w 4251"/>
                        <a:gd name="T51" fmla="*/ 1390 h 3794"/>
                        <a:gd name="T52" fmla="*/ 3552 w 4251"/>
                        <a:gd name="T53" fmla="*/ 1666 h 3794"/>
                        <a:gd name="T54" fmla="*/ 3755 w 4251"/>
                        <a:gd name="T55" fmla="*/ 1954 h 3794"/>
                        <a:gd name="T56" fmla="*/ 3922 w 4251"/>
                        <a:gd name="T57" fmla="*/ 2247 h 3794"/>
                        <a:gd name="T58" fmla="*/ 4060 w 4251"/>
                        <a:gd name="T59" fmla="*/ 2535 h 3794"/>
                        <a:gd name="T60" fmla="*/ 4162 w 4251"/>
                        <a:gd name="T61" fmla="*/ 2823 h 3794"/>
                        <a:gd name="T62" fmla="*/ 4221 w 4251"/>
                        <a:gd name="T63" fmla="*/ 3105 h 3794"/>
                        <a:gd name="T64" fmla="*/ 4245 w 4251"/>
                        <a:gd name="T65" fmla="*/ 3368 h 3794"/>
                        <a:gd name="T66" fmla="*/ 4233 w 4251"/>
                        <a:gd name="T67" fmla="*/ 3590 h 3794"/>
                        <a:gd name="T68" fmla="*/ 4185 w 4251"/>
                        <a:gd name="T69" fmla="*/ 3794 h 3794"/>
                        <a:gd name="T70" fmla="*/ 4215 w 4251"/>
                        <a:gd name="T71" fmla="*/ 3692 h 3794"/>
                        <a:gd name="T72" fmla="*/ 4245 w 4251"/>
                        <a:gd name="T73" fmla="*/ 3482 h 3794"/>
                        <a:gd name="T74" fmla="*/ 4251 w 4251"/>
                        <a:gd name="T75" fmla="*/ 3368 h 37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51" h="3794">
                          <a:moveTo>
                            <a:pt x="4251" y="3368"/>
                          </a:moveTo>
                          <a:lnTo>
                            <a:pt x="4245" y="3237"/>
                          </a:lnTo>
                          <a:lnTo>
                            <a:pt x="4227" y="3099"/>
                          </a:lnTo>
                          <a:lnTo>
                            <a:pt x="4203" y="2961"/>
                          </a:lnTo>
                          <a:lnTo>
                            <a:pt x="4167" y="2823"/>
                          </a:lnTo>
                          <a:lnTo>
                            <a:pt x="4120" y="2679"/>
                          </a:lnTo>
                          <a:lnTo>
                            <a:pt x="4066" y="2535"/>
                          </a:lnTo>
                          <a:lnTo>
                            <a:pt x="4000" y="2391"/>
                          </a:lnTo>
                          <a:lnTo>
                            <a:pt x="3928" y="2247"/>
                          </a:lnTo>
                          <a:lnTo>
                            <a:pt x="3845" y="2098"/>
                          </a:lnTo>
                          <a:lnTo>
                            <a:pt x="3755" y="1954"/>
                          </a:lnTo>
                          <a:lnTo>
                            <a:pt x="3659" y="1810"/>
                          </a:lnTo>
                          <a:lnTo>
                            <a:pt x="3552" y="1666"/>
                          </a:lnTo>
                          <a:lnTo>
                            <a:pt x="3438" y="1528"/>
                          </a:lnTo>
                          <a:lnTo>
                            <a:pt x="3318" y="1390"/>
                          </a:lnTo>
                          <a:lnTo>
                            <a:pt x="3193" y="1252"/>
                          </a:lnTo>
                          <a:lnTo>
                            <a:pt x="3061" y="1120"/>
                          </a:lnTo>
                          <a:lnTo>
                            <a:pt x="2858" y="935"/>
                          </a:lnTo>
                          <a:lnTo>
                            <a:pt x="2649" y="761"/>
                          </a:lnTo>
                          <a:lnTo>
                            <a:pt x="2434" y="605"/>
                          </a:lnTo>
                          <a:lnTo>
                            <a:pt x="2212" y="467"/>
                          </a:lnTo>
                          <a:lnTo>
                            <a:pt x="1991" y="341"/>
                          </a:lnTo>
                          <a:lnTo>
                            <a:pt x="1770" y="233"/>
                          </a:lnTo>
                          <a:lnTo>
                            <a:pt x="1549" y="143"/>
                          </a:lnTo>
                          <a:lnTo>
                            <a:pt x="1327" y="77"/>
                          </a:lnTo>
                          <a:lnTo>
                            <a:pt x="1124" y="35"/>
                          </a:lnTo>
                          <a:lnTo>
                            <a:pt x="927" y="6"/>
                          </a:lnTo>
                          <a:lnTo>
                            <a:pt x="741" y="0"/>
                          </a:lnTo>
                          <a:lnTo>
                            <a:pt x="568" y="18"/>
                          </a:lnTo>
                          <a:lnTo>
                            <a:pt x="401" y="47"/>
                          </a:lnTo>
                          <a:lnTo>
                            <a:pt x="257" y="101"/>
                          </a:lnTo>
                          <a:lnTo>
                            <a:pt x="120" y="173"/>
                          </a:lnTo>
                          <a:lnTo>
                            <a:pt x="0" y="263"/>
                          </a:lnTo>
                          <a:lnTo>
                            <a:pt x="0" y="269"/>
                          </a:lnTo>
                          <a:lnTo>
                            <a:pt x="126" y="173"/>
                          </a:lnTo>
                          <a:lnTo>
                            <a:pt x="263" y="101"/>
                          </a:lnTo>
                          <a:lnTo>
                            <a:pt x="419" y="47"/>
                          </a:lnTo>
                          <a:lnTo>
                            <a:pt x="586" y="18"/>
                          </a:lnTo>
                          <a:lnTo>
                            <a:pt x="765" y="6"/>
                          </a:lnTo>
                          <a:lnTo>
                            <a:pt x="957" y="18"/>
                          </a:lnTo>
                          <a:lnTo>
                            <a:pt x="1154" y="47"/>
                          </a:lnTo>
                          <a:lnTo>
                            <a:pt x="1357" y="95"/>
                          </a:lnTo>
                          <a:lnTo>
                            <a:pt x="1567" y="161"/>
                          </a:lnTo>
                          <a:lnTo>
                            <a:pt x="1782" y="245"/>
                          </a:lnTo>
                          <a:lnTo>
                            <a:pt x="1997" y="347"/>
                          </a:lnTo>
                          <a:lnTo>
                            <a:pt x="2212" y="467"/>
                          </a:lnTo>
                          <a:lnTo>
                            <a:pt x="2428" y="605"/>
                          </a:lnTo>
                          <a:lnTo>
                            <a:pt x="2643" y="761"/>
                          </a:lnTo>
                          <a:lnTo>
                            <a:pt x="2858" y="935"/>
                          </a:lnTo>
                          <a:lnTo>
                            <a:pt x="3061" y="1120"/>
                          </a:lnTo>
                          <a:lnTo>
                            <a:pt x="3193" y="1252"/>
                          </a:lnTo>
                          <a:lnTo>
                            <a:pt x="3318" y="1390"/>
                          </a:lnTo>
                          <a:lnTo>
                            <a:pt x="3438" y="1528"/>
                          </a:lnTo>
                          <a:lnTo>
                            <a:pt x="3552" y="1666"/>
                          </a:lnTo>
                          <a:lnTo>
                            <a:pt x="3653" y="1810"/>
                          </a:lnTo>
                          <a:lnTo>
                            <a:pt x="3755" y="1954"/>
                          </a:lnTo>
                          <a:lnTo>
                            <a:pt x="3839" y="2104"/>
                          </a:lnTo>
                          <a:lnTo>
                            <a:pt x="3922" y="2247"/>
                          </a:lnTo>
                          <a:lnTo>
                            <a:pt x="3994" y="2391"/>
                          </a:lnTo>
                          <a:lnTo>
                            <a:pt x="4060" y="2535"/>
                          </a:lnTo>
                          <a:lnTo>
                            <a:pt x="4114" y="2679"/>
                          </a:lnTo>
                          <a:lnTo>
                            <a:pt x="4162" y="2823"/>
                          </a:lnTo>
                          <a:lnTo>
                            <a:pt x="4197" y="2967"/>
                          </a:lnTo>
                          <a:lnTo>
                            <a:pt x="4221" y="3105"/>
                          </a:lnTo>
                          <a:lnTo>
                            <a:pt x="4239" y="3237"/>
                          </a:lnTo>
                          <a:lnTo>
                            <a:pt x="4245" y="3368"/>
                          </a:lnTo>
                          <a:lnTo>
                            <a:pt x="4245" y="3482"/>
                          </a:lnTo>
                          <a:lnTo>
                            <a:pt x="4233" y="3590"/>
                          </a:lnTo>
                          <a:lnTo>
                            <a:pt x="4215" y="3692"/>
                          </a:lnTo>
                          <a:lnTo>
                            <a:pt x="4185" y="3794"/>
                          </a:lnTo>
                          <a:lnTo>
                            <a:pt x="4215" y="3692"/>
                          </a:lnTo>
                          <a:lnTo>
                            <a:pt x="4239" y="3590"/>
                          </a:lnTo>
                          <a:lnTo>
                            <a:pt x="4245" y="3482"/>
                          </a:lnTo>
                          <a:lnTo>
                            <a:pt x="4251" y="336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67" name="Group 12">
                      <a:extLst>
                        <a:ext uri="{FF2B5EF4-FFF2-40B4-BE49-F238E27FC236}">
                          <a16:creationId xmlns:a16="http://schemas.microsoft.com/office/drawing/2014/main" id="{8741B6E5-DCC5-DF42-944F-F95E59AD80C4}"/>
                        </a:ext>
                      </a:extLst>
                    </p:cNvPr>
                    <p:cNvGrpSpPr>
                      <a:grpSpLocks/>
                    </p:cNvGrpSpPr>
                    <p:nvPr userDrawn="1"/>
                  </p:nvGrpSpPr>
                  <p:grpSpPr bwMode="auto">
                    <a:xfrm>
                      <a:off x="0" y="659"/>
                      <a:ext cx="4751" cy="3657"/>
                      <a:chOff x="0" y="659"/>
                      <a:chExt cx="4751" cy="3657"/>
                    </a:xfrm>
                  </p:grpSpPr>
                  <p:sp>
                    <p:nvSpPr>
                      <p:cNvPr id="1068" name="Freeform 13">
                        <a:extLst>
                          <a:ext uri="{FF2B5EF4-FFF2-40B4-BE49-F238E27FC236}">
                            <a16:creationId xmlns:a16="http://schemas.microsoft.com/office/drawing/2014/main" id="{36A867B2-9EB5-7248-AF64-379DC09A1DFB}"/>
                          </a:ext>
                        </a:extLst>
                      </p:cNvPr>
                      <p:cNvSpPr>
                        <a:spLocks/>
                      </p:cNvSpPr>
                      <p:nvPr userDrawn="1"/>
                    </p:nvSpPr>
                    <p:spPr bwMode="hidden">
                      <a:xfrm>
                        <a:off x="400" y="659"/>
                        <a:ext cx="4121" cy="3657"/>
                      </a:xfrm>
                      <a:custGeom>
                        <a:avLst/>
                        <a:gdLst>
                          <a:gd name="T0" fmla="*/ 161 w 4108"/>
                          <a:gd name="T1" fmla="*/ 186 h 3657"/>
                          <a:gd name="T2" fmla="*/ 442 w 4108"/>
                          <a:gd name="T3" fmla="*/ 54 h 3657"/>
                          <a:gd name="T4" fmla="*/ 771 w 4108"/>
                          <a:gd name="T5" fmla="*/ 6 h 3657"/>
                          <a:gd name="T6" fmla="*/ 1136 w 4108"/>
                          <a:gd name="T7" fmla="*/ 36 h 3657"/>
                          <a:gd name="T8" fmla="*/ 1537 w 4108"/>
                          <a:gd name="T9" fmla="*/ 144 h 3657"/>
                          <a:gd name="T10" fmla="*/ 1949 w 4108"/>
                          <a:gd name="T11" fmla="*/ 324 h 3657"/>
                          <a:gd name="T12" fmla="*/ 2368 w 4108"/>
                          <a:gd name="T13" fmla="*/ 570 h 3657"/>
                          <a:gd name="T14" fmla="*/ 2780 w 4108"/>
                          <a:gd name="T15" fmla="*/ 888 h 3657"/>
                          <a:gd name="T16" fmla="*/ 3103 w 4108"/>
                          <a:gd name="T17" fmla="*/ 1193 h 3657"/>
                          <a:gd name="T18" fmla="*/ 3336 w 4108"/>
                          <a:gd name="T19" fmla="*/ 1451 h 3657"/>
                          <a:gd name="T20" fmla="*/ 3540 w 4108"/>
                          <a:gd name="T21" fmla="*/ 1721 h 3657"/>
                          <a:gd name="T22" fmla="*/ 3719 w 4108"/>
                          <a:gd name="T23" fmla="*/ 1997 h 3657"/>
                          <a:gd name="T24" fmla="*/ 3863 w 4108"/>
                          <a:gd name="T25" fmla="*/ 2272 h 3657"/>
                          <a:gd name="T26" fmla="*/ 3976 w 4108"/>
                          <a:gd name="T27" fmla="*/ 2548 h 3657"/>
                          <a:gd name="T28" fmla="*/ 4060 w 4108"/>
                          <a:gd name="T29" fmla="*/ 2818 h 3657"/>
                          <a:gd name="T30" fmla="*/ 4102 w 4108"/>
                          <a:gd name="T31" fmla="*/ 3070 h 3657"/>
                          <a:gd name="T32" fmla="*/ 4102 w 4108"/>
                          <a:gd name="T33" fmla="*/ 3321 h 3657"/>
                          <a:gd name="T34" fmla="*/ 4060 w 4108"/>
                          <a:gd name="T35" fmla="*/ 3549 h 3657"/>
                          <a:gd name="T36" fmla="*/ 4030 w 4108"/>
                          <a:gd name="T37" fmla="*/ 3657 h 3657"/>
                          <a:gd name="T38" fmla="*/ 4090 w 4108"/>
                          <a:gd name="T39" fmla="*/ 3447 h 3657"/>
                          <a:gd name="T40" fmla="*/ 4108 w 4108"/>
                          <a:gd name="T41" fmla="*/ 3213 h 3657"/>
                          <a:gd name="T42" fmla="*/ 4102 w 4108"/>
                          <a:gd name="T43" fmla="*/ 3070 h 3657"/>
                          <a:gd name="T44" fmla="*/ 4060 w 4108"/>
                          <a:gd name="T45" fmla="*/ 2812 h 3657"/>
                          <a:gd name="T46" fmla="*/ 3982 w 4108"/>
                          <a:gd name="T47" fmla="*/ 2548 h 3657"/>
                          <a:gd name="T48" fmla="*/ 3869 w 4108"/>
                          <a:gd name="T49" fmla="*/ 2272 h 3657"/>
                          <a:gd name="T50" fmla="*/ 3725 w 4108"/>
                          <a:gd name="T51" fmla="*/ 1997 h 3657"/>
                          <a:gd name="T52" fmla="*/ 3546 w 4108"/>
                          <a:gd name="T53" fmla="*/ 1721 h 3657"/>
                          <a:gd name="T54" fmla="*/ 3342 w 4108"/>
                          <a:gd name="T55" fmla="*/ 1451 h 3657"/>
                          <a:gd name="T56" fmla="*/ 3109 w 4108"/>
                          <a:gd name="T57" fmla="*/ 1187 h 3657"/>
                          <a:gd name="T58" fmla="*/ 2792 w 4108"/>
                          <a:gd name="T59" fmla="*/ 888 h 3657"/>
                          <a:gd name="T60" fmla="*/ 2386 w 4108"/>
                          <a:gd name="T61" fmla="*/ 576 h 3657"/>
                          <a:gd name="T62" fmla="*/ 1967 w 4108"/>
                          <a:gd name="T63" fmla="*/ 330 h 3657"/>
                          <a:gd name="T64" fmla="*/ 1543 w 4108"/>
                          <a:gd name="T65" fmla="*/ 144 h 3657"/>
                          <a:gd name="T66" fmla="*/ 1130 w 4108"/>
                          <a:gd name="T67" fmla="*/ 30 h 3657"/>
                          <a:gd name="T68" fmla="*/ 753 w 4108"/>
                          <a:gd name="T69" fmla="*/ 0 h 3657"/>
                          <a:gd name="T70" fmla="*/ 431 w 4108"/>
                          <a:gd name="T71" fmla="*/ 54 h 3657"/>
                          <a:gd name="T72" fmla="*/ 161 w 4108"/>
                          <a:gd name="T73" fmla="*/ 186 h 3657"/>
                          <a:gd name="T74" fmla="*/ 24 w 4108"/>
                          <a:gd name="T75" fmla="*/ 306 h 3657"/>
                          <a:gd name="T76" fmla="*/ 0 w 4108"/>
                          <a:gd name="T77" fmla="*/ 336 h 3657"/>
                          <a:gd name="T78" fmla="*/ 48 w 4108"/>
                          <a:gd name="T79" fmla="*/ 282 h 365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4108" h="3657">
                            <a:moveTo>
                              <a:pt x="48" y="282"/>
                            </a:moveTo>
                            <a:lnTo>
                              <a:pt x="161" y="186"/>
                            </a:lnTo>
                            <a:lnTo>
                              <a:pt x="293" y="108"/>
                            </a:lnTo>
                            <a:lnTo>
                              <a:pt x="442" y="54"/>
                            </a:lnTo>
                            <a:lnTo>
                              <a:pt x="598" y="18"/>
                            </a:lnTo>
                            <a:lnTo>
                              <a:pt x="771" y="6"/>
                            </a:lnTo>
                            <a:lnTo>
                              <a:pt x="951" y="12"/>
                            </a:lnTo>
                            <a:lnTo>
                              <a:pt x="1136" y="36"/>
                            </a:lnTo>
                            <a:lnTo>
                              <a:pt x="1333" y="84"/>
                            </a:lnTo>
                            <a:lnTo>
                              <a:pt x="1537" y="144"/>
                            </a:lnTo>
                            <a:lnTo>
                              <a:pt x="1740" y="222"/>
                            </a:lnTo>
                            <a:lnTo>
                              <a:pt x="1949" y="324"/>
                            </a:lnTo>
                            <a:lnTo>
                              <a:pt x="2158" y="438"/>
                            </a:lnTo>
                            <a:lnTo>
                              <a:pt x="2368" y="570"/>
                            </a:lnTo>
                            <a:lnTo>
                              <a:pt x="2577" y="720"/>
                            </a:lnTo>
                            <a:lnTo>
                              <a:pt x="2780" y="888"/>
                            </a:lnTo>
                            <a:lnTo>
                              <a:pt x="2978" y="1067"/>
                            </a:lnTo>
                            <a:lnTo>
                              <a:pt x="3103" y="1193"/>
                            </a:lnTo>
                            <a:lnTo>
                              <a:pt x="3223" y="1319"/>
                            </a:lnTo>
                            <a:lnTo>
                              <a:pt x="3336" y="1451"/>
                            </a:lnTo>
                            <a:lnTo>
                              <a:pt x="3444" y="1589"/>
                            </a:lnTo>
                            <a:lnTo>
                              <a:pt x="3540" y="1721"/>
                            </a:lnTo>
                            <a:lnTo>
                              <a:pt x="3635" y="1859"/>
                            </a:lnTo>
                            <a:lnTo>
                              <a:pt x="3719" y="1997"/>
                            </a:lnTo>
                            <a:lnTo>
                              <a:pt x="3797" y="2134"/>
                            </a:lnTo>
                            <a:lnTo>
                              <a:pt x="3863" y="2272"/>
                            </a:lnTo>
                            <a:lnTo>
                              <a:pt x="3928" y="2410"/>
                            </a:lnTo>
                            <a:lnTo>
                              <a:pt x="3976" y="2548"/>
                            </a:lnTo>
                            <a:lnTo>
                              <a:pt x="4024" y="2680"/>
                            </a:lnTo>
                            <a:lnTo>
                              <a:pt x="4060" y="2818"/>
                            </a:lnTo>
                            <a:lnTo>
                              <a:pt x="4084" y="2944"/>
                            </a:lnTo>
                            <a:lnTo>
                              <a:pt x="4102" y="3070"/>
                            </a:lnTo>
                            <a:lnTo>
                              <a:pt x="4108" y="3195"/>
                            </a:lnTo>
                            <a:lnTo>
                              <a:pt x="4102" y="3321"/>
                            </a:lnTo>
                            <a:lnTo>
                              <a:pt x="4090" y="3441"/>
                            </a:lnTo>
                            <a:lnTo>
                              <a:pt x="4060" y="3549"/>
                            </a:lnTo>
                            <a:lnTo>
                              <a:pt x="4024" y="3657"/>
                            </a:lnTo>
                            <a:lnTo>
                              <a:pt x="4030" y="3657"/>
                            </a:lnTo>
                            <a:lnTo>
                              <a:pt x="4066" y="3555"/>
                            </a:lnTo>
                            <a:lnTo>
                              <a:pt x="4090" y="3447"/>
                            </a:lnTo>
                            <a:lnTo>
                              <a:pt x="4102" y="3333"/>
                            </a:lnTo>
                            <a:lnTo>
                              <a:pt x="4108" y="3213"/>
                            </a:lnTo>
                            <a:lnTo>
                              <a:pt x="4108" y="3195"/>
                            </a:lnTo>
                            <a:lnTo>
                              <a:pt x="4102" y="3070"/>
                            </a:lnTo>
                            <a:lnTo>
                              <a:pt x="4084" y="2944"/>
                            </a:lnTo>
                            <a:lnTo>
                              <a:pt x="4060" y="2812"/>
                            </a:lnTo>
                            <a:lnTo>
                              <a:pt x="4024" y="2680"/>
                            </a:lnTo>
                            <a:lnTo>
                              <a:pt x="3982" y="2548"/>
                            </a:lnTo>
                            <a:lnTo>
                              <a:pt x="3928" y="2410"/>
                            </a:lnTo>
                            <a:lnTo>
                              <a:pt x="3869" y="2272"/>
                            </a:lnTo>
                            <a:lnTo>
                              <a:pt x="3803" y="2134"/>
                            </a:lnTo>
                            <a:lnTo>
                              <a:pt x="3725" y="1997"/>
                            </a:lnTo>
                            <a:lnTo>
                              <a:pt x="3641" y="1859"/>
                            </a:lnTo>
                            <a:lnTo>
                              <a:pt x="3546" y="1721"/>
                            </a:lnTo>
                            <a:lnTo>
                              <a:pt x="3450" y="1583"/>
                            </a:lnTo>
                            <a:lnTo>
                              <a:pt x="3342" y="1451"/>
                            </a:lnTo>
                            <a:lnTo>
                              <a:pt x="3229" y="1319"/>
                            </a:lnTo>
                            <a:lnTo>
                              <a:pt x="3109" y="1187"/>
                            </a:lnTo>
                            <a:lnTo>
                              <a:pt x="2984" y="1061"/>
                            </a:lnTo>
                            <a:lnTo>
                              <a:pt x="2792" y="888"/>
                            </a:lnTo>
                            <a:lnTo>
                              <a:pt x="2589" y="726"/>
                            </a:lnTo>
                            <a:lnTo>
                              <a:pt x="2386" y="576"/>
                            </a:lnTo>
                            <a:lnTo>
                              <a:pt x="2176" y="444"/>
                            </a:lnTo>
                            <a:lnTo>
                              <a:pt x="1967" y="330"/>
                            </a:lnTo>
                            <a:lnTo>
                              <a:pt x="1752" y="228"/>
                            </a:lnTo>
                            <a:lnTo>
                              <a:pt x="1543" y="144"/>
                            </a:lnTo>
                            <a:lnTo>
                              <a:pt x="1333" y="78"/>
                            </a:lnTo>
                            <a:lnTo>
                              <a:pt x="1130" y="30"/>
                            </a:lnTo>
                            <a:lnTo>
                              <a:pt x="939" y="6"/>
                            </a:lnTo>
                            <a:lnTo>
                              <a:pt x="753" y="0"/>
                            </a:lnTo>
                            <a:lnTo>
                              <a:pt x="586" y="18"/>
                            </a:lnTo>
                            <a:lnTo>
                              <a:pt x="431" y="54"/>
                            </a:lnTo>
                            <a:lnTo>
                              <a:pt x="287" y="108"/>
                            </a:lnTo>
                            <a:lnTo>
                              <a:pt x="161" y="186"/>
                            </a:lnTo>
                            <a:lnTo>
                              <a:pt x="48" y="282"/>
                            </a:lnTo>
                            <a:lnTo>
                              <a:pt x="24" y="306"/>
                            </a:lnTo>
                            <a:lnTo>
                              <a:pt x="0" y="330"/>
                            </a:lnTo>
                            <a:lnTo>
                              <a:pt x="0" y="336"/>
                            </a:lnTo>
                            <a:lnTo>
                              <a:pt x="24" y="312"/>
                            </a:lnTo>
                            <a:lnTo>
                              <a:pt x="48" y="28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69" name="Group 14">
                        <a:extLst>
                          <a:ext uri="{FF2B5EF4-FFF2-40B4-BE49-F238E27FC236}">
                            <a16:creationId xmlns:a16="http://schemas.microsoft.com/office/drawing/2014/main" id="{A7F7F101-DD22-F748-BF60-5D6AA6C3BC08}"/>
                          </a:ext>
                        </a:extLst>
                      </p:cNvPr>
                      <p:cNvGrpSpPr>
                        <a:grpSpLocks/>
                      </p:cNvGrpSpPr>
                      <p:nvPr userDrawn="1"/>
                    </p:nvGrpSpPr>
                    <p:grpSpPr bwMode="auto">
                      <a:xfrm>
                        <a:off x="0" y="808"/>
                        <a:ext cx="4751" cy="3508"/>
                        <a:chOff x="-400" y="808"/>
                        <a:chExt cx="4751" cy="3508"/>
                      </a:xfrm>
                    </p:grpSpPr>
                    <p:sp>
                      <p:nvSpPr>
                        <p:cNvPr id="1070" name="Line 15">
                          <a:extLst>
                            <a:ext uri="{FF2B5EF4-FFF2-40B4-BE49-F238E27FC236}">
                              <a16:creationId xmlns:a16="http://schemas.microsoft.com/office/drawing/2014/main" id="{0CD22B56-D980-CF43-A370-894E1C7B05FF}"/>
                            </a:ext>
                          </a:extLst>
                        </p:cNvPr>
                        <p:cNvSpPr>
                          <a:spLocks noChangeShapeType="1"/>
                        </p:cNvSpPr>
                        <p:nvPr userDrawn="1"/>
                      </p:nvSpPr>
                      <p:spPr bwMode="hidden">
                        <a:xfrm rot="1678521" flipH="1" flipV="1">
                          <a:off x="876" y="809"/>
                          <a:ext cx="1242" cy="191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1" name="Line 16">
                          <a:extLst>
                            <a:ext uri="{FF2B5EF4-FFF2-40B4-BE49-F238E27FC236}">
                              <a16:creationId xmlns:a16="http://schemas.microsoft.com/office/drawing/2014/main" id="{69DBC4D9-D1B6-2841-8F8A-B94920F197E5}"/>
                            </a:ext>
                          </a:extLst>
                        </p:cNvPr>
                        <p:cNvSpPr>
                          <a:spLocks noChangeShapeType="1"/>
                        </p:cNvSpPr>
                        <p:nvPr userDrawn="1"/>
                      </p:nvSpPr>
                      <p:spPr bwMode="hidden">
                        <a:xfrm rot="1678521" flipH="1" flipV="1">
                          <a:off x="-210" y="2117"/>
                          <a:ext cx="1921" cy="37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2" name="Line 17">
                          <a:extLst>
                            <a:ext uri="{FF2B5EF4-FFF2-40B4-BE49-F238E27FC236}">
                              <a16:creationId xmlns:a16="http://schemas.microsoft.com/office/drawing/2014/main" id="{0D30C85D-C965-E04B-A4F2-9A9AA8ECA280}"/>
                            </a:ext>
                          </a:extLst>
                        </p:cNvPr>
                        <p:cNvSpPr>
                          <a:spLocks noChangeShapeType="1"/>
                        </p:cNvSpPr>
                        <p:nvPr userDrawn="1"/>
                      </p:nvSpPr>
                      <p:spPr bwMode="hidden">
                        <a:xfrm rot="1678521" flipH="1" flipV="1">
                          <a:off x="-257" y="1886"/>
                          <a:ext cx="2029" cy="59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3" name="Line 18">
                          <a:extLst>
                            <a:ext uri="{FF2B5EF4-FFF2-40B4-BE49-F238E27FC236}">
                              <a16:creationId xmlns:a16="http://schemas.microsoft.com/office/drawing/2014/main" id="{2335A373-09C3-784C-BA81-31FFFFBFD022}"/>
                            </a:ext>
                          </a:extLst>
                        </p:cNvPr>
                        <p:cNvSpPr>
                          <a:spLocks noChangeShapeType="1"/>
                        </p:cNvSpPr>
                        <p:nvPr userDrawn="1"/>
                      </p:nvSpPr>
                      <p:spPr bwMode="hidden">
                        <a:xfrm rot="1678521" flipH="1" flipV="1">
                          <a:off x="-327" y="1599"/>
                          <a:ext cx="2175" cy="852"/>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4" name="Line 19">
                          <a:extLst>
                            <a:ext uri="{FF2B5EF4-FFF2-40B4-BE49-F238E27FC236}">
                              <a16:creationId xmlns:a16="http://schemas.microsoft.com/office/drawing/2014/main" id="{08A4DE83-DA64-D446-9AB2-12CEE55E95BC}"/>
                            </a:ext>
                          </a:extLst>
                        </p:cNvPr>
                        <p:cNvSpPr>
                          <a:spLocks noChangeShapeType="1"/>
                        </p:cNvSpPr>
                        <p:nvPr userDrawn="1"/>
                      </p:nvSpPr>
                      <p:spPr bwMode="hidden">
                        <a:xfrm rot="1678521" flipH="1" flipV="1">
                          <a:off x="-400" y="1259"/>
                          <a:ext cx="2334" cy="116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 name="Line 20">
                          <a:extLst>
                            <a:ext uri="{FF2B5EF4-FFF2-40B4-BE49-F238E27FC236}">
                              <a16:creationId xmlns:a16="http://schemas.microsoft.com/office/drawing/2014/main" id="{C0AEB11B-FD3A-B149-8154-43AD0F65735C}"/>
                            </a:ext>
                          </a:extLst>
                        </p:cNvPr>
                        <p:cNvSpPr>
                          <a:spLocks noChangeShapeType="1"/>
                        </p:cNvSpPr>
                        <p:nvPr userDrawn="1"/>
                      </p:nvSpPr>
                      <p:spPr bwMode="hidden">
                        <a:xfrm rot="1678521" flipH="1" flipV="1">
                          <a:off x="179" y="872"/>
                          <a:ext cx="1891" cy="168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6" name="Line 21">
                          <a:extLst>
                            <a:ext uri="{FF2B5EF4-FFF2-40B4-BE49-F238E27FC236}">
                              <a16:creationId xmlns:a16="http://schemas.microsoft.com/office/drawing/2014/main" id="{78741CA7-FD52-9C45-8AB0-99B586A4D083}"/>
                            </a:ext>
                          </a:extLst>
                        </p:cNvPr>
                        <p:cNvSpPr>
                          <a:spLocks noChangeShapeType="1"/>
                        </p:cNvSpPr>
                        <p:nvPr userDrawn="1"/>
                      </p:nvSpPr>
                      <p:spPr bwMode="hidden">
                        <a:xfrm rot="1678521" flipH="1" flipV="1">
                          <a:off x="-150" y="2329"/>
                          <a:ext cx="1806" cy="194"/>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7" name="Line 22">
                          <a:extLst>
                            <a:ext uri="{FF2B5EF4-FFF2-40B4-BE49-F238E27FC236}">
                              <a16:creationId xmlns:a16="http://schemas.microsoft.com/office/drawing/2014/main" id="{D99685A4-83DA-8549-8844-F350811336FD}"/>
                            </a:ext>
                          </a:extLst>
                        </p:cNvPr>
                        <p:cNvSpPr>
                          <a:spLocks noChangeShapeType="1"/>
                        </p:cNvSpPr>
                        <p:nvPr userDrawn="1"/>
                      </p:nvSpPr>
                      <p:spPr bwMode="hidden">
                        <a:xfrm rot="1678521" flipH="1" flipV="1">
                          <a:off x="-109" y="2514"/>
                          <a:ext cx="1720" cy="3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8" name="Line 23">
                          <a:extLst>
                            <a:ext uri="{FF2B5EF4-FFF2-40B4-BE49-F238E27FC236}">
                              <a16:creationId xmlns:a16="http://schemas.microsoft.com/office/drawing/2014/main" id="{E1FAA943-11C4-D440-B6F7-9E306D5BED74}"/>
                            </a:ext>
                          </a:extLst>
                        </p:cNvPr>
                        <p:cNvSpPr>
                          <a:spLocks noChangeShapeType="1"/>
                        </p:cNvSpPr>
                        <p:nvPr userDrawn="1"/>
                      </p:nvSpPr>
                      <p:spPr bwMode="hidden">
                        <a:xfrm rot="1678521" flipH="1">
                          <a:off x="545" y="2785"/>
                          <a:ext cx="849" cy="802"/>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9" name="Line 24">
                          <a:extLst>
                            <a:ext uri="{FF2B5EF4-FFF2-40B4-BE49-F238E27FC236}">
                              <a16:creationId xmlns:a16="http://schemas.microsoft.com/office/drawing/2014/main" id="{782304D0-E069-C146-A63B-5316B4E4D269}"/>
                            </a:ext>
                          </a:extLst>
                        </p:cNvPr>
                        <p:cNvSpPr>
                          <a:spLocks noChangeShapeType="1"/>
                        </p:cNvSpPr>
                        <p:nvPr userDrawn="1"/>
                      </p:nvSpPr>
                      <p:spPr bwMode="hidden">
                        <a:xfrm rot="1678521" flipH="1">
                          <a:off x="168" y="2669"/>
                          <a:ext cx="1295" cy="56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0" name="Line 25">
                          <a:extLst>
                            <a:ext uri="{FF2B5EF4-FFF2-40B4-BE49-F238E27FC236}">
                              <a16:creationId xmlns:a16="http://schemas.microsoft.com/office/drawing/2014/main" id="{98CE069B-9603-4240-ABE7-28173D696AA8}"/>
                            </a:ext>
                          </a:extLst>
                        </p:cNvPr>
                        <p:cNvSpPr>
                          <a:spLocks noChangeShapeType="1"/>
                        </p:cNvSpPr>
                        <p:nvPr userDrawn="1"/>
                      </p:nvSpPr>
                      <p:spPr bwMode="hidden">
                        <a:xfrm rot="1678521" flipH="1">
                          <a:off x="-34" y="2588"/>
                          <a:ext cx="1576" cy="24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1" name="Line 26">
                          <a:extLst>
                            <a:ext uri="{FF2B5EF4-FFF2-40B4-BE49-F238E27FC236}">
                              <a16:creationId xmlns:a16="http://schemas.microsoft.com/office/drawing/2014/main" id="{01FC9C2C-852F-474E-BB49-765D42B8ED38}"/>
                            </a:ext>
                          </a:extLst>
                        </p:cNvPr>
                        <p:cNvSpPr>
                          <a:spLocks noChangeShapeType="1"/>
                        </p:cNvSpPr>
                        <p:nvPr userDrawn="1"/>
                      </p:nvSpPr>
                      <p:spPr bwMode="hidden">
                        <a:xfrm rot="1678521" flipH="1">
                          <a:off x="1201" y="2985"/>
                          <a:ext cx="141" cy="104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2" name="Line 27">
                          <a:extLst>
                            <a:ext uri="{FF2B5EF4-FFF2-40B4-BE49-F238E27FC236}">
                              <a16:creationId xmlns:a16="http://schemas.microsoft.com/office/drawing/2014/main" id="{E001F70B-9451-EA40-945B-0BA4D4F025B8}"/>
                            </a:ext>
                          </a:extLst>
                        </p:cNvPr>
                        <p:cNvSpPr>
                          <a:spLocks noChangeShapeType="1"/>
                        </p:cNvSpPr>
                        <p:nvPr userDrawn="1"/>
                      </p:nvSpPr>
                      <p:spPr bwMode="hidden">
                        <a:xfrm rot="1678521" flipH="1">
                          <a:off x="1292" y="3013"/>
                          <a:ext cx="47" cy="105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3" name="Line 28">
                          <a:extLst>
                            <a:ext uri="{FF2B5EF4-FFF2-40B4-BE49-F238E27FC236}">
                              <a16:creationId xmlns:a16="http://schemas.microsoft.com/office/drawing/2014/main" id="{06C0A2A0-ADAD-844A-99C8-7B5616FB501F}"/>
                            </a:ext>
                          </a:extLst>
                        </p:cNvPr>
                        <p:cNvSpPr>
                          <a:spLocks noChangeShapeType="1"/>
                        </p:cNvSpPr>
                        <p:nvPr userDrawn="1"/>
                      </p:nvSpPr>
                      <p:spPr bwMode="hidden">
                        <a:xfrm rot="1678521">
                          <a:off x="1331" y="3034"/>
                          <a:ext cx="47" cy="108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4" name="Line 29">
                          <a:extLst>
                            <a:ext uri="{FF2B5EF4-FFF2-40B4-BE49-F238E27FC236}">
                              <a16:creationId xmlns:a16="http://schemas.microsoft.com/office/drawing/2014/main" id="{CA4CB232-8AE2-5C43-86AF-332FAEA8BFD9}"/>
                            </a:ext>
                          </a:extLst>
                        </p:cNvPr>
                        <p:cNvSpPr>
                          <a:spLocks noChangeShapeType="1"/>
                        </p:cNvSpPr>
                        <p:nvPr userDrawn="1"/>
                      </p:nvSpPr>
                      <p:spPr bwMode="hidden">
                        <a:xfrm rot="1678521">
                          <a:off x="1325" y="3059"/>
                          <a:ext cx="145" cy="110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5" name="Line 30">
                          <a:extLst>
                            <a:ext uri="{FF2B5EF4-FFF2-40B4-BE49-F238E27FC236}">
                              <a16:creationId xmlns:a16="http://schemas.microsoft.com/office/drawing/2014/main" id="{76E8E9BF-8D15-C54F-813B-6C5AD5D3E859}"/>
                            </a:ext>
                          </a:extLst>
                        </p:cNvPr>
                        <p:cNvSpPr>
                          <a:spLocks noChangeShapeType="1"/>
                        </p:cNvSpPr>
                        <p:nvPr userDrawn="1"/>
                      </p:nvSpPr>
                      <p:spPr bwMode="hidden">
                        <a:xfrm rot="1678521">
                          <a:off x="1320" y="3090"/>
                          <a:ext cx="255" cy="1124"/>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6" name="Line 31">
                          <a:extLst>
                            <a:ext uri="{FF2B5EF4-FFF2-40B4-BE49-F238E27FC236}">
                              <a16:creationId xmlns:a16="http://schemas.microsoft.com/office/drawing/2014/main" id="{4EEE6E83-884B-E940-BE50-31C8F1BFEFEB}"/>
                            </a:ext>
                          </a:extLst>
                        </p:cNvPr>
                        <p:cNvSpPr>
                          <a:spLocks noChangeShapeType="1"/>
                        </p:cNvSpPr>
                        <p:nvPr userDrawn="1"/>
                      </p:nvSpPr>
                      <p:spPr bwMode="hidden">
                        <a:xfrm rot="1678521">
                          <a:off x="1314" y="3117"/>
                          <a:ext cx="365" cy="1143"/>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7" name="Line 32">
                          <a:extLst>
                            <a:ext uri="{FF2B5EF4-FFF2-40B4-BE49-F238E27FC236}">
                              <a16:creationId xmlns:a16="http://schemas.microsoft.com/office/drawing/2014/main" id="{BFC5606C-1512-D649-B648-400E7DAE455D}"/>
                            </a:ext>
                          </a:extLst>
                        </p:cNvPr>
                        <p:cNvSpPr>
                          <a:spLocks noChangeShapeType="1"/>
                        </p:cNvSpPr>
                        <p:nvPr userDrawn="1"/>
                      </p:nvSpPr>
                      <p:spPr bwMode="hidden">
                        <a:xfrm rot="1678521">
                          <a:off x="1337" y="3181"/>
                          <a:ext cx="567" cy="1073"/>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8" name="Line 33">
                          <a:extLst>
                            <a:ext uri="{FF2B5EF4-FFF2-40B4-BE49-F238E27FC236}">
                              <a16:creationId xmlns:a16="http://schemas.microsoft.com/office/drawing/2014/main" id="{72639337-6A7E-B346-8786-EEFCF9984601}"/>
                            </a:ext>
                          </a:extLst>
                        </p:cNvPr>
                        <p:cNvSpPr>
                          <a:spLocks noChangeShapeType="1"/>
                        </p:cNvSpPr>
                        <p:nvPr userDrawn="1"/>
                      </p:nvSpPr>
                      <p:spPr bwMode="hidden">
                        <a:xfrm rot="1678521">
                          <a:off x="1354" y="3209"/>
                          <a:ext cx="663" cy="101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9" name="Line 34">
                          <a:extLst>
                            <a:ext uri="{FF2B5EF4-FFF2-40B4-BE49-F238E27FC236}">
                              <a16:creationId xmlns:a16="http://schemas.microsoft.com/office/drawing/2014/main" id="{DDE34C2B-834F-314C-9638-4402FD383E74}"/>
                            </a:ext>
                          </a:extLst>
                        </p:cNvPr>
                        <p:cNvSpPr>
                          <a:spLocks noChangeShapeType="1"/>
                        </p:cNvSpPr>
                        <p:nvPr userDrawn="1"/>
                      </p:nvSpPr>
                      <p:spPr bwMode="hidden">
                        <a:xfrm rot="1678521">
                          <a:off x="1375" y="3238"/>
                          <a:ext cx="745" cy="95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0" name="Line 35">
                          <a:extLst>
                            <a:ext uri="{FF2B5EF4-FFF2-40B4-BE49-F238E27FC236}">
                              <a16:creationId xmlns:a16="http://schemas.microsoft.com/office/drawing/2014/main" id="{2C4A383F-CFCB-B541-B840-D89E6424CCC5}"/>
                            </a:ext>
                          </a:extLst>
                        </p:cNvPr>
                        <p:cNvSpPr>
                          <a:spLocks noChangeShapeType="1"/>
                        </p:cNvSpPr>
                        <p:nvPr userDrawn="1"/>
                      </p:nvSpPr>
                      <p:spPr bwMode="hidden">
                        <a:xfrm rot="1678521">
                          <a:off x="1393" y="3266"/>
                          <a:ext cx="849" cy="90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1" name="Line 36">
                          <a:extLst>
                            <a:ext uri="{FF2B5EF4-FFF2-40B4-BE49-F238E27FC236}">
                              <a16:creationId xmlns:a16="http://schemas.microsoft.com/office/drawing/2014/main" id="{6EC4CD37-C6F5-F947-A209-79B34410EA0D}"/>
                            </a:ext>
                          </a:extLst>
                        </p:cNvPr>
                        <p:cNvSpPr>
                          <a:spLocks noChangeShapeType="1"/>
                        </p:cNvSpPr>
                        <p:nvPr userDrawn="1"/>
                      </p:nvSpPr>
                      <p:spPr bwMode="hidden">
                        <a:xfrm rot="1678521">
                          <a:off x="1412" y="3293"/>
                          <a:ext cx="950" cy="85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2" name="Line 37">
                          <a:extLst>
                            <a:ext uri="{FF2B5EF4-FFF2-40B4-BE49-F238E27FC236}">
                              <a16:creationId xmlns:a16="http://schemas.microsoft.com/office/drawing/2014/main" id="{875AC9FD-37B7-0242-A598-8712A1024FAC}"/>
                            </a:ext>
                          </a:extLst>
                        </p:cNvPr>
                        <p:cNvSpPr>
                          <a:spLocks noChangeShapeType="1"/>
                        </p:cNvSpPr>
                        <p:nvPr userDrawn="1"/>
                      </p:nvSpPr>
                      <p:spPr bwMode="hidden">
                        <a:xfrm rot="1678521">
                          <a:off x="1429" y="3321"/>
                          <a:ext cx="1056" cy="7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3" name="Line 38">
                          <a:extLst>
                            <a:ext uri="{FF2B5EF4-FFF2-40B4-BE49-F238E27FC236}">
                              <a16:creationId xmlns:a16="http://schemas.microsoft.com/office/drawing/2014/main" id="{CA69D1B7-CFAE-1841-975A-B64B86EFA66A}"/>
                            </a:ext>
                          </a:extLst>
                        </p:cNvPr>
                        <p:cNvSpPr>
                          <a:spLocks noChangeShapeType="1"/>
                        </p:cNvSpPr>
                        <p:nvPr userDrawn="1"/>
                      </p:nvSpPr>
                      <p:spPr bwMode="hidden">
                        <a:xfrm rot="1678521">
                          <a:off x="1452" y="3356"/>
                          <a:ext cx="1173" cy="72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4" name="Line 39">
                          <a:extLst>
                            <a:ext uri="{FF2B5EF4-FFF2-40B4-BE49-F238E27FC236}">
                              <a16:creationId xmlns:a16="http://schemas.microsoft.com/office/drawing/2014/main" id="{6BBEAD4F-DC29-5445-913F-366A2F3DC154}"/>
                            </a:ext>
                          </a:extLst>
                        </p:cNvPr>
                        <p:cNvSpPr>
                          <a:spLocks noChangeShapeType="1"/>
                        </p:cNvSpPr>
                        <p:nvPr userDrawn="1"/>
                      </p:nvSpPr>
                      <p:spPr bwMode="hidden">
                        <a:xfrm rot="1678521">
                          <a:off x="1469" y="3388"/>
                          <a:ext cx="1315" cy="66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 name="Line 40">
                          <a:extLst>
                            <a:ext uri="{FF2B5EF4-FFF2-40B4-BE49-F238E27FC236}">
                              <a16:creationId xmlns:a16="http://schemas.microsoft.com/office/drawing/2014/main" id="{2A1D718E-69FE-644A-AB3A-5A3CC45862C4}"/>
                            </a:ext>
                          </a:extLst>
                        </p:cNvPr>
                        <p:cNvSpPr>
                          <a:spLocks noChangeShapeType="1"/>
                        </p:cNvSpPr>
                        <p:nvPr userDrawn="1"/>
                      </p:nvSpPr>
                      <p:spPr bwMode="hidden">
                        <a:xfrm rot="1678521">
                          <a:off x="1493" y="3426"/>
                          <a:ext cx="1469" cy="58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6" name="Line 41">
                          <a:extLst>
                            <a:ext uri="{FF2B5EF4-FFF2-40B4-BE49-F238E27FC236}">
                              <a16:creationId xmlns:a16="http://schemas.microsoft.com/office/drawing/2014/main" id="{13666C13-97BD-344B-AB82-9EAE3B6088FE}"/>
                            </a:ext>
                          </a:extLst>
                        </p:cNvPr>
                        <p:cNvSpPr>
                          <a:spLocks noChangeShapeType="1"/>
                        </p:cNvSpPr>
                        <p:nvPr userDrawn="1"/>
                      </p:nvSpPr>
                      <p:spPr bwMode="hidden">
                        <a:xfrm rot="1678521">
                          <a:off x="1511" y="3464"/>
                          <a:ext cx="1649" cy="49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7" name="Line 42">
                          <a:extLst>
                            <a:ext uri="{FF2B5EF4-FFF2-40B4-BE49-F238E27FC236}">
                              <a16:creationId xmlns:a16="http://schemas.microsoft.com/office/drawing/2014/main" id="{42243DAE-64C8-8240-8581-018431F01917}"/>
                            </a:ext>
                          </a:extLst>
                        </p:cNvPr>
                        <p:cNvSpPr>
                          <a:spLocks noChangeShapeType="1"/>
                        </p:cNvSpPr>
                        <p:nvPr userDrawn="1"/>
                      </p:nvSpPr>
                      <p:spPr bwMode="hidden">
                        <a:xfrm rot="1678521">
                          <a:off x="1528" y="3518"/>
                          <a:ext cx="1885" cy="38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8" name="Line 43">
                          <a:extLst>
                            <a:ext uri="{FF2B5EF4-FFF2-40B4-BE49-F238E27FC236}">
                              <a16:creationId xmlns:a16="http://schemas.microsoft.com/office/drawing/2014/main" id="{70DD09B9-EF91-AB47-9D14-F5998E98E1CD}"/>
                            </a:ext>
                          </a:extLst>
                        </p:cNvPr>
                        <p:cNvSpPr>
                          <a:spLocks noChangeShapeType="1"/>
                        </p:cNvSpPr>
                        <p:nvPr userDrawn="1"/>
                      </p:nvSpPr>
                      <p:spPr bwMode="hidden">
                        <a:xfrm rot="1678521">
                          <a:off x="1552" y="3586"/>
                          <a:ext cx="2168" cy="24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9" name="Line 44">
                          <a:extLst>
                            <a:ext uri="{FF2B5EF4-FFF2-40B4-BE49-F238E27FC236}">
                              <a16:creationId xmlns:a16="http://schemas.microsoft.com/office/drawing/2014/main" id="{0ACD580C-2271-0547-B3BE-5D1304F3E0AD}"/>
                            </a:ext>
                          </a:extLst>
                        </p:cNvPr>
                        <p:cNvSpPr>
                          <a:spLocks noChangeShapeType="1"/>
                        </p:cNvSpPr>
                        <p:nvPr userDrawn="1"/>
                      </p:nvSpPr>
                      <p:spPr bwMode="hidden">
                        <a:xfrm rot="1678521">
                          <a:off x="1577" y="3670"/>
                          <a:ext cx="2528" cy="6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0" name="Line 45">
                          <a:extLst>
                            <a:ext uri="{FF2B5EF4-FFF2-40B4-BE49-F238E27FC236}">
                              <a16:creationId xmlns:a16="http://schemas.microsoft.com/office/drawing/2014/main" id="{62E7B21F-71A1-BE4E-9496-EE9B59A8B1F8}"/>
                            </a:ext>
                          </a:extLst>
                        </p:cNvPr>
                        <p:cNvSpPr>
                          <a:spLocks noChangeShapeType="1"/>
                        </p:cNvSpPr>
                        <p:nvPr userDrawn="1"/>
                      </p:nvSpPr>
                      <p:spPr bwMode="hidden">
                        <a:xfrm rot="1678521" flipV="1">
                          <a:off x="1621" y="3545"/>
                          <a:ext cx="2730" cy="17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1" name="Line 46">
                          <a:extLst>
                            <a:ext uri="{FF2B5EF4-FFF2-40B4-BE49-F238E27FC236}">
                              <a16:creationId xmlns:a16="http://schemas.microsoft.com/office/drawing/2014/main" id="{43E9B32A-B8F8-3E4B-A28F-097F501D1565}"/>
                            </a:ext>
                          </a:extLst>
                        </p:cNvPr>
                        <p:cNvSpPr>
                          <a:spLocks noChangeShapeType="1"/>
                        </p:cNvSpPr>
                        <p:nvPr userDrawn="1"/>
                      </p:nvSpPr>
                      <p:spPr bwMode="hidden">
                        <a:xfrm rot="1678521" flipV="1">
                          <a:off x="1682" y="3297"/>
                          <a:ext cx="2635" cy="404"/>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 name="Line 47">
                          <a:extLst>
                            <a:ext uri="{FF2B5EF4-FFF2-40B4-BE49-F238E27FC236}">
                              <a16:creationId xmlns:a16="http://schemas.microsoft.com/office/drawing/2014/main" id="{31143358-2EC8-9D4F-A3AE-E305AC2EFBA1}"/>
                            </a:ext>
                          </a:extLst>
                        </p:cNvPr>
                        <p:cNvSpPr>
                          <a:spLocks noChangeShapeType="1"/>
                        </p:cNvSpPr>
                        <p:nvPr userDrawn="1"/>
                      </p:nvSpPr>
                      <p:spPr bwMode="hidden">
                        <a:xfrm rot="1678521" flipV="1">
                          <a:off x="1782" y="2845"/>
                          <a:ext cx="2370" cy="78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3" name="Line 48">
                          <a:extLst>
                            <a:ext uri="{FF2B5EF4-FFF2-40B4-BE49-F238E27FC236}">
                              <a16:creationId xmlns:a16="http://schemas.microsoft.com/office/drawing/2014/main" id="{165D16C0-F479-7C46-95A7-53C5BBCB5933}"/>
                            </a:ext>
                          </a:extLst>
                        </p:cNvPr>
                        <p:cNvSpPr>
                          <a:spLocks noChangeShapeType="1"/>
                        </p:cNvSpPr>
                        <p:nvPr userDrawn="1"/>
                      </p:nvSpPr>
                      <p:spPr bwMode="hidden">
                        <a:xfrm rot="1678521" flipV="1">
                          <a:off x="1960" y="1992"/>
                          <a:ext cx="1530" cy="1443"/>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4" name="Line 49">
                          <a:extLst>
                            <a:ext uri="{FF2B5EF4-FFF2-40B4-BE49-F238E27FC236}">
                              <a16:creationId xmlns:a16="http://schemas.microsoft.com/office/drawing/2014/main" id="{DDA6A2B5-D321-4B48-A95C-8C7CC66EBB8A}"/>
                            </a:ext>
                          </a:extLst>
                        </p:cNvPr>
                        <p:cNvSpPr>
                          <a:spLocks noChangeShapeType="1"/>
                        </p:cNvSpPr>
                        <p:nvPr userDrawn="1"/>
                      </p:nvSpPr>
                      <p:spPr bwMode="hidden">
                        <a:xfrm rot="1678521" flipV="1">
                          <a:off x="2014" y="1727"/>
                          <a:ext cx="1219" cy="162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5" name="Freeform 50">
                          <a:extLst>
                            <a:ext uri="{FF2B5EF4-FFF2-40B4-BE49-F238E27FC236}">
                              <a16:creationId xmlns:a16="http://schemas.microsoft.com/office/drawing/2014/main" id="{5ED959D1-0297-F04D-BE3B-B549F2991AC3}"/>
                            </a:ext>
                          </a:extLst>
                        </p:cNvPr>
                        <p:cNvSpPr>
                          <a:spLocks/>
                        </p:cNvSpPr>
                        <p:nvPr userDrawn="1"/>
                      </p:nvSpPr>
                      <p:spPr bwMode="hidden">
                        <a:xfrm>
                          <a:off x="0" y="2548"/>
                          <a:ext cx="1542" cy="1768"/>
                        </a:xfrm>
                        <a:custGeom>
                          <a:avLst/>
                          <a:gdLst>
                            <a:gd name="T0" fmla="*/ 909 w 1537"/>
                            <a:gd name="T1" fmla="*/ 1264 h 1768"/>
                            <a:gd name="T2" fmla="*/ 1058 w 1537"/>
                            <a:gd name="T3" fmla="*/ 1402 h 1768"/>
                            <a:gd name="T4" fmla="*/ 1214 w 1537"/>
                            <a:gd name="T5" fmla="*/ 1528 h 1768"/>
                            <a:gd name="T6" fmla="*/ 1369 w 1537"/>
                            <a:gd name="T7" fmla="*/ 1654 h 1768"/>
                            <a:gd name="T8" fmla="*/ 1531 w 1537"/>
                            <a:gd name="T9" fmla="*/ 1768 h 1768"/>
                            <a:gd name="T10" fmla="*/ 1537 w 1537"/>
                            <a:gd name="T11" fmla="*/ 1768 h 1768"/>
                            <a:gd name="T12" fmla="*/ 1375 w 1537"/>
                            <a:gd name="T13" fmla="*/ 1654 h 1768"/>
                            <a:gd name="T14" fmla="*/ 1220 w 1537"/>
                            <a:gd name="T15" fmla="*/ 1534 h 1768"/>
                            <a:gd name="T16" fmla="*/ 1064 w 1537"/>
                            <a:gd name="T17" fmla="*/ 1402 h 1768"/>
                            <a:gd name="T18" fmla="*/ 915 w 1537"/>
                            <a:gd name="T19" fmla="*/ 1258 h 1768"/>
                            <a:gd name="T20" fmla="*/ 765 w 1537"/>
                            <a:gd name="T21" fmla="*/ 1115 h 1768"/>
                            <a:gd name="T22" fmla="*/ 628 w 1537"/>
                            <a:gd name="T23" fmla="*/ 959 h 1768"/>
                            <a:gd name="T24" fmla="*/ 496 w 1537"/>
                            <a:gd name="T25" fmla="*/ 803 h 1768"/>
                            <a:gd name="T26" fmla="*/ 377 w 1537"/>
                            <a:gd name="T27" fmla="*/ 647 h 1768"/>
                            <a:gd name="T28" fmla="*/ 269 w 1537"/>
                            <a:gd name="T29" fmla="*/ 485 h 1768"/>
                            <a:gd name="T30" fmla="*/ 167 w 1537"/>
                            <a:gd name="T31" fmla="*/ 323 h 1768"/>
                            <a:gd name="T32" fmla="*/ 78 w 1537"/>
                            <a:gd name="T33" fmla="*/ 161 h 1768"/>
                            <a:gd name="T34" fmla="*/ 0 w 1537"/>
                            <a:gd name="T35" fmla="*/ 0 h 1768"/>
                            <a:gd name="T36" fmla="*/ 0 w 1537"/>
                            <a:gd name="T37" fmla="*/ 12 h 1768"/>
                            <a:gd name="T38" fmla="*/ 78 w 1537"/>
                            <a:gd name="T39" fmla="*/ 173 h 1768"/>
                            <a:gd name="T40" fmla="*/ 167 w 1537"/>
                            <a:gd name="T41" fmla="*/ 335 h 1768"/>
                            <a:gd name="T42" fmla="*/ 269 w 1537"/>
                            <a:gd name="T43" fmla="*/ 491 h 1768"/>
                            <a:gd name="T44" fmla="*/ 377 w 1537"/>
                            <a:gd name="T45" fmla="*/ 653 h 1768"/>
                            <a:gd name="T46" fmla="*/ 496 w 1537"/>
                            <a:gd name="T47" fmla="*/ 809 h 1768"/>
                            <a:gd name="T48" fmla="*/ 628 w 1537"/>
                            <a:gd name="T49" fmla="*/ 965 h 1768"/>
                            <a:gd name="T50" fmla="*/ 765 w 1537"/>
                            <a:gd name="T51" fmla="*/ 1121 h 1768"/>
                            <a:gd name="T52" fmla="*/ 909 w 1537"/>
                            <a:gd name="T53" fmla="*/ 1264 h 1768"/>
                            <a:gd name="T54" fmla="*/ 909 w 1537"/>
                            <a:gd name="T55" fmla="*/ 1264 h 17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537" h="1768">
                              <a:moveTo>
                                <a:pt x="909" y="1264"/>
                              </a:moveTo>
                              <a:lnTo>
                                <a:pt x="1058" y="1402"/>
                              </a:lnTo>
                              <a:lnTo>
                                <a:pt x="1214" y="1528"/>
                              </a:lnTo>
                              <a:lnTo>
                                <a:pt x="1369" y="1654"/>
                              </a:lnTo>
                              <a:lnTo>
                                <a:pt x="1531" y="1768"/>
                              </a:lnTo>
                              <a:lnTo>
                                <a:pt x="1537" y="1768"/>
                              </a:lnTo>
                              <a:lnTo>
                                <a:pt x="1375" y="1654"/>
                              </a:lnTo>
                              <a:lnTo>
                                <a:pt x="1220" y="1534"/>
                              </a:lnTo>
                              <a:lnTo>
                                <a:pt x="1064" y="1402"/>
                              </a:lnTo>
                              <a:lnTo>
                                <a:pt x="915" y="1258"/>
                              </a:lnTo>
                              <a:lnTo>
                                <a:pt x="765" y="1115"/>
                              </a:lnTo>
                              <a:lnTo>
                                <a:pt x="628" y="959"/>
                              </a:lnTo>
                              <a:lnTo>
                                <a:pt x="496" y="803"/>
                              </a:lnTo>
                              <a:lnTo>
                                <a:pt x="377" y="647"/>
                              </a:lnTo>
                              <a:lnTo>
                                <a:pt x="269" y="485"/>
                              </a:lnTo>
                              <a:lnTo>
                                <a:pt x="167" y="323"/>
                              </a:lnTo>
                              <a:lnTo>
                                <a:pt x="78" y="161"/>
                              </a:lnTo>
                              <a:lnTo>
                                <a:pt x="0" y="0"/>
                              </a:lnTo>
                              <a:lnTo>
                                <a:pt x="0" y="12"/>
                              </a:lnTo>
                              <a:lnTo>
                                <a:pt x="78" y="173"/>
                              </a:lnTo>
                              <a:lnTo>
                                <a:pt x="167" y="335"/>
                              </a:lnTo>
                              <a:lnTo>
                                <a:pt x="269" y="491"/>
                              </a:lnTo>
                              <a:lnTo>
                                <a:pt x="377" y="653"/>
                              </a:lnTo>
                              <a:lnTo>
                                <a:pt x="496" y="809"/>
                              </a:lnTo>
                              <a:lnTo>
                                <a:pt x="628" y="965"/>
                              </a:lnTo>
                              <a:lnTo>
                                <a:pt x="765" y="1121"/>
                              </a:lnTo>
                              <a:lnTo>
                                <a:pt x="909" y="1264"/>
                              </a:lnTo>
                              <a:close/>
                            </a:path>
                          </a:pathLst>
                        </a:custGeom>
                        <a:solidFill>
                          <a:schemeClr val="accent2"/>
                        </a:solidFill>
                        <a:ln w="9525">
                          <a:solidFill>
                            <a:schemeClr val="accent2"/>
                          </a:solidFill>
                          <a:round/>
                          <a:headEnd/>
                          <a:tailEnd/>
                        </a:ln>
                      </p:spPr>
                      <p:txBody>
                        <a:bodyPr/>
                        <a:lstStyle/>
                        <a:p>
                          <a:endParaRPr lang="en-US"/>
                        </a:p>
                      </p:txBody>
                    </p:sp>
                    <p:grpSp>
                      <p:nvGrpSpPr>
                        <p:cNvPr id="1106" name="Group 51">
                          <a:extLst>
                            <a:ext uri="{FF2B5EF4-FFF2-40B4-BE49-F238E27FC236}">
                              <a16:creationId xmlns:a16="http://schemas.microsoft.com/office/drawing/2014/main" id="{94179133-EFC9-1C40-8EDA-AF34156BA16C}"/>
                            </a:ext>
                          </a:extLst>
                        </p:cNvPr>
                        <p:cNvGrpSpPr>
                          <a:grpSpLocks/>
                        </p:cNvGrpSpPr>
                        <p:nvPr userDrawn="1"/>
                      </p:nvGrpSpPr>
                      <p:grpSpPr bwMode="auto">
                        <a:xfrm>
                          <a:off x="0" y="1812"/>
                          <a:ext cx="3672" cy="2049"/>
                          <a:chOff x="5" y="1816"/>
                          <a:chExt cx="3672" cy="2049"/>
                        </a:xfrm>
                      </p:grpSpPr>
                      <p:sp>
                        <p:nvSpPr>
                          <p:cNvPr id="1143" name="Oval 52">
                            <a:extLst>
                              <a:ext uri="{FF2B5EF4-FFF2-40B4-BE49-F238E27FC236}">
                                <a16:creationId xmlns:a16="http://schemas.microsoft.com/office/drawing/2014/main" id="{D369D08A-D996-074A-9532-5033FFEF61C3}"/>
                              </a:ext>
                            </a:extLst>
                          </p:cNvPr>
                          <p:cNvSpPr>
                            <a:spLocks noChangeArrowheads="1"/>
                          </p:cNvSpPr>
                          <p:nvPr userDrawn="1"/>
                        </p:nvSpPr>
                        <p:spPr bwMode="hidden">
                          <a:xfrm rot="-2819839">
                            <a:off x="1544" y="2871"/>
                            <a:ext cx="161" cy="280"/>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1144" name="Oval 53">
                            <a:extLst>
                              <a:ext uri="{FF2B5EF4-FFF2-40B4-BE49-F238E27FC236}">
                                <a16:creationId xmlns:a16="http://schemas.microsoft.com/office/drawing/2014/main" id="{BE6F32C8-690C-0A4D-8A62-81C3E72F8570}"/>
                              </a:ext>
                            </a:extLst>
                          </p:cNvPr>
                          <p:cNvSpPr>
                            <a:spLocks noChangeArrowheads="1"/>
                          </p:cNvSpPr>
                          <p:nvPr userDrawn="1"/>
                        </p:nvSpPr>
                        <p:spPr bwMode="hidden">
                          <a:xfrm rot="-2819839">
                            <a:off x="1490" y="2750"/>
                            <a:ext cx="281" cy="503"/>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1145" name="Oval 54">
                            <a:extLst>
                              <a:ext uri="{FF2B5EF4-FFF2-40B4-BE49-F238E27FC236}">
                                <a16:creationId xmlns:a16="http://schemas.microsoft.com/office/drawing/2014/main" id="{6E2EEA93-F332-C743-BC72-7C8771DE1BD2}"/>
                              </a:ext>
                            </a:extLst>
                          </p:cNvPr>
                          <p:cNvSpPr>
                            <a:spLocks noChangeArrowheads="1"/>
                          </p:cNvSpPr>
                          <p:nvPr userDrawn="1"/>
                        </p:nvSpPr>
                        <p:spPr bwMode="hidden">
                          <a:xfrm rot="-2819839">
                            <a:off x="1415" y="2563"/>
                            <a:ext cx="471" cy="813"/>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1146" name="Oval 55">
                            <a:extLst>
                              <a:ext uri="{FF2B5EF4-FFF2-40B4-BE49-F238E27FC236}">
                                <a16:creationId xmlns:a16="http://schemas.microsoft.com/office/drawing/2014/main" id="{8C130093-0379-E649-B6DF-DD7CD19AD5AD}"/>
                              </a:ext>
                            </a:extLst>
                          </p:cNvPr>
                          <p:cNvSpPr>
                            <a:spLocks noChangeArrowheads="1"/>
                          </p:cNvSpPr>
                          <p:nvPr userDrawn="1"/>
                        </p:nvSpPr>
                        <p:spPr bwMode="hidden">
                          <a:xfrm rot="-2819839">
                            <a:off x="1357" y="2400"/>
                            <a:ext cx="623" cy="1129"/>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1147" name="Oval 56">
                            <a:extLst>
                              <a:ext uri="{FF2B5EF4-FFF2-40B4-BE49-F238E27FC236}">
                                <a16:creationId xmlns:a16="http://schemas.microsoft.com/office/drawing/2014/main" id="{1A538071-2099-BE4C-A200-77D301136C40}"/>
                              </a:ext>
                            </a:extLst>
                          </p:cNvPr>
                          <p:cNvSpPr>
                            <a:spLocks noChangeArrowheads="1"/>
                          </p:cNvSpPr>
                          <p:nvPr userDrawn="1"/>
                        </p:nvSpPr>
                        <p:spPr bwMode="hidden">
                          <a:xfrm rot="-2819839">
                            <a:off x="1294" y="2200"/>
                            <a:ext cx="786" cy="1467"/>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1148" name="Oval 57">
                            <a:extLst>
                              <a:ext uri="{FF2B5EF4-FFF2-40B4-BE49-F238E27FC236}">
                                <a16:creationId xmlns:a16="http://schemas.microsoft.com/office/drawing/2014/main" id="{DB716971-F5DC-7B4D-94E9-DA6EFE161ABB}"/>
                              </a:ext>
                            </a:extLst>
                          </p:cNvPr>
                          <p:cNvSpPr>
                            <a:spLocks noChangeArrowheads="1"/>
                          </p:cNvSpPr>
                          <p:nvPr userDrawn="1"/>
                        </p:nvSpPr>
                        <p:spPr bwMode="hidden">
                          <a:xfrm rot="-2819839">
                            <a:off x="1238" y="2040"/>
                            <a:ext cx="972" cy="1779"/>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1149" name="Oval 58">
                            <a:extLst>
                              <a:ext uri="{FF2B5EF4-FFF2-40B4-BE49-F238E27FC236}">
                                <a16:creationId xmlns:a16="http://schemas.microsoft.com/office/drawing/2014/main" id="{4062CB7A-1CCD-9249-A2E2-7CB0F4806C74}"/>
                              </a:ext>
                            </a:extLst>
                          </p:cNvPr>
                          <p:cNvSpPr>
                            <a:spLocks noChangeArrowheads="1"/>
                          </p:cNvSpPr>
                          <p:nvPr userDrawn="1"/>
                        </p:nvSpPr>
                        <p:spPr bwMode="hidden">
                          <a:xfrm rot="-2819839">
                            <a:off x="1156" y="1867"/>
                            <a:ext cx="1167" cy="2094"/>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1150" name="Oval 59">
                            <a:extLst>
                              <a:ext uri="{FF2B5EF4-FFF2-40B4-BE49-F238E27FC236}">
                                <a16:creationId xmlns:a16="http://schemas.microsoft.com/office/drawing/2014/main" id="{EDF3BCA3-BECF-9B4F-8960-5D7544DE7760}"/>
                              </a:ext>
                            </a:extLst>
                          </p:cNvPr>
                          <p:cNvSpPr>
                            <a:spLocks noChangeArrowheads="1"/>
                          </p:cNvSpPr>
                          <p:nvPr userDrawn="1"/>
                        </p:nvSpPr>
                        <p:spPr bwMode="hidden">
                          <a:xfrm rot="-2819839">
                            <a:off x="1085" y="1698"/>
                            <a:ext cx="1346" cy="2398"/>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1151" name="Oval 60">
                            <a:extLst>
                              <a:ext uri="{FF2B5EF4-FFF2-40B4-BE49-F238E27FC236}">
                                <a16:creationId xmlns:a16="http://schemas.microsoft.com/office/drawing/2014/main" id="{693877BA-5B13-F64D-A92B-25A20A25F963}"/>
                              </a:ext>
                            </a:extLst>
                          </p:cNvPr>
                          <p:cNvSpPr>
                            <a:spLocks noChangeArrowheads="1"/>
                          </p:cNvSpPr>
                          <p:nvPr userDrawn="1"/>
                        </p:nvSpPr>
                        <p:spPr bwMode="hidden">
                          <a:xfrm rot="-2819839">
                            <a:off x="999" y="1538"/>
                            <a:ext cx="1563" cy="2696"/>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1152" name="Oval 61">
                            <a:extLst>
                              <a:ext uri="{FF2B5EF4-FFF2-40B4-BE49-F238E27FC236}">
                                <a16:creationId xmlns:a16="http://schemas.microsoft.com/office/drawing/2014/main" id="{2AFF3CB8-2FA0-B441-802B-6EA7127421FA}"/>
                              </a:ext>
                            </a:extLst>
                          </p:cNvPr>
                          <p:cNvSpPr>
                            <a:spLocks noChangeArrowheads="1"/>
                          </p:cNvSpPr>
                          <p:nvPr userDrawn="1"/>
                        </p:nvSpPr>
                        <p:spPr bwMode="hidden">
                          <a:xfrm rot="-2819839">
                            <a:off x="933" y="1359"/>
                            <a:ext cx="1711" cy="3016"/>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1153" name="Oval 62">
                            <a:extLst>
                              <a:ext uri="{FF2B5EF4-FFF2-40B4-BE49-F238E27FC236}">
                                <a16:creationId xmlns:a16="http://schemas.microsoft.com/office/drawing/2014/main" id="{FFB39D9D-A5B1-1845-A259-B679F9D620F3}"/>
                              </a:ext>
                            </a:extLst>
                          </p:cNvPr>
                          <p:cNvSpPr>
                            <a:spLocks noChangeArrowheads="1"/>
                          </p:cNvSpPr>
                          <p:nvPr userDrawn="1"/>
                        </p:nvSpPr>
                        <p:spPr bwMode="hidden">
                          <a:xfrm rot="-2865139">
                            <a:off x="877" y="1187"/>
                            <a:ext cx="1880" cy="3345"/>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1154" name="Oval 63">
                            <a:extLst>
                              <a:ext uri="{FF2B5EF4-FFF2-40B4-BE49-F238E27FC236}">
                                <a16:creationId xmlns:a16="http://schemas.microsoft.com/office/drawing/2014/main" id="{214ACF30-90C5-7643-9213-4E6F4F349951}"/>
                              </a:ext>
                            </a:extLst>
                          </p:cNvPr>
                          <p:cNvSpPr>
                            <a:spLocks noChangeArrowheads="1"/>
                          </p:cNvSpPr>
                          <p:nvPr userDrawn="1"/>
                        </p:nvSpPr>
                        <p:spPr bwMode="hidden">
                          <a:xfrm rot="-2780025">
                            <a:off x="817" y="1004"/>
                            <a:ext cx="2049" cy="3672"/>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grpSp>
                    <p:sp>
                      <p:nvSpPr>
                        <p:cNvPr id="1107" name="Line 64">
                          <a:extLst>
                            <a:ext uri="{FF2B5EF4-FFF2-40B4-BE49-F238E27FC236}">
                              <a16:creationId xmlns:a16="http://schemas.microsoft.com/office/drawing/2014/main" id="{93C4FC32-B899-A547-818A-DA3434CAB58D}"/>
                            </a:ext>
                          </a:extLst>
                        </p:cNvPr>
                        <p:cNvSpPr>
                          <a:spLocks noChangeShapeType="1"/>
                        </p:cNvSpPr>
                        <p:nvPr userDrawn="1"/>
                      </p:nvSpPr>
                      <p:spPr bwMode="hidden">
                        <a:xfrm flipV="1">
                          <a:off x="1656" y="1164"/>
                          <a:ext cx="831" cy="177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8" name="Line 65">
                          <a:extLst>
                            <a:ext uri="{FF2B5EF4-FFF2-40B4-BE49-F238E27FC236}">
                              <a16:creationId xmlns:a16="http://schemas.microsoft.com/office/drawing/2014/main" id="{BCA60745-6C16-A54C-A6C4-1E01F578DF48}"/>
                            </a:ext>
                          </a:extLst>
                        </p:cNvPr>
                        <p:cNvSpPr>
                          <a:spLocks noChangeShapeType="1"/>
                        </p:cNvSpPr>
                        <p:nvPr userDrawn="1"/>
                      </p:nvSpPr>
                      <p:spPr bwMode="hidden">
                        <a:xfrm rot="615780" flipV="1">
                          <a:off x="1811" y="1299"/>
                          <a:ext cx="819" cy="172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9" name="Line 66">
                          <a:extLst>
                            <a:ext uri="{FF2B5EF4-FFF2-40B4-BE49-F238E27FC236}">
                              <a16:creationId xmlns:a16="http://schemas.microsoft.com/office/drawing/2014/main" id="{F4E0E5F2-D466-FC46-B125-1F07B71DD392}"/>
                            </a:ext>
                          </a:extLst>
                        </p:cNvPr>
                        <p:cNvSpPr>
                          <a:spLocks noChangeShapeType="1"/>
                        </p:cNvSpPr>
                        <p:nvPr userDrawn="1"/>
                      </p:nvSpPr>
                      <p:spPr bwMode="hidden">
                        <a:xfrm rot="1139441" flipV="1">
                          <a:off x="1963" y="1148"/>
                          <a:ext cx="383" cy="189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0" name="Line 67">
                          <a:extLst>
                            <a:ext uri="{FF2B5EF4-FFF2-40B4-BE49-F238E27FC236}">
                              <a16:creationId xmlns:a16="http://schemas.microsoft.com/office/drawing/2014/main" id="{A0E2F066-3603-1344-872D-06665810BBA0}"/>
                            </a:ext>
                          </a:extLst>
                        </p:cNvPr>
                        <p:cNvSpPr>
                          <a:spLocks noChangeShapeType="1"/>
                        </p:cNvSpPr>
                        <p:nvPr userDrawn="1"/>
                      </p:nvSpPr>
                      <p:spPr bwMode="hidden">
                        <a:xfrm rot="1061104" flipV="1">
                          <a:off x="1921" y="1332"/>
                          <a:ext cx="744" cy="176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1" name="Line 68">
                          <a:extLst>
                            <a:ext uri="{FF2B5EF4-FFF2-40B4-BE49-F238E27FC236}">
                              <a16:creationId xmlns:a16="http://schemas.microsoft.com/office/drawing/2014/main" id="{66B72137-A9EB-6145-806D-83643C70F3E5}"/>
                            </a:ext>
                          </a:extLst>
                        </p:cNvPr>
                        <p:cNvSpPr>
                          <a:spLocks noChangeShapeType="1"/>
                        </p:cNvSpPr>
                        <p:nvPr userDrawn="1"/>
                      </p:nvSpPr>
                      <p:spPr bwMode="hidden">
                        <a:xfrm rot="2202167" flipV="1">
                          <a:off x="2217" y="1314"/>
                          <a:ext cx="311" cy="191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2" name="Line 69">
                          <a:extLst>
                            <a:ext uri="{FF2B5EF4-FFF2-40B4-BE49-F238E27FC236}">
                              <a16:creationId xmlns:a16="http://schemas.microsoft.com/office/drawing/2014/main" id="{43DDF3EE-4175-DA4F-AC53-BFF8826FEBFE}"/>
                            </a:ext>
                          </a:extLst>
                        </p:cNvPr>
                        <p:cNvSpPr>
                          <a:spLocks noChangeShapeType="1"/>
                        </p:cNvSpPr>
                        <p:nvPr userDrawn="1"/>
                      </p:nvSpPr>
                      <p:spPr bwMode="hidden">
                        <a:xfrm rot="1678521" flipV="1">
                          <a:off x="2039" y="1549"/>
                          <a:ext cx="895" cy="1722"/>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3" name="Line 70">
                          <a:extLst>
                            <a:ext uri="{FF2B5EF4-FFF2-40B4-BE49-F238E27FC236}">
                              <a16:creationId xmlns:a16="http://schemas.microsoft.com/office/drawing/2014/main" id="{1D7330CB-3580-E540-8554-70D78142F64F}"/>
                            </a:ext>
                          </a:extLst>
                        </p:cNvPr>
                        <p:cNvSpPr>
                          <a:spLocks noChangeShapeType="1"/>
                        </p:cNvSpPr>
                        <p:nvPr userDrawn="1"/>
                      </p:nvSpPr>
                      <p:spPr bwMode="hidden">
                        <a:xfrm rot="1678521" flipV="1">
                          <a:off x="2024" y="1649"/>
                          <a:ext cx="1049" cy="166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4" name="Line 71">
                          <a:extLst>
                            <a:ext uri="{FF2B5EF4-FFF2-40B4-BE49-F238E27FC236}">
                              <a16:creationId xmlns:a16="http://schemas.microsoft.com/office/drawing/2014/main" id="{057AA85A-7448-BC4E-801B-000EE13928F0}"/>
                            </a:ext>
                          </a:extLst>
                        </p:cNvPr>
                        <p:cNvSpPr>
                          <a:spLocks noChangeShapeType="1"/>
                        </p:cNvSpPr>
                        <p:nvPr userDrawn="1"/>
                      </p:nvSpPr>
                      <p:spPr bwMode="hidden">
                        <a:xfrm rot="1678521" flipV="1">
                          <a:off x="1985" y="1876"/>
                          <a:ext cx="1357" cy="151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5" name="Line 72">
                          <a:extLst>
                            <a:ext uri="{FF2B5EF4-FFF2-40B4-BE49-F238E27FC236}">
                              <a16:creationId xmlns:a16="http://schemas.microsoft.com/office/drawing/2014/main" id="{B998318F-EFAA-F44B-87FF-7248CEDED44B}"/>
                            </a:ext>
                          </a:extLst>
                        </p:cNvPr>
                        <p:cNvSpPr>
                          <a:spLocks noChangeShapeType="1"/>
                        </p:cNvSpPr>
                        <p:nvPr userDrawn="1"/>
                      </p:nvSpPr>
                      <p:spPr bwMode="hidden">
                        <a:xfrm rot="1678521" flipV="1">
                          <a:off x="1936" y="2115"/>
                          <a:ext cx="1686" cy="135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 name="Line 73">
                          <a:extLst>
                            <a:ext uri="{FF2B5EF4-FFF2-40B4-BE49-F238E27FC236}">
                              <a16:creationId xmlns:a16="http://schemas.microsoft.com/office/drawing/2014/main" id="{1B287E27-930F-1B40-BABE-B5B801ABD9E9}"/>
                            </a:ext>
                          </a:extLst>
                        </p:cNvPr>
                        <p:cNvSpPr>
                          <a:spLocks noChangeShapeType="1"/>
                        </p:cNvSpPr>
                        <p:nvPr userDrawn="1"/>
                      </p:nvSpPr>
                      <p:spPr bwMode="hidden">
                        <a:xfrm rot="1678521" flipV="1">
                          <a:off x="1897" y="2287"/>
                          <a:ext cx="1880" cy="122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7" name="Line 74">
                          <a:extLst>
                            <a:ext uri="{FF2B5EF4-FFF2-40B4-BE49-F238E27FC236}">
                              <a16:creationId xmlns:a16="http://schemas.microsoft.com/office/drawing/2014/main" id="{48AA77EC-9B36-FB4E-A01B-4D62E5C4D557}"/>
                            </a:ext>
                          </a:extLst>
                        </p:cNvPr>
                        <p:cNvSpPr>
                          <a:spLocks noChangeShapeType="1"/>
                        </p:cNvSpPr>
                        <p:nvPr userDrawn="1"/>
                      </p:nvSpPr>
                      <p:spPr bwMode="hidden">
                        <a:xfrm rot="1678521" flipV="1">
                          <a:off x="1855" y="2458"/>
                          <a:ext cx="2060" cy="109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8" name="Line 75">
                          <a:extLst>
                            <a:ext uri="{FF2B5EF4-FFF2-40B4-BE49-F238E27FC236}">
                              <a16:creationId xmlns:a16="http://schemas.microsoft.com/office/drawing/2014/main" id="{27A6C467-D943-0246-982A-058E36F50D73}"/>
                            </a:ext>
                          </a:extLst>
                        </p:cNvPr>
                        <p:cNvSpPr>
                          <a:spLocks noChangeShapeType="1"/>
                        </p:cNvSpPr>
                        <p:nvPr userDrawn="1"/>
                      </p:nvSpPr>
                      <p:spPr bwMode="hidden">
                        <a:xfrm rot="1678521" flipV="1">
                          <a:off x="1823" y="2640"/>
                          <a:ext cx="2224" cy="95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9" name="Line 76">
                          <a:extLst>
                            <a:ext uri="{FF2B5EF4-FFF2-40B4-BE49-F238E27FC236}">
                              <a16:creationId xmlns:a16="http://schemas.microsoft.com/office/drawing/2014/main" id="{532B2944-B2A8-4643-AEFE-BAA2BAE2BBAE}"/>
                            </a:ext>
                          </a:extLst>
                        </p:cNvPr>
                        <p:cNvSpPr>
                          <a:spLocks noChangeShapeType="1"/>
                        </p:cNvSpPr>
                        <p:nvPr userDrawn="1"/>
                      </p:nvSpPr>
                      <p:spPr bwMode="hidden">
                        <a:xfrm rot="1678521" flipV="1">
                          <a:off x="1737" y="3059"/>
                          <a:ext cx="2520" cy="614"/>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0" name="Line 77">
                          <a:extLst>
                            <a:ext uri="{FF2B5EF4-FFF2-40B4-BE49-F238E27FC236}">
                              <a16:creationId xmlns:a16="http://schemas.microsoft.com/office/drawing/2014/main" id="{705743ED-6E66-614F-A744-631D21DF3C53}"/>
                            </a:ext>
                          </a:extLst>
                        </p:cNvPr>
                        <p:cNvSpPr>
                          <a:spLocks noChangeShapeType="1"/>
                        </p:cNvSpPr>
                        <p:nvPr userDrawn="1"/>
                      </p:nvSpPr>
                      <p:spPr bwMode="hidden">
                        <a:xfrm rot="1678521">
                          <a:off x="1324" y="3150"/>
                          <a:ext cx="472" cy="112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1" name="Line 78">
                          <a:extLst>
                            <a:ext uri="{FF2B5EF4-FFF2-40B4-BE49-F238E27FC236}">
                              <a16:creationId xmlns:a16="http://schemas.microsoft.com/office/drawing/2014/main" id="{D7E841B9-DDF3-5840-AA00-62ED7F9E0479}"/>
                            </a:ext>
                          </a:extLst>
                        </p:cNvPr>
                        <p:cNvSpPr>
                          <a:spLocks noChangeShapeType="1"/>
                        </p:cNvSpPr>
                        <p:nvPr userDrawn="1"/>
                      </p:nvSpPr>
                      <p:spPr bwMode="hidden">
                        <a:xfrm rot="1678521" flipH="1">
                          <a:off x="1121" y="2961"/>
                          <a:ext cx="220" cy="1012"/>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2" name="Line 79">
                          <a:extLst>
                            <a:ext uri="{FF2B5EF4-FFF2-40B4-BE49-F238E27FC236}">
                              <a16:creationId xmlns:a16="http://schemas.microsoft.com/office/drawing/2014/main" id="{60EB0224-0CC0-5F44-B262-360C9D51F4D8}"/>
                            </a:ext>
                          </a:extLst>
                        </p:cNvPr>
                        <p:cNvSpPr>
                          <a:spLocks noChangeShapeType="1"/>
                        </p:cNvSpPr>
                        <p:nvPr userDrawn="1"/>
                      </p:nvSpPr>
                      <p:spPr bwMode="hidden">
                        <a:xfrm rot="1678521" flipH="1">
                          <a:off x="1041" y="2935"/>
                          <a:ext cx="304" cy="99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3" name="Line 80">
                          <a:extLst>
                            <a:ext uri="{FF2B5EF4-FFF2-40B4-BE49-F238E27FC236}">
                              <a16:creationId xmlns:a16="http://schemas.microsoft.com/office/drawing/2014/main" id="{6A22788F-A8A6-474E-88FE-10F5B029D0A9}"/>
                            </a:ext>
                          </a:extLst>
                        </p:cNvPr>
                        <p:cNvSpPr>
                          <a:spLocks noChangeShapeType="1"/>
                        </p:cNvSpPr>
                        <p:nvPr userDrawn="1"/>
                      </p:nvSpPr>
                      <p:spPr bwMode="hidden">
                        <a:xfrm rot="1678521" flipH="1">
                          <a:off x="957" y="2910"/>
                          <a:ext cx="394" cy="97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4" name="Line 81">
                          <a:extLst>
                            <a:ext uri="{FF2B5EF4-FFF2-40B4-BE49-F238E27FC236}">
                              <a16:creationId xmlns:a16="http://schemas.microsoft.com/office/drawing/2014/main" id="{8E7D35FE-2C7E-DC44-9DDB-7CF517951E97}"/>
                            </a:ext>
                          </a:extLst>
                        </p:cNvPr>
                        <p:cNvSpPr>
                          <a:spLocks noChangeShapeType="1"/>
                        </p:cNvSpPr>
                        <p:nvPr userDrawn="1"/>
                      </p:nvSpPr>
                      <p:spPr bwMode="hidden">
                        <a:xfrm rot="1678521" flipH="1">
                          <a:off x="880" y="2885"/>
                          <a:ext cx="478" cy="943"/>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5" name="Line 82">
                          <a:extLst>
                            <a:ext uri="{FF2B5EF4-FFF2-40B4-BE49-F238E27FC236}">
                              <a16:creationId xmlns:a16="http://schemas.microsoft.com/office/drawing/2014/main" id="{4C09F8C5-E146-284A-9E85-448ED15C8E82}"/>
                            </a:ext>
                          </a:extLst>
                        </p:cNvPr>
                        <p:cNvSpPr>
                          <a:spLocks noChangeShapeType="1"/>
                        </p:cNvSpPr>
                        <p:nvPr userDrawn="1"/>
                      </p:nvSpPr>
                      <p:spPr bwMode="hidden">
                        <a:xfrm rot="1678521" flipH="1">
                          <a:off x="801" y="2863"/>
                          <a:ext cx="561" cy="91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 name="Line 83">
                          <a:extLst>
                            <a:ext uri="{FF2B5EF4-FFF2-40B4-BE49-F238E27FC236}">
                              <a16:creationId xmlns:a16="http://schemas.microsoft.com/office/drawing/2014/main" id="{6A637E21-C11D-D44F-963A-56C860685498}"/>
                            </a:ext>
                          </a:extLst>
                        </p:cNvPr>
                        <p:cNvSpPr>
                          <a:spLocks noChangeShapeType="1"/>
                        </p:cNvSpPr>
                        <p:nvPr userDrawn="1"/>
                      </p:nvSpPr>
                      <p:spPr bwMode="hidden">
                        <a:xfrm rot="1678521" flipH="1">
                          <a:off x="717" y="2836"/>
                          <a:ext cx="656" cy="87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 name="Line 84">
                          <a:extLst>
                            <a:ext uri="{FF2B5EF4-FFF2-40B4-BE49-F238E27FC236}">
                              <a16:creationId xmlns:a16="http://schemas.microsoft.com/office/drawing/2014/main" id="{860D5BFD-5376-BF43-B24B-68C027DBD86B}"/>
                            </a:ext>
                          </a:extLst>
                        </p:cNvPr>
                        <p:cNvSpPr>
                          <a:spLocks noChangeShapeType="1"/>
                        </p:cNvSpPr>
                        <p:nvPr userDrawn="1"/>
                      </p:nvSpPr>
                      <p:spPr bwMode="hidden">
                        <a:xfrm rot="1678521" flipH="1">
                          <a:off x="631" y="2810"/>
                          <a:ext cx="752" cy="842"/>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 name="Line 85">
                          <a:extLst>
                            <a:ext uri="{FF2B5EF4-FFF2-40B4-BE49-F238E27FC236}">
                              <a16:creationId xmlns:a16="http://schemas.microsoft.com/office/drawing/2014/main" id="{812928C5-329B-8B43-8792-88124B406CB3}"/>
                            </a:ext>
                          </a:extLst>
                        </p:cNvPr>
                        <p:cNvSpPr>
                          <a:spLocks noChangeShapeType="1"/>
                        </p:cNvSpPr>
                        <p:nvPr userDrawn="1"/>
                      </p:nvSpPr>
                      <p:spPr bwMode="hidden">
                        <a:xfrm rot="1678521" flipH="1">
                          <a:off x="462" y="2758"/>
                          <a:ext cx="946" cy="75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 name="Line 86">
                          <a:extLst>
                            <a:ext uri="{FF2B5EF4-FFF2-40B4-BE49-F238E27FC236}">
                              <a16:creationId xmlns:a16="http://schemas.microsoft.com/office/drawing/2014/main" id="{C53A6091-F7BA-0E4F-A556-7EE10B718700}"/>
                            </a:ext>
                          </a:extLst>
                        </p:cNvPr>
                        <p:cNvSpPr>
                          <a:spLocks noChangeShapeType="1"/>
                        </p:cNvSpPr>
                        <p:nvPr userDrawn="1"/>
                      </p:nvSpPr>
                      <p:spPr bwMode="hidden">
                        <a:xfrm rot="1678521" flipH="1">
                          <a:off x="365" y="2729"/>
                          <a:ext cx="1058" cy="69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 name="Line 87">
                          <a:extLst>
                            <a:ext uri="{FF2B5EF4-FFF2-40B4-BE49-F238E27FC236}">
                              <a16:creationId xmlns:a16="http://schemas.microsoft.com/office/drawing/2014/main" id="{8C55DE02-60FD-394D-9A64-251C9672D91F}"/>
                            </a:ext>
                          </a:extLst>
                        </p:cNvPr>
                        <p:cNvSpPr>
                          <a:spLocks noChangeShapeType="1"/>
                        </p:cNvSpPr>
                        <p:nvPr userDrawn="1"/>
                      </p:nvSpPr>
                      <p:spPr bwMode="hidden">
                        <a:xfrm rot="1678521" flipH="1">
                          <a:off x="265" y="2697"/>
                          <a:ext cx="1174" cy="63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1" name="Line 88">
                          <a:extLst>
                            <a:ext uri="{FF2B5EF4-FFF2-40B4-BE49-F238E27FC236}">
                              <a16:creationId xmlns:a16="http://schemas.microsoft.com/office/drawing/2014/main" id="{01B3C0B0-D8B4-BA4B-AF36-6B5CFA42A0AD}"/>
                            </a:ext>
                          </a:extLst>
                        </p:cNvPr>
                        <p:cNvSpPr>
                          <a:spLocks noChangeShapeType="1"/>
                        </p:cNvSpPr>
                        <p:nvPr userDrawn="1"/>
                      </p:nvSpPr>
                      <p:spPr bwMode="hidden">
                        <a:xfrm rot="1678521" flipH="1">
                          <a:off x="55" y="2632"/>
                          <a:ext cx="1431" cy="48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2" name="Line 89">
                          <a:extLst>
                            <a:ext uri="{FF2B5EF4-FFF2-40B4-BE49-F238E27FC236}">
                              <a16:creationId xmlns:a16="http://schemas.microsoft.com/office/drawing/2014/main" id="{C79BC95A-9591-1746-BFD4-1866C5BD1261}"/>
                            </a:ext>
                          </a:extLst>
                        </p:cNvPr>
                        <p:cNvSpPr>
                          <a:spLocks noChangeShapeType="1"/>
                        </p:cNvSpPr>
                        <p:nvPr userDrawn="1"/>
                      </p:nvSpPr>
                      <p:spPr bwMode="hidden">
                        <a:xfrm rot="1678521" flipH="1">
                          <a:off x="-1" y="2607"/>
                          <a:ext cx="1513" cy="37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 name="Line 90">
                          <a:extLst>
                            <a:ext uri="{FF2B5EF4-FFF2-40B4-BE49-F238E27FC236}">
                              <a16:creationId xmlns:a16="http://schemas.microsoft.com/office/drawing/2014/main" id="{61C64F1A-3645-E847-B767-172CF9E2F138}"/>
                            </a:ext>
                          </a:extLst>
                        </p:cNvPr>
                        <p:cNvSpPr>
                          <a:spLocks noChangeShapeType="1"/>
                        </p:cNvSpPr>
                        <p:nvPr userDrawn="1"/>
                      </p:nvSpPr>
                      <p:spPr bwMode="hidden">
                        <a:xfrm rot="1678521" flipH="1">
                          <a:off x="-72" y="2570"/>
                          <a:ext cx="1648" cy="10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 name="Line 91">
                          <a:extLst>
                            <a:ext uri="{FF2B5EF4-FFF2-40B4-BE49-F238E27FC236}">
                              <a16:creationId xmlns:a16="http://schemas.microsoft.com/office/drawing/2014/main" id="{CD822BDD-BD5C-F64C-9631-2B669533B198}"/>
                            </a:ext>
                          </a:extLst>
                        </p:cNvPr>
                        <p:cNvSpPr>
                          <a:spLocks noChangeShapeType="1"/>
                        </p:cNvSpPr>
                        <p:nvPr userDrawn="1"/>
                      </p:nvSpPr>
                      <p:spPr bwMode="hidden">
                        <a:xfrm rot="1678521" flipH="1" flipV="1">
                          <a:off x="-237" y="1095"/>
                          <a:ext cx="2219" cy="1364"/>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5" name="Line 92">
                          <a:extLst>
                            <a:ext uri="{FF2B5EF4-FFF2-40B4-BE49-F238E27FC236}">
                              <a16:creationId xmlns:a16="http://schemas.microsoft.com/office/drawing/2014/main" id="{EF85D5C2-86BC-7540-B14D-90C0A5C57B91}"/>
                            </a:ext>
                          </a:extLst>
                        </p:cNvPr>
                        <p:cNvSpPr>
                          <a:spLocks noChangeShapeType="1"/>
                        </p:cNvSpPr>
                        <p:nvPr userDrawn="1"/>
                      </p:nvSpPr>
                      <p:spPr bwMode="hidden">
                        <a:xfrm rot="1678521" flipH="1" flipV="1">
                          <a:off x="-43" y="962"/>
                          <a:ext cx="2071" cy="154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 name="Line 93">
                          <a:extLst>
                            <a:ext uri="{FF2B5EF4-FFF2-40B4-BE49-F238E27FC236}">
                              <a16:creationId xmlns:a16="http://schemas.microsoft.com/office/drawing/2014/main" id="{13FE720E-1B72-AA43-A54A-374E04CF41D2}"/>
                            </a:ext>
                          </a:extLst>
                        </p:cNvPr>
                        <p:cNvSpPr>
                          <a:spLocks noChangeShapeType="1"/>
                        </p:cNvSpPr>
                        <p:nvPr userDrawn="1"/>
                      </p:nvSpPr>
                      <p:spPr bwMode="hidden">
                        <a:xfrm rot="1678521" flipH="1" flipV="1">
                          <a:off x="418" y="826"/>
                          <a:ext cx="1672" cy="178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7" name="Line 94">
                          <a:extLst>
                            <a:ext uri="{FF2B5EF4-FFF2-40B4-BE49-F238E27FC236}">
                              <a16:creationId xmlns:a16="http://schemas.microsoft.com/office/drawing/2014/main" id="{8E16CDB9-4286-EB46-918B-197762CD653E}"/>
                            </a:ext>
                          </a:extLst>
                        </p:cNvPr>
                        <p:cNvSpPr>
                          <a:spLocks noChangeShapeType="1"/>
                        </p:cNvSpPr>
                        <p:nvPr userDrawn="1"/>
                      </p:nvSpPr>
                      <p:spPr bwMode="hidden">
                        <a:xfrm rot="1678521" flipH="1" flipV="1">
                          <a:off x="634" y="808"/>
                          <a:ext cx="1473" cy="1852"/>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8" name="Line 95">
                          <a:extLst>
                            <a:ext uri="{FF2B5EF4-FFF2-40B4-BE49-F238E27FC236}">
                              <a16:creationId xmlns:a16="http://schemas.microsoft.com/office/drawing/2014/main" id="{EDB78249-946E-9548-B51F-CA429CAFF662}"/>
                            </a:ext>
                          </a:extLst>
                        </p:cNvPr>
                        <p:cNvSpPr>
                          <a:spLocks noChangeShapeType="1"/>
                        </p:cNvSpPr>
                        <p:nvPr userDrawn="1"/>
                      </p:nvSpPr>
                      <p:spPr bwMode="hidden">
                        <a:xfrm rot="1678521" flipH="1" flipV="1">
                          <a:off x="1094" y="827"/>
                          <a:ext cx="1030" cy="194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9" name="Line 96">
                          <a:extLst>
                            <a:ext uri="{FF2B5EF4-FFF2-40B4-BE49-F238E27FC236}">
                              <a16:creationId xmlns:a16="http://schemas.microsoft.com/office/drawing/2014/main" id="{13B0A502-1509-3D48-9674-F5B0644E6D20}"/>
                            </a:ext>
                          </a:extLst>
                        </p:cNvPr>
                        <p:cNvSpPr>
                          <a:spLocks noChangeShapeType="1"/>
                        </p:cNvSpPr>
                        <p:nvPr userDrawn="1"/>
                      </p:nvSpPr>
                      <p:spPr bwMode="hidden">
                        <a:xfrm rot="1678521" flipH="1" flipV="1">
                          <a:off x="1302" y="857"/>
                          <a:ext cx="829" cy="197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0" name="Line 97">
                          <a:extLst>
                            <a:ext uri="{FF2B5EF4-FFF2-40B4-BE49-F238E27FC236}">
                              <a16:creationId xmlns:a16="http://schemas.microsoft.com/office/drawing/2014/main" id="{C8F919F9-687F-5A4B-821D-CEC2DF3700F8}"/>
                            </a:ext>
                          </a:extLst>
                        </p:cNvPr>
                        <p:cNvSpPr>
                          <a:spLocks noChangeShapeType="1"/>
                        </p:cNvSpPr>
                        <p:nvPr userDrawn="1"/>
                      </p:nvSpPr>
                      <p:spPr bwMode="hidden">
                        <a:xfrm rot="1678521" flipH="1" flipV="1">
                          <a:off x="1496" y="901"/>
                          <a:ext cx="633" cy="197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1" name="Line 98">
                          <a:extLst>
                            <a:ext uri="{FF2B5EF4-FFF2-40B4-BE49-F238E27FC236}">
                              <a16:creationId xmlns:a16="http://schemas.microsoft.com/office/drawing/2014/main" id="{36404289-CE51-BE44-B3B9-E9DA1DF9E3B6}"/>
                            </a:ext>
                          </a:extLst>
                        </p:cNvPr>
                        <p:cNvSpPr>
                          <a:spLocks noChangeShapeType="1"/>
                        </p:cNvSpPr>
                        <p:nvPr userDrawn="1"/>
                      </p:nvSpPr>
                      <p:spPr bwMode="hidden">
                        <a:xfrm rot="1678521" flipH="1" flipV="1">
                          <a:off x="1679" y="952"/>
                          <a:ext cx="447" cy="197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2" name="Line 99">
                          <a:extLst>
                            <a:ext uri="{FF2B5EF4-FFF2-40B4-BE49-F238E27FC236}">
                              <a16:creationId xmlns:a16="http://schemas.microsoft.com/office/drawing/2014/main" id="{95212181-0940-704D-B775-E8A173ECC355}"/>
                            </a:ext>
                          </a:extLst>
                        </p:cNvPr>
                        <p:cNvSpPr>
                          <a:spLocks noChangeShapeType="1"/>
                        </p:cNvSpPr>
                        <p:nvPr userDrawn="1"/>
                      </p:nvSpPr>
                      <p:spPr bwMode="hidden">
                        <a:xfrm rot="1678521" flipH="1" flipV="1">
                          <a:off x="1859" y="1013"/>
                          <a:ext cx="261" cy="1962"/>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grpSp>
          </p:grpSp>
          <p:grpSp>
            <p:nvGrpSpPr>
              <p:cNvPr id="1047" name="Group 100">
                <a:extLst>
                  <a:ext uri="{FF2B5EF4-FFF2-40B4-BE49-F238E27FC236}">
                    <a16:creationId xmlns:a16="http://schemas.microsoft.com/office/drawing/2014/main" id="{799C5D9B-3FD5-2045-A887-13FDC358DCE4}"/>
                  </a:ext>
                </a:extLst>
              </p:cNvPr>
              <p:cNvGrpSpPr>
                <a:grpSpLocks/>
              </p:cNvGrpSpPr>
              <p:nvPr userDrawn="1"/>
            </p:nvGrpSpPr>
            <p:grpSpPr bwMode="auto">
              <a:xfrm>
                <a:off x="402" y="1454"/>
                <a:ext cx="2787" cy="2866"/>
                <a:chOff x="2" y="1454"/>
                <a:chExt cx="2787" cy="2866"/>
              </a:xfrm>
            </p:grpSpPr>
            <p:sp>
              <p:nvSpPr>
                <p:cNvPr id="1048" name="Line 101">
                  <a:extLst>
                    <a:ext uri="{FF2B5EF4-FFF2-40B4-BE49-F238E27FC236}">
                      <a16:creationId xmlns:a16="http://schemas.microsoft.com/office/drawing/2014/main" id="{5EC999CA-1C06-444E-AEB2-36A943C4A49D}"/>
                    </a:ext>
                  </a:extLst>
                </p:cNvPr>
                <p:cNvSpPr>
                  <a:spLocks noChangeShapeType="1"/>
                </p:cNvSpPr>
                <p:nvPr userDrawn="1"/>
              </p:nvSpPr>
              <p:spPr bwMode="hidden">
                <a:xfrm rot="1678521" flipV="1">
                  <a:off x="2057" y="1454"/>
                  <a:ext cx="732" cy="177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9" name="Line 102">
                  <a:extLst>
                    <a:ext uri="{FF2B5EF4-FFF2-40B4-BE49-F238E27FC236}">
                      <a16:creationId xmlns:a16="http://schemas.microsoft.com/office/drawing/2014/main" id="{0BA08B54-A43A-014E-9AE7-34E8D23C9B1D}"/>
                    </a:ext>
                  </a:extLst>
                </p:cNvPr>
                <p:cNvSpPr>
                  <a:spLocks noChangeShapeType="1"/>
                </p:cNvSpPr>
                <p:nvPr userDrawn="1"/>
              </p:nvSpPr>
              <p:spPr bwMode="hidden">
                <a:xfrm flipH="1" flipV="1">
                  <a:off x="870" y="3854"/>
                  <a:ext cx="223" cy="463"/>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50" name="Group 103">
                  <a:extLst>
                    <a:ext uri="{FF2B5EF4-FFF2-40B4-BE49-F238E27FC236}">
                      <a16:creationId xmlns:a16="http://schemas.microsoft.com/office/drawing/2014/main" id="{5B6A0E2C-2FD3-9740-B159-C4700EE4B631}"/>
                    </a:ext>
                  </a:extLst>
                </p:cNvPr>
                <p:cNvGrpSpPr>
                  <a:grpSpLocks/>
                </p:cNvGrpSpPr>
                <p:nvPr userDrawn="1"/>
              </p:nvGrpSpPr>
              <p:grpSpPr bwMode="auto">
                <a:xfrm>
                  <a:off x="2" y="2738"/>
                  <a:ext cx="1317" cy="1582"/>
                  <a:chOff x="2" y="2738"/>
                  <a:chExt cx="1317" cy="1582"/>
                </a:xfrm>
              </p:grpSpPr>
              <p:sp>
                <p:nvSpPr>
                  <p:cNvPr id="1051" name="Line 104">
                    <a:extLst>
                      <a:ext uri="{FF2B5EF4-FFF2-40B4-BE49-F238E27FC236}">
                        <a16:creationId xmlns:a16="http://schemas.microsoft.com/office/drawing/2014/main" id="{14C78E78-6C11-1643-AFD8-A434B52C7271}"/>
                      </a:ext>
                    </a:extLst>
                  </p:cNvPr>
                  <p:cNvSpPr>
                    <a:spLocks noChangeShapeType="1"/>
                  </p:cNvSpPr>
                  <p:nvPr userDrawn="1"/>
                </p:nvSpPr>
                <p:spPr bwMode="hidden">
                  <a:xfrm flipH="1">
                    <a:off x="697" y="3855"/>
                    <a:ext cx="173" cy="187"/>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2" name="Freeform 105">
                    <a:extLst>
                      <a:ext uri="{FF2B5EF4-FFF2-40B4-BE49-F238E27FC236}">
                        <a16:creationId xmlns:a16="http://schemas.microsoft.com/office/drawing/2014/main" id="{1DFFCB0B-AF6A-A343-BA7D-D3148804B772}"/>
                      </a:ext>
                    </a:extLst>
                  </p:cNvPr>
                  <p:cNvSpPr>
                    <a:spLocks/>
                  </p:cNvSpPr>
                  <p:nvPr userDrawn="1"/>
                </p:nvSpPr>
                <p:spPr bwMode="hidden">
                  <a:xfrm>
                    <a:off x="2" y="3218"/>
                    <a:ext cx="1006" cy="1102"/>
                  </a:xfrm>
                  <a:custGeom>
                    <a:avLst/>
                    <a:gdLst>
                      <a:gd name="T0" fmla="*/ 1006 w 1006"/>
                      <a:gd name="T1" fmla="*/ 1102 h 1102"/>
                      <a:gd name="T2" fmla="*/ 696 w 1006"/>
                      <a:gd name="T3" fmla="*/ 823 h 1102"/>
                      <a:gd name="T4" fmla="*/ 333 w 1006"/>
                      <a:gd name="T5" fmla="*/ 447 h 1102"/>
                      <a:gd name="T6" fmla="*/ 51 w 1006"/>
                      <a:gd name="T7" fmla="*/ 76 h 1102"/>
                      <a:gd name="T8" fmla="*/ 0 w 1006"/>
                      <a:gd name="T9" fmla="*/ 0 h 1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6" h="1102">
                        <a:moveTo>
                          <a:pt x="1006" y="1102"/>
                        </a:moveTo>
                        <a:lnTo>
                          <a:pt x="696" y="823"/>
                        </a:lnTo>
                        <a:lnTo>
                          <a:pt x="333" y="447"/>
                        </a:lnTo>
                        <a:lnTo>
                          <a:pt x="51" y="76"/>
                        </a:lnTo>
                        <a:lnTo>
                          <a:pt x="0" y="0"/>
                        </a:lnTo>
                      </a:path>
                    </a:pathLst>
                  </a:custGeom>
                  <a:noFill/>
                  <a:ln w="19050" cmpd="sng">
                    <a:solidFill>
                      <a:schemeClr val="accent2"/>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3" name="Line 106">
                    <a:extLst>
                      <a:ext uri="{FF2B5EF4-FFF2-40B4-BE49-F238E27FC236}">
                        <a16:creationId xmlns:a16="http://schemas.microsoft.com/office/drawing/2014/main" id="{B711A033-4F95-1642-8E73-D2214BBF6D85}"/>
                      </a:ext>
                    </a:extLst>
                  </p:cNvPr>
                  <p:cNvSpPr>
                    <a:spLocks noChangeShapeType="1"/>
                  </p:cNvSpPr>
                  <p:nvPr userDrawn="1"/>
                </p:nvSpPr>
                <p:spPr bwMode="hidden">
                  <a:xfrm flipH="1">
                    <a:off x="1242" y="4231"/>
                    <a:ext cx="77" cy="88"/>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 name="Line 107">
                    <a:extLst>
                      <a:ext uri="{FF2B5EF4-FFF2-40B4-BE49-F238E27FC236}">
                        <a16:creationId xmlns:a16="http://schemas.microsoft.com/office/drawing/2014/main" id="{55552649-B20E-FC4C-903B-359B019973F6}"/>
                      </a:ext>
                    </a:extLst>
                  </p:cNvPr>
                  <p:cNvSpPr>
                    <a:spLocks noChangeShapeType="1"/>
                  </p:cNvSpPr>
                  <p:nvPr userDrawn="1"/>
                </p:nvSpPr>
                <p:spPr bwMode="hidden">
                  <a:xfrm flipH="1" flipV="1">
                    <a:off x="340" y="3668"/>
                    <a:ext cx="532" cy="185"/>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 name="Line 108">
                    <a:extLst>
                      <a:ext uri="{FF2B5EF4-FFF2-40B4-BE49-F238E27FC236}">
                        <a16:creationId xmlns:a16="http://schemas.microsoft.com/office/drawing/2014/main" id="{BD6F69A7-3B65-4043-8130-59739DFBC535}"/>
                      </a:ext>
                    </a:extLst>
                  </p:cNvPr>
                  <p:cNvSpPr>
                    <a:spLocks noChangeShapeType="1"/>
                  </p:cNvSpPr>
                  <p:nvPr userDrawn="1"/>
                </p:nvSpPr>
                <p:spPr bwMode="hidden">
                  <a:xfrm flipH="1" flipV="1">
                    <a:off x="237" y="3101"/>
                    <a:ext cx="101" cy="567"/>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6" name="Line 109">
                    <a:extLst>
                      <a:ext uri="{FF2B5EF4-FFF2-40B4-BE49-F238E27FC236}">
                        <a16:creationId xmlns:a16="http://schemas.microsoft.com/office/drawing/2014/main" id="{8A4C28F3-AAD7-0044-83CE-0DF8F6486E49}"/>
                      </a:ext>
                    </a:extLst>
                  </p:cNvPr>
                  <p:cNvSpPr>
                    <a:spLocks noChangeShapeType="1"/>
                  </p:cNvSpPr>
                  <p:nvPr userDrawn="1"/>
                </p:nvSpPr>
                <p:spPr bwMode="hidden">
                  <a:xfrm flipH="1" flipV="1">
                    <a:off x="2" y="3009"/>
                    <a:ext cx="235" cy="92"/>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7" name="Line 110">
                    <a:extLst>
                      <a:ext uri="{FF2B5EF4-FFF2-40B4-BE49-F238E27FC236}">
                        <a16:creationId xmlns:a16="http://schemas.microsoft.com/office/drawing/2014/main" id="{13BE4602-8F15-3444-A9E8-627FDAC5E203}"/>
                      </a:ext>
                    </a:extLst>
                  </p:cNvPr>
                  <p:cNvSpPr>
                    <a:spLocks noChangeShapeType="1"/>
                  </p:cNvSpPr>
                  <p:nvPr userDrawn="1"/>
                </p:nvSpPr>
                <p:spPr bwMode="hidden">
                  <a:xfrm flipV="1">
                    <a:off x="54" y="3101"/>
                    <a:ext cx="182" cy="194"/>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8" name="Line 111">
                    <a:extLst>
                      <a:ext uri="{FF2B5EF4-FFF2-40B4-BE49-F238E27FC236}">
                        <a16:creationId xmlns:a16="http://schemas.microsoft.com/office/drawing/2014/main" id="{6DBEF563-34BD-1046-8D1F-E248189BC361}"/>
                      </a:ext>
                    </a:extLst>
                  </p:cNvPr>
                  <p:cNvSpPr>
                    <a:spLocks noChangeShapeType="1"/>
                  </p:cNvSpPr>
                  <p:nvPr userDrawn="1"/>
                </p:nvSpPr>
                <p:spPr bwMode="hidden">
                  <a:xfrm flipH="1">
                    <a:off x="336" y="3476"/>
                    <a:ext cx="176" cy="192"/>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9" name="Line 112">
                    <a:extLst>
                      <a:ext uri="{FF2B5EF4-FFF2-40B4-BE49-F238E27FC236}">
                        <a16:creationId xmlns:a16="http://schemas.microsoft.com/office/drawing/2014/main" id="{CD6027C1-51BF-214F-BF5D-7CEBD2BE05DB}"/>
                      </a:ext>
                    </a:extLst>
                  </p:cNvPr>
                  <p:cNvSpPr>
                    <a:spLocks noChangeShapeType="1"/>
                  </p:cNvSpPr>
                  <p:nvPr userDrawn="1"/>
                </p:nvSpPr>
                <p:spPr bwMode="hidden">
                  <a:xfrm flipV="1">
                    <a:off x="3" y="2738"/>
                    <a:ext cx="14" cy="23"/>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grpSp>
          <p:nvGrpSpPr>
            <p:cNvPr id="1033" name="Group 113">
              <a:extLst>
                <a:ext uri="{FF2B5EF4-FFF2-40B4-BE49-F238E27FC236}">
                  <a16:creationId xmlns:a16="http://schemas.microsoft.com/office/drawing/2014/main" id="{FE8ECAC2-9F99-7442-B7B9-55663B9217F7}"/>
                </a:ext>
              </a:extLst>
            </p:cNvPr>
            <p:cNvGrpSpPr>
              <a:grpSpLocks/>
            </p:cNvGrpSpPr>
            <p:nvPr userDrawn="1"/>
          </p:nvGrpSpPr>
          <p:grpSpPr bwMode="auto">
            <a:xfrm>
              <a:off x="16" y="1326"/>
              <a:ext cx="3325" cy="2948"/>
              <a:chOff x="16" y="1326"/>
              <a:chExt cx="3325" cy="2948"/>
            </a:xfrm>
          </p:grpSpPr>
          <p:sp>
            <p:nvSpPr>
              <p:cNvPr id="1034" name="Freeform 114">
                <a:extLst>
                  <a:ext uri="{FF2B5EF4-FFF2-40B4-BE49-F238E27FC236}">
                    <a16:creationId xmlns:a16="http://schemas.microsoft.com/office/drawing/2014/main" id="{BF385B74-788A-A54F-8713-665FC6AB685F}"/>
                  </a:ext>
                </a:extLst>
              </p:cNvPr>
              <p:cNvSpPr>
                <a:spLocks/>
              </p:cNvSpPr>
              <p:nvPr/>
            </p:nvSpPr>
            <p:spPr bwMode="hidden">
              <a:xfrm>
                <a:off x="16" y="2656"/>
                <a:ext cx="1440" cy="1618"/>
              </a:xfrm>
              <a:custGeom>
                <a:avLst/>
                <a:gdLst>
                  <a:gd name="T0" fmla="*/ 873 w 1435"/>
                  <a:gd name="T1" fmla="*/ 1150 h 1618"/>
                  <a:gd name="T2" fmla="*/ 741 w 1435"/>
                  <a:gd name="T3" fmla="*/ 1019 h 1618"/>
                  <a:gd name="T4" fmla="*/ 610 w 1435"/>
                  <a:gd name="T5" fmla="*/ 875 h 1618"/>
                  <a:gd name="T6" fmla="*/ 490 w 1435"/>
                  <a:gd name="T7" fmla="*/ 737 h 1618"/>
                  <a:gd name="T8" fmla="*/ 377 w 1435"/>
                  <a:gd name="T9" fmla="*/ 593 h 1618"/>
                  <a:gd name="T10" fmla="*/ 275 w 1435"/>
                  <a:gd name="T11" fmla="*/ 443 h 1618"/>
                  <a:gd name="T12" fmla="*/ 173 w 1435"/>
                  <a:gd name="T13" fmla="*/ 299 h 1618"/>
                  <a:gd name="T14" fmla="*/ 84 w 1435"/>
                  <a:gd name="T15" fmla="*/ 149 h 1618"/>
                  <a:gd name="T16" fmla="*/ 0 w 1435"/>
                  <a:gd name="T17" fmla="*/ 0 h 1618"/>
                  <a:gd name="T18" fmla="*/ 0 w 1435"/>
                  <a:gd name="T19" fmla="*/ 11 h 1618"/>
                  <a:gd name="T20" fmla="*/ 84 w 1435"/>
                  <a:gd name="T21" fmla="*/ 155 h 1618"/>
                  <a:gd name="T22" fmla="*/ 173 w 1435"/>
                  <a:gd name="T23" fmla="*/ 305 h 1618"/>
                  <a:gd name="T24" fmla="*/ 269 w 1435"/>
                  <a:gd name="T25" fmla="*/ 449 h 1618"/>
                  <a:gd name="T26" fmla="*/ 377 w 1435"/>
                  <a:gd name="T27" fmla="*/ 593 h 1618"/>
                  <a:gd name="T28" fmla="*/ 490 w 1435"/>
                  <a:gd name="T29" fmla="*/ 737 h 1618"/>
                  <a:gd name="T30" fmla="*/ 610 w 1435"/>
                  <a:gd name="T31" fmla="*/ 881 h 1618"/>
                  <a:gd name="T32" fmla="*/ 735 w 1435"/>
                  <a:gd name="T33" fmla="*/ 1019 h 1618"/>
                  <a:gd name="T34" fmla="*/ 873 w 1435"/>
                  <a:gd name="T35" fmla="*/ 1150 h 1618"/>
                  <a:gd name="T36" fmla="*/ 1010 w 1435"/>
                  <a:gd name="T37" fmla="*/ 1276 h 1618"/>
                  <a:gd name="T38" fmla="*/ 1148 w 1435"/>
                  <a:gd name="T39" fmla="*/ 1396 h 1618"/>
                  <a:gd name="T40" fmla="*/ 1286 w 1435"/>
                  <a:gd name="T41" fmla="*/ 1510 h 1618"/>
                  <a:gd name="T42" fmla="*/ 1429 w 1435"/>
                  <a:gd name="T43" fmla="*/ 1618 h 1618"/>
                  <a:gd name="T44" fmla="*/ 1435 w 1435"/>
                  <a:gd name="T45" fmla="*/ 1618 h 1618"/>
                  <a:gd name="T46" fmla="*/ 1292 w 1435"/>
                  <a:gd name="T47" fmla="*/ 1510 h 1618"/>
                  <a:gd name="T48" fmla="*/ 1154 w 1435"/>
                  <a:gd name="T49" fmla="*/ 1396 h 1618"/>
                  <a:gd name="T50" fmla="*/ 1010 w 1435"/>
                  <a:gd name="T51" fmla="*/ 1276 h 1618"/>
                  <a:gd name="T52" fmla="*/ 873 w 1435"/>
                  <a:gd name="T53" fmla="*/ 1150 h 1618"/>
                  <a:gd name="T54" fmla="*/ 873 w 1435"/>
                  <a:gd name="T55" fmla="*/ 1150 h 161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435" h="1618">
                    <a:moveTo>
                      <a:pt x="873" y="1150"/>
                    </a:moveTo>
                    <a:lnTo>
                      <a:pt x="741" y="1019"/>
                    </a:lnTo>
                    <a:lnTo>
                      <a:pt x="610" y="875"/>
                    </a:lnTo>
                    <a:lnTo>
                      <a:pt x="490" y="737"/>
                    </a:lnTo>
                    <a:lnTo>
                      <a:pt x="377" y="593"/>
                    </a:lnTo>
                    <a:lnTo>
                      <a:pt x="275" y="443"/>
                    </a:lnTo>
                    <a:lnTo>
                      <a:pt x="173" y="299"/>
                    </a:lnTo>
                    <a:lnTo>
                      <a:pt x="84" y="149"/>
                    </a:lnTo>
                    <a:lnTo>
                      <a:pt x="0" y="0"/>
                    </a:lnTo>
                    <a:lnTo>
                      <a:pt x="0" y="11"/>
                    </a:lnTo>
                    <a:lnTo>
                      <a:pt x="84" y="155"/>
                    </a:lnTo>
                    <a:lnTo>
                      <a:pt x="173" y="305"/>
                    </a:lnTo>
                    <a:lnTo>
                      <a:pt x="269" y="449"/>
                    </a:lnTo>
                    <a:lnTo>
                      <a:pt x="377" y="593"/>
                    </a:lnTo>
                    <a:lnTo>
                      <a:pt x="490" y="737"/>
                    </a:lnTo>
                    <a:lnTo>
                      <a:pt x="610" y="881"/>
                    </a:lnTo>
                    <a:lnTo>
                      <a:pt x="735" y="1019"/>
                    </a:lnTo>
                    <a:lnTo>
                      <a:pt x="873" y="1150"/>
                    </a:lnTo>
                    <a:lnTo>
                      <a:pt x="1010" y="1276"/>
                    </a:lnTo>
                    <a:lnTo>
                      <a:pt x="1148" y="1396"/>
                    </a:lnTo>
                    <a:lnTo>
                      <a:pt x="1286" y="1510"/>
                    </a:lnTo>
                    <a:lnTo>
                      <a:pt x="1429" y="1618"/>
                    </a:lnTo>
                    <a:lnTo>
                      <a:pt x="1435" y="1618"/>
                    </a:lnTo>
                    <a:lnTo>
                      <a:pt x="1292" y="1510"/>
                    </a:lnTo>
                    <a:lnTo>
                      <a:pt x="1154" y="1396"/>
                    </a:lnTo>
                    <a:lnTo>
                      <a:pt x="1010" y="1276"/>
                    </a:lnTo>
                    <a:lnTo>
                      <a:pt x="873" y="115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 name="Freeform 115">
                <a:extLst>
                  <a:ext uri="{FF2B5EF4-FFF2-40B4-BE49-F238E27FC236}">
                    <a16:creationId xmlns:a16="http://schemas.microsoft.com/office/drawing/2014/main" id="{4CD400A7-B01F-A14D-84DA-79903CFF1E51}"/>
                  </a:ext>
                </a:extLst>
              </p:cNvPr>
              <p:cNvSpPr>
                <a:spLocks/>
              </p:cNvSpPr>
              <p:nvPr/>
            </p:nvSpPr>
            <p:spPr bwMode="hidden">
              <a:xfrm>
                <a:off x="16" y="2260"/>
                <a:ext cx="1673" cy="2014"/>
              </a:xfrm>
              <a:custGeom>
                <a:avLst/>
                <a:gdLst>
                  <a:gd name="T0" fmla="*/ 957 w 1668"/>
                  <a:gd name="T1" fmla="*/ 1463 h 2014"/>
                  <a:gd name="T2" fmla="*/ 789 w 1668"/>
                  <a:gd name="T3" fmla="*/ 1289 h 2014"/>
                  <a:gd name="T4" fmla="*/ 634 w 1668"/>
                  <a:gd name="T5" fmla="*/ 1115 h 2014"/>
                  <a:gd name="T6" fmla="*/ 490 w 1668"/>
                  <a:gd name="T7" fmla="*/ 929 h 2014"/>
                  <a:gd name="T8" fmla="*/ 365 w 1668"/>
                  <a:gd name="T9" fmla="*/ 743 h 2014"/>
                  <a:gd name="T10" fmla="*/ 251 w 1668"/>
                  <a:gd name="T11" fmla="*/ 557 h 2014"/>
                  <a:gd name="T12" fmla="*/ 149 w 1668"/>
                  <a:gd name="T13" fmla="*/ 372 h 2014"/>
                  <a:gd name="T14" fmla="*/ 66 w 1668"/>
                  <a:gd name="T15" fmla="*/ 186 h 2014"/>
                  <a:gd name="T16" fmla="*/ 0 w 1668"/>
                  <a:gd name="T17" fmla="*/ 0 h 2014"/>
                  <a:gd name="T18" fmla="*/ 0 w 1668"/>
                  <a:gd name="T19" fmla="*/ 12 h 2014"/>
                  <a:gd name="T20" fmla="*/ 66 w 1668"/>
                  <a:gd name="T21" fmla="*/ 198 h 2014"/>
                  <a:gd name="T22" fmla="*/ 149 w 1668"/>
                  <a:gd name="T23" fmla="*/ 384 h 2014"/>
                  <a:gd name="T24" fmla="*/ 251 w 1668"/>
                  <a:gd name="T25" fmla="*/ 569 h 2014"/>
                  <a:gd name="T26" fmla="*/ 365 w 1668"/>
                  <a:gd name="T27" fmla="*/ 755 h 2014"/>
                  <a:gd name="T28" fmla="*/ 490 w 1668"/>
                  <a:gd name="T29" fmla="*/ 935 h 2014"/>
                  <a:gd name="T30" fmla="*/ 634 w 1668"/>
                  <a:gd name="T31" fmla="*/ 1115 h 2014"/>
                  <a:gd name="T32" fmla="*/ 789 w 1668"/>
                  <a:gd name="T33" fmla="*/ 1295 h 2014"/>
                  <a:gd name="T34" fmla="*/ 957 w 1668"/>
                  <a:gd name="T35" fmla="*/ 1463 h 2014"/>
                  <a:gd name="T36" fmla="*/ 1130 w 1668"/>
                  <a:gd name="T37" fmla="*/ 1618 h 2014"/>
                  <a:gd name="T38" fmla="*/ 1303 w 1668"/>
                  <a:gd name="T39" fmla="*/ 1762 h 2014"/>
                  <a:gd name="T40" fmla="*/ 1483 w 1668"/>
                  <a:gd name="T41" fmla="*/ 1894 h 2014"/>
                  <a:gd name="T42" fmla="*/ 1662 w 1668"/>
                  <a:gd name="T43" fmla="*/ 2014 h 2014"/>
                  <a:gd name="T44" fmla="*/ 1668 w 1668"/>
                  <a:gd name="T45" fmla="*/ 2014 h 2014"/>
                  <a:gd name="T46" fmla="*/ 1483 w 1668"/>
                  <a:gd name="T47" fmla="*/ 1894 h 2014"/>
                  <a:gd name="T48" fmla="*/ 1303 w 1668"/>
                  <a:gd name="T49" fmla="*/ 1762 h 2014"/>
                  <a:gd name="T50" fmla="*/ 1130 w 1668"/>
                  <a:gd name="T51" fmla="*/ 1618 h 2014"/>
                  <a:gd name="T52" fmla="*/ 957 w 1668"/>
                  <a:gd name="T53" fmla="*/ 1463 h 2014"/>
                  <a:gd name="T54" fmla="*/ 957 w 1668"/>
                  <a:gd name="T55" fmla="*/ 1463 h 201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668" h="2014">
                    <a:moveTo>
                      <a:pt x="957" y="1463"/>
                    </a:moveTo>
                    <a:lnTo>
                      <a:pt x="789" y="1289"/>
                    </a:lnTo>
                    <a:lnTo>
                      <a:pt x="634" y="1115"/>
                    </a:lnTo>
                    <a:lnTo>
                      <a:pt x="490" y="929"/>
                    </a:lnTo>
                    <a:lnTo>
                      <a:pt x="365" y="743"/>
                    </a:lnTo>
                    <a:lnTo>
                      <a:pt x="251" y="557"/>
                    </a:lnTo>
                    <a:lnTo>
                      <a:pt x="149" y="372"/>
                    </a:lnTo>
                    <a:lnTo>
                      <a:pt x="66" y="186"/>
                    </a:lnTo>
                    <a:lnTo>
                      <a:pt x="0" y="0"/>
                    </a:lnTo>
                    <a:lnTo>
                      <a:pt x="0" y="12"/>
                    </a:lnTo>
                    <a:lnTo>
                      <a:pt x="66" y="198"/>
                    </a:lnTo>
                    <a:lnTo>
                      <a:pt x="149" y="384"/>
                    </a:lnTo>
                    <a:lnTo>
                      <a:pt x="251" y="569"/>
                    </a:lnTo>
                    <a:lnTo>
                      <a:pt x="365" y="755"/>
                    </a:lnTo>
                    <a:lnTo>
                      <a:pt x="490" y="935"/>
                    </a:lnTo>
                    <a:lnTo>
                      <a:pt x="634" y="1115"/>
                    </a:lnTo>
                    <a:lnTo>
                      <a:pt x="789" y="1295"/>
                    </a:lnTo>
                    <a:lnTo>
                      <a:pt x="957" y="1463"/>
                    </a:lnTo>
                    <a:lnTo>
                      <a:pt x="1130" y="1618"/>
                    </a:lnTo>
                    <a:lnTo>
                      <a:pt x="1303" y="1762"/>
                    </a:lnTo>
                    <a:lnTo>
                      <a:pt x="1483" y="1894"/>
                    </a:lnTo>
                    <a:lnTo>
                      <a:pt x="1662" y="2014"/>
                    </a:lnTo>
                    <a:lnTo>
                      <a:pt x="1668" y="2014"/>
                    </a:lnTo>
                    <a:lnTo>
                      <a:pt x="1483" y="1894"/>
                    </a:lnTo>
                    <a:lnTo>
                      <a:pt x="1303" y="1762"/>
                    </a:lnTo>
                    <a:lnTo>
                      <a:pt x="1130" y="1618"/>
                    </a:lnTo>
                    <a:lnTo>
                      <a:pt x="957" y="14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Rectangle 116">
                <a:extLst>
                  <a:ext uri="{FF2B5EF4-FFF2-40B4-BE49-F238E27FC236}">
                    <a16:creationId xmlns:a16="http://schemas.microsoft.com/office/drawing/2014/main" id="{C85EF0AF-406D-0243-849E-4AD913AC50C7}"/>
                  </a:ext>
                </a:extLst>
              </p:cNvPr>
              <p:cNvSpPr>
                <a:spLocks noChangeArrowheads="1"/>
              </p:cNvSpPr>
              <p:nvPr/>
            </p:nvSpPr>
            <p:spPr bwMode="hidden">
              <a:xfrm rot="-2488720">
                <a:off x="1988" y="1919"/>
                <a:ext cx="1353" cy="1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1037" name="Rectangle 117">
                <a:extLst>
                  <a:ext uri="{FF2B5EF4-FFF2-40B4-BE49-F238E27FC236}">
                    <a16:creationId xmlns:a16="http://schemas.microsoft.com/office/drawing/2014/main" id="{169FCA48-D8EB-6F40-A1D3-50FA9F92BC54}"/>
                  </a:ext>
                </a:extLst>
              </p:cNvPr>
              <p:cNvSpPr>
                <a:spLocks noChangeArrowheads="1"/>
              </p:cNvSpPr>
              <p:nvPr/>
            </p:nvSpPr>
            <p:spPr bwMode="hidden">
              <a:xfrm rot="-5087790">
                <a:off x="1964" y="2613"/>
                <a:ext cx="2217" cy="1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1038" name="Rectangle 118">
                <a:extLst>
                  <a:ext uri="{FF2B5EF4-FFF2-40B4-BE49-F238E27FC236}">
                    <a16:creationId xmlns:a16="http://schemas.microsoft.com/office/drawing/2014/main" id="{8AE81195-E8CE-3B4A-9A2E-202E85817D42}"/>
                  </a:ext>
                </a:extLst>
              </p:cNvPr>
              <p:cNvSpPr>
                <a:spLocks noChangeArrowheads="1"/>
              </p:cNvSpPr>
              <p:nvPr/>
            </p:nvSpPr>
            <p:spPr bwMode="hidden">
              <a:xfrm rot="-3417299">
                <a:off x="1018" y="2695"/>
                <a:ext cx="2678" cy="1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1039" name="Rectangle 119">
                <a:extLst>
                  <a:ext uri="{FF2B5EF4-FFF2-40B4-BE49-F238E27FC236}">
                    <a16:creationId xmlns:a16="http://schemas.microsoft.com/office/drawing/2014/main" id="{02BD3198-943A-D04D-B900-D3DBDF429F34}"/>
                  </a:ext>
                </a:extLst>
              </p:cNvPr>
              <p:cNvSpPr>
                <a:spLocks noChangeArrowheads="1"/>
              </p:cNvSpPr>
              <p:nvPr/>
            </p:nvSpPr>
            <p:spPr bwMode="hidden">
              <a:xfrm rot="-835848">
                <a:off x="688" y="1748"/>
                <a:ext cx="2390" cy="1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grpSp>
            <p:nvGrpSpPr>
              <p:cNvPr id="1040" name="Group 120">
                <a:extLst>
                  <a:ext uri="{FF2B5EF4-FFF2-40B4-BE49-F238E27FC236}">
                    <a16:creationId xmlns:a16="http://schemas.microsoft.com/office/drawing/2014/main" id="{4E8C994E-2A0D-AD45-8BB9-59E2C8B6C984}"/>
                  </a:ext>
                </a:extLst>
              </p:cNvPr>
              <p:cNvGrpSpPr>
                <a:grpSpLocks noChangeAspect="1"/>
              </p:cNvGrpSpPr>
              <p:nvPr/>
            </p:nvGrpSpPr>
            <p:grpSpPr bwMode="auto">
              <a:xfrm>
                <a:off x="3046" y="1326"/>
                <a:ext cx="259" cy="299"/>
                <a:chOff x="3042" y="1265"/>
                <a:chExt cx="367" cy="424"/>
              </a:xfrm>
            </p:grpSpPr>
            <p:sp>
              <p:nvSpPr>
                <p:cNvPr id="258169" name="Oval 121">
                  <a:extLst>
                    <a:ext uri="{FF2B5EF4-FFF2-40B4-BE49-F238E27FC236}">
                      <a16:creationId xmlns:a16="http://schemas.microsoft.com/office/drawing/2014/main" id="{2768AFD0-9423-8B4F-8526-BB486B0A2A1B}"/>
                    </a:ext>
                  </a:extLst>
                </p:cNvPr>
                <p:cNvSpPr>
                  <a:spLocks noChangeAspect="1" noChangeArrowheads="1"/>
                </p:cNvSpPr>
                <p:nvPr userDrawn="1"/>
              </p:nvSpPr>
              <p:spPr bwMode="hidden">
                <a:xfrm rot="2828979">
                  <a:off x="2982" y="1467"/>
                  <a:ext cx="282" cy="162"/>
                </a:xfrm>
                <a:prstGeom prst="ellipse">
                  <a:avLst/>
                </a:prstGeom>
                <a:gradFill rotWithShape="0">
                  <a:gsLst>
                    <a:gs pos="0">
                      <a:schemeClr val="accent2"/>
                    </a:gs>
                    <a:gs pos="100000">
                      <a:schemeClr val="accent2">
                        <a:gamma/>
                        <a:tint val="84706"/>
                        <a:invGamma/>
                      </a:schemeClr>
                    </a:gs>
                  </a:gsLst>
                  <a:lin ang="5400000" scaled="1"/>
                </a:gradFill>
                <a:ln w="9525">
                  <a:noFill/>
                  <a:round/>
                  <a:headEnd/>
                  <a:tailEnd/>
                </a:ln>
                <a:effectLst/>
              </p:spPr>
              <p:txBody>
                <a:bodyPr wrap="none" anchor="ctr"/>
                <a:lstStyle/>
                <a:p>
                  <a:pPr eaLnBrk="1" hangingPunct="1">
                    <a:defRPr/>
                  </a:pPr>
                  <a:endParaRPr lang="en-US">
                    <a:cs typeface="Arial" charset="0"/>
                  </a:endParaRPr>
                </a:p>
              </p:txBody>
            </p:sp>
            <p:sp>
              <p:nvSpPr>
                <p:cNvPr id="258170" name="Freeform 122">
                  <a:extLst>
                    <a:ext uri="{FF2B5EF4-FFF2-40B4-BE49-F238E27FC236}">
                      <a16:creationId xmlns:a16="http://schemas.microsoft.com/office/drawing/2014/main" id="{1E952C55-0EC0-C14D-B3D0-F618B55CB542}"/>
                    </a:ext>
                  </a:extLst>
                </p:cNvPr>
                <p:cNvSpPr>
                  <a:spLocks noChangeAspect="1"/>
                </p:cNvSpPr>
                <p:nvPr userDrawn="1"/>
              </p:nvSpPr>
              <p:spPr bwMode="hidden">
                <a:xfrm>
                  <a:off x="3070" y="1374"/>
                  <a:ext cx="227" cy="221"/>
                </a:xfrm>
                <a:custGeom>
                  <a:avLst/>
                  <a:gdLst/>
                  <a:ahLst/>
                  <a:cxnLst>
                    <a:cxn ang="0">
                      <a:pos x="227" y="134"/>
                    </a:cxn>
                    <a:cxn ang="0">
                      <a:pos x="203" y="144"/>
                    </a:cxn>
                    <a:cxn ang="0">
                      <a:pos x="179" y="138"/>
                    </a:cxn>
                    <a:cxn ang="0">
                      <a:pos x="149" y="126"/>
                    </a:cxn>
                    <a:cxn ang="0">
                      <a:pos x="126" y="102"/>
                    </a:cxn>
                    <a:cxn ang="0">
                      <a:pos x="102" y="72"/>
                    </a:cxn>
                    <a:cxn ang="0">
                      <a:pos x="84" y="48"/>
                    </a:cxn>
                    <a:cxn ang="0">
                      <a:pos x="78" y="24"/>
                    </a:cxn>
                    <a:cxn ang="0">
                      <a:pos x="84" y="0"/>
                    </a:cxn>
                    <a:cxn ang="0">
                      <a:pos x="84" y="0"/>
                    </a:cxn>
                    <a:cxn ang="0">
                      <a:pos x="78" y="0"/>
                    </a:cxn>
                    <a:cxn ang="0">
                      <a:pos x="18" y="60"/>
                    </a:cxn>
                    <a:cxn ang="0">
                      <a:pos x="0" y="90"/>
                    </a:cxn>
                    <a:cxn ang="0">
                      <a:pos x="0" y="120"/>
                    </a:cxn>
                    <a:cxn ang="0">
                      <a:pos x="12" y="156"/>
                    </a:cxn>
                    <a:cxn ang="0">
                      <a:pos x="36" y="192"/>
                    </a:cxn>
                    <a:cxn ang="0">
                      <a:pos x="66" y="216"/>
                    </a:cxn>
                    <a:cxn ang="0">
                      <a:pos x="96" y="222"/>
                    </a:cxn>
                    <a:cxn ang="0">
                      <a:pos x="126" y="222"/>
                    </a:cxn>
                    <a:cxn ang="0">
                      <a:pos x="155" y="210"/>
                    </a:cxn>
                    <a:cxn ang="0">
                      <a:pos x="227" y="138"/>
                    </a:cxn>
                    <a:cxn ang="0">
                      <a:pos x="227" y="134"/>
                    </a:cxn>
                  </a:cxnLst>
                  <a:rect l="0" t="0" r="r" b="b"/>
                  <a:pathLst>
                    <a:path w="227" h="222">
                      <a:moveTo>
                        <a:pt x="227" y="134"/>
                      </a:moveTo>
                      <a:lnTo>
                        <a:pt x="203" y="144"/>
                      </a:lnTo>
                      <a:lnTo>
                        <a:pt x="179" y="138"/>
                      </a:lnTo>
                      <a:lnTo>
                        <a:pt x="149" y="126"/>
                      </a:lnTo>
                      <a:lnTo>
                        <a:pt x="126" y="102"/>
                      </a:lnTo>
                      <a:lnTo>
                        <a:pt x="102" y="72"/>
                      </a:lnTo>
                      <a:lnTo>
                        <a:pt x="84" y="48"/>
                      </a:lnTo>
                      <a:lnTo>
                        <a:pt x="78" y="24"/>
                      </a:lnTo>
                      <a:lnTo>
                        <a:pt x="84" y="0"/>
                      </a:lnTo>
                      <a:lnTo>
                        <a:pt x="84" y="0"/>
                      </a:lnTo>
                      <a:lnTo>
                        <a:pt x="78" y="0"/>
                      </a:lnTo>
                      <a:lnTo>
                        <a:pt x="18" y="60"/>
                      </a:lnTo>
                      <a:lnTo>
                        <a:pt x="0" y="90"/>
                      </a:lnTo>
                      <a:lnTo>
                        <a:pt x="0" y="120"/>
                      </a:lnTo>
                      <a:lnTo>
                        <a:pt x="12" y="156"/>
                      </a:lnTo>
                      <a:lnTo>
                        <a:pt x="36" y="192"/>
                      </a:lnTo>
                      <a:lnTo>
                        <a:pt x="66" y="216"/>
                      </a:lnTo>
                      <a:lnTo>
                        <a:pt x="96" y="222"/>
                      </a:lnTo>
                      <a:lnTo>
                        <a:pt x="126" y="222"/>
                      </a:lnTo>
                      <a:lnTo>
                        <a:pt x="155" y="210"/>
                      </a:lnTo>
                      <a:lnTo>
                        <a:pt x="227" y="138"/>
                      </a:lnTo>
                      <a:lnTo>
                        <a:pt x="227" y="134"/>
                      </a:lnTo>
                      <a:close/>
                    </a:path>
                  </a:pathLst>
                </a:custGeom>
                <a:gradFill rotWithShape="0">
                  <a:gsLst>
                    <a:gs pos="0">
                      <a:schemeClr val="accent2"/>
                    </a:gs>
                    <a:gs pos="100000">
                      <a:schemeClr val="accent2">
                        <a:gamma/>
                        <a:tint val="84706"/>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258171" name="Freeform 123">
                  <a:extLst>
                    <a:ext uri="{FF2B5EF4-FFF2-40B4-BE49-F238E27FC236}">
                      <a16:creationId xmlns:a16="http://schemas.microsoft.com/office/drawing/2014/main" id="{95BF3756-7026-9A4A-868F-CB902B6E3045}"/>
                    </a:ext>
                  </a:extLst>
                </p:cNvPr>
                <p:cNvSpPr>
                  <a:spLocks noChangeAspect="1"/>
                </p:cNvSpPr>
                <p:nvPr userDrawn="1"/>
              </p:nvSpPr>
              <p:spPr bwMode="hidden">
                <a:xfrm>
                  <a:off x="3144" y="1366"/>
                  <a:ext cx="163" cy="156"/>
                </a:xfrm>
                <a:custGeom>
                  <a:avLst/>
                  <a:gdLst/>
                  <a:ahLst/>
                  <a:cxnLst>
                    <a:cxn ang="0">
                      <a:pos x="221" y="216"/>
                    </a:cxn>
                    <a:cxn ang="0">
                      <a:pos x="192" y="234"/>
                    </a:cxn>
                    <a:cxn ang="0">
                      <a:pos x="150" y="234"/>
                    </a:cxn>
                    <a:cxn ang="0">
                      <a:pos x="102" y="210"/>
                    </a:cxn>
                    <a:cxn ang="0">
                      <a:pos x="54" y="174"/>
                    </a:cxn>
                    <a:cxn ang="0">
                      <a:pos x="24" y="132"/>
                    </a:cxn>
                    <a:cxn ang="0">
                      <a:pos x="6" y="84"/>
                    </a:cxn>
                    <a:cxn ang="0">
                      <a:pos x="0" y="42"/>
                    </a:cxn>
                    <a:cxn ang="0">
                      <a:pos x="12" y="12"/>
                    </a:cxn>
                    <a:cxn ang="0">
                      <a:pos x="48" y="0"/>
                    </a:cxn>
                    <a:cxn ang="0">
                      <a:pos x="84" y="0"/>
                    </a:cxn>
                    <a:cxn ang="0">
                      <a:pos x="132" y="18"/>
                    </a:cxn>
                    <a:cxn ang="0">
                      <a:pos x="174" y="54"/>
                    </a:cxn>
                    <a:cxn ang="0">
                      <a:pos x="210" y="102"/>
                    </a:cxn>
                    <a:cxn ang="0">
                      <a:pos x="233" y="144"/>
                    </a:cxn>
                    <a:cxn ang="0">
                      <a:pos x="233" y="186"/>
                    </a:cxn>
                    <a:cxn ang="0">
                      <a:pos x="221" y="216"/>
                    </a:cxn>
                    <a:cxn ang="0">
                      <a:pos x="221" y="216"/>
                    </a:cxn>
                  </a:cxnLst>
                  <a:rect l="0" t="0" r="r" b="b"/>
                  <a:pathLst>
                    <a:path w="233" h="234">
                      <a:moveTo>
                        <a:pt x="221" y="216"/>
                      </a:moveTo>
                      <a:lnTo>
                        <a:pt x="192" y="234"/>
                      </a:lnTo>
                      <a:lnTo>
                        <a:pt x="150" y="234"/>
                      </a:lnTo>
                      <a:lnTo>
                        <a:pt x="102" y="210"/>
                      </a:lnTo>
                      <a:lnTo>
                        <a:pt x="54" y="174"/>
                      </a:lnTo>
                      <a:lnTo>
                        <a:pt x="24" y="132"/>
                      </a:lnTo>
                      <a:lnTo>
                        <a:pt x="6" y="84"/>
                      </a:lnTo>
                      <a:lnTo>
                        <a:pt x="0" y="42"/>
                      </a:lnTo>
                      <a:lnTo>
                        <a:pt x="12" y="12"/>
                      </a:lnTo>
                      <a:lnTo>
                        <a:pt x="48" y="0"/>
                      </a:lnTo>
                      <a:lnTo>
                        <a:pt x="84" y="0"/>
                      </a:lnTo>
                      <a:lnTo>
                        <a:pt x="132" y="18"/>
                      </a:lnTo>
                      <a:lnTo>
                        <a:pt x="174" y="54"/>
                      </a:lnTo>
                      <a:lnTo>
                        <a:pt x="210" y="102"/>
                      </a:lnTo>
                      <a:lnTo>
                        <a:pt x="233" y="144"/>
                      </a:lnTo>
                      <a:lnTo>
                        <a:pt x="233" y="186"/>
                      </a:lnTo>
                      <a:lnTo>
                        <a:pt x="221" y="216"/>
                      </a:lnTo>
                      <a:lnTo>
                        <a:pt x="221" y="216"/>
                      </a:lnTo>
                      <a:close/>
                    </a:path>
                  </a:pathLst>
                </a:custGeom>
                <a:gradFill rotWithShape="0">
                  <a:gsLst>
                    <a:gs pos="0">
                      <a:schemeClr val="accent2"/>
                    </a:gs>
                    <a:gs pos="100000">
                      <a:schemeClr val="accent2">
                        <a:gamma/>
                        <a:tint val="84706"/>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258172" name="Freeform 124">
                  <a:extLst>
                    <a:ext uri="{FF2B5EF4-FFF2-40B4-BE49-F238E27FC236}">
                      <a16:creationId xmlns:a16="http://schemas.microsoft.com/office/drawing/2014/main" id="{F9AFABCD-45BD-5F48-B142-0534A53C70DB}"/>
                    </a:ext>
                  </a:extLst>
                </p:cNvPr>
                <p:cNvSpPr>
                  <a:spLocks noChangeAspect="1"/>
                </p:cNvSpPr>
                <p:nvPr userDrawn="1"/>
              </p:nvSpPr>
              <p:spPr bwMode="hidden">
                <a:xfrm>
                  <a:off x="3202" y="1272"/>
                  <a:ext cx="203" cy="199"/>
                </a:xfrm>
                <a:custGeom>
                  <a:avLst/>
                  <a:gdLst/>
                  <a:ahLst/>
                  <a:cxnLst>
                    <a:cxn ang="0">
                      <a:pos x="179" y="18"/>
                    </a:cxn>
                    <a:cxn ang="0">
                      <a:pos x="197" y="48"/>
                    </a:cxn>
                    <a:cxn ang="0">
                      <a:pos x="203" y="60"/>
                    </a:cxn>
                    <a:cxn ang="0">
                      <a:pos x="197" y="66"/>
                    </a:cxn>
                    <a:cxn ang="0">
                      <a:pos x="65" y="192"/>
                    </a:cxn>
                    <a:cxn ang="0">
                      <a:pos x="59" y="198"/>
                    </a:cxn>
                    <a:cxn ang="0">
                      <a:pos x="47" y="192"/>
                    </a:cxn>
                    <a:cxn ang="0">
                      <a:pos x="17" y="174"/>
                    </a:cxn>
                    <a:cxn ang="0">
                      <a:pos x="0" y="150"/>
                    </a:cxn>
                    <a:cxn ang="0">
                      <a:pos x="0" y="126"/>
                    </a:cxn>
                    <a:cxn ang="0">
                      <a:pos x="131" y="0"/>
                    </a:cxn>
                    <a:cxn ang="0">
                      <a:pos x="155" y="0"/>
                    </a:cxn>
                    <a:cxn ang="0">
                      <a:pos x="179" y="18"/>
                    </a:cxn>
                    <a:cxn ang="0">
                      <a:pos x="179" y="18"/>
                    </a:cxn>
                  </a:cxnLst>
                  <a:rect l="0" t="0" r="r" b="b"/>
                  <a:pathLst>
                    <a:path w="203" h="198">
                      <a:moveTo>
                        <a:pt x="179" y="18"/>
                      </a:moveTo>
                      <a:lnTo>
                        <a:pt x="197" y="48"/>
                      </a:lnTo>
                      <a:lnTo>
                        <a:pt x="203" y="60"/>
                      </a:lnTo>
                      <a:lnTo>
                        <a:pt x="197" y="66"/>
                      </a:lnTo>
                      <a:lnTo>
                        <a:pt x="65" y="192"/>
                      </a:lnTo>
                      <a:lnTo>
                        <a:pt x="59" y="198"/>
                      </a:lnTo>
                      <a:lnTo>
                        <a:pt x="47" y="192"/>
                      </a:lnTo>
                      <a:lnTo>
                        <a:pt x="17" y="174"/>
                      </a:lnTo>
                      <a:lnTo>
                        <a:pt x="0" y="150"/>
                      </a:lnTo>
                      <a:lnTo>
                        <a:pt x="0" y="126"/>
                      </a:lnTo>
                      <a:lnTo>
                        <a:pt x="131" y="0"/>
                      </a:lnTo>
                      <a:lnTo>
                        <a:pt x="155" y="0"/>
                      </a:lnTo>
                      <a:lnTo>
                        <a:pt x="179" y="18"/>
                      </a:lnTo>
                      <a:lnTo>
                        <a:pt x="179" y="18"/>
                      </a:lnTo>
                      <a:close/>
                    </a:path>
                  </a:pathLst>
                </a:custGeom>
                <a:gradFill rotWithShape="0">
                  <a:gsLst>
                    <a:gs pos="0">
                      <a:schemeClr val="accent2"/>
                    </a:gs>
                    <a:gs pos="100000">
                      <a:schemeClr val="accent2">
                        <a:gamma/>
                        <a:tint val="84706"/>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258173" name="Freeform 125">
                  <a:extLst>
                    <a:ext uri="{FF2B5EF4-FFF2-40B4-BE49-F238E27FC236}">
                      <a16:creationId xmlns:a16="http://schemas.microsoft.com/office/drawing/2014/main" id="{9A537CD6-D6CC-9842-84C4-EA44D4F9C5CF}"/>
                    </a:ext>
                  </a:extLst>
                </p:cNvPr>
                <p:cNvSpPr>
                  <a:spLocks noChangeAspect="1"/>
                </p:cNvSpPr>
                <p:nvPr userDrawn="1"/>
              </p:nvSpPr>
              <p:spPr bwMode="hidden">
                <a:xfrm>
                  <a:off x="3330" y="1265"/>
                  <a:ext cx="79" cy="74"/>
                </a:xfrm>
                <a:custGeom>
                  <a:avLst/>
                  <a:gdLst/>
                  <a:ahLst/>
                  <a:cxnLst>
                    <a:cxn ang="0">
                      <a:pos x="221" y="216"/>
                    </a:cxn>
                    <a:cxn ang="0">
                      <a:pos x="192" y="234"/>
                    </a:cxn>
                    <a:cxn ang="0">
                      <a:pos x="150" y="234"/>
                    </a:cxn>
                    <a:cxn ang="0">
                      <a:pos x="102" y="210"/>
                    </a:cxn>
                    <a:cxn ang="0">
                      <a:pos x="54" y="174"/>
                    </a:cxn>
                    <a:cxn ang="0">
                      <a:pos x="24" y="132"/>
                    </a:cxn>
                    <a:cxn ang="0">
                      <a:pos x="6" y="84"/>
                    </a:cxn>
                    <a:cxn ang="0">
                      <a:pos x="0" y="42"/>
                    </a:cxn>
                    <a:cxn ang="0">
                      <a:pos x="12" y="12"/>
                    </a:cxn>
                    <a:cxn ang="0">
                      <a:pos x="48" y="0"/>
                    </a:cxn>
                    <a:cxn ang="0">
                      <a:pos x="84" y="0"/>
                    </a:cxn>
                    <a:cxn ang="0">
                      <a:pos x="132" y="18"/>
                    </a:cxn>
                    <a:cxn ang="0">
                      <a:pos x="174" y="54"/>
                    </a:cxn>
                    <a:cxn ang="0">
                      <a:pos x="210" y="102"/>
                    </a:cxn>
                    <a:cxn ang="0">
                      <a:pos x="233" y="144"/>
                    </a:cxn>
                    <a:cxn ang="0">
                      <a:pos x="233" y="186"/>
                    </a:cxn>
                    <a:cxn ang="0">
                      <a:pos x="221" y="216"/>
                    </a:cxn>
                    <a:cxn ang="0">
                      <a:pos x="221" y="216"/>
                    </a:cxn>
                  </a:cxnLst>
                  <a:rect l="0" t="0" r="r" b="b"/>
                  <a:pathLst>
                    <a:path w="233" h="234">
                      <a:moveTo>
                        <a:pt x="221" y="216"/>
                      </a:moveTo>
                      <a:lnTo>
                        <a:pt x="192" y="234"/>
                      </a:lnTo>
                      <a:lnTo>
                        <a:pt x="150" y="234"/>
                      </a:lnTo>
                      <a:lnTo>
                        <a:pt x="102" y="210"/>
                      </a:lnTo>
                      <a:lnTo>
                        <a:pt x="54" y="174"/>
                      </a:lnTo>
                      <a:lnTo>
                        <a:pt x="24" y="132"/>
                      </a:lnTo>
                      <a:lnTo>
                        <a:pt x="6" y="84"/>
                      </a:lnTo>
                      <a:lnTo>
                        <a:pt x="0" y="42"/>
                      </a:lnTo>
                      <a:lnTo>
                        <a:pt x="12" y="12"/>
                      </a:lnTo>
                      <a:lnTo>
                        <a:pt x="48" y="0"/>
                      </a:lnTo>
                      <a:lnTo>
                        <a:pt x="84" y="0"/>
                      </a:lnTo>
                      <a:lnTo>
                        <a:pt x="132" y="18"/>
                      </a:lnTo>
                      <a:lnTo>
                        <a:pt x="174" y="54"/>
                      </a:lnTo>
                      <a:lnTo>
                        <a:pt x="210" y="102"/>
                      </a:lnTo>
                      <a:lnTo>
                        <a:pt x="233" y="144"/>
                      </a:lnTo>
                      <a:lnTo>
                        <a:pt x="233" y="186"/>
                      </a:lnTo>
                      <a:lnTo>
                        <a:pt x="221" y="216"/>
                      </a:lnTo>
                      <a:lnTo>
                        <a:pt x="221" y="216"/>
                      </a:lnTo>
                      <a:close/>
                    </a:path>
                  </a:pathLst>
                </a:custGeom>
                <a:gradFill rotWithShape="0">
                  <a:gsLst>
                    <a:gs pos="0">
                      <a:schemeClr val="accent2"/>
                    </a:gs>
                    <a:gs pos="100000">
                      <a:schemeClr val="accent2">
                        <a:gamma/>
                        <a:tint val="84706"/>
                        <a:invGamma/>
                      </a:schemeClr>
                    </a:gs>
                  </a:gsLst>
                  <a:lin ang="5400000" scaled="1"/>
                </a:gradFill>
                <a:ln w="9525">
                  <a:noFill/>
                  <a:round/>
                  <a:headEnd/>
                  <a:tailEnd/>
                </a:ln>
              </p:spPr>
              <p:txBody>
                <a:bodyPr/>
                <a:lstStyle/>
                <a:p>
                  <a:pPr eaLnBrk="1" hangingPunct="1">
                    <a:defRPr/>
                  </a:pPr>
                  <a:endParaRPr lang="en-US">
                    <a:cs typeface="Arial" charset="0"/>
                  </a:endParaRPr>
                </a:p>
              </p:txBody>
            </p:sp>
          </p:grpSp>
        </p:grpSp>
      </p:grpSp>
      <p:sp>
        <p:nvSpPr>
          <p:cNvPr id="258174" name="Rectangle 126">
            <a:extLst>
              <a:ext uri="{FF2B5EF4-FFF2-40B4-BE49-F238E27FC236}">
                <a16:creationId xmlns:a16="http://schemas.microsoft.com/office/drawing/2014/main" id="{0B5E630E-526A-174F-A55F-C3D4A8619A98}"/>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cs typeface="Arial" charset="0"/>
              </a:defRPr>
            </a:lvl1pPr>
          </a:lstStyle>
          <a:p>
            <a:pPr>
              <a:defRPr/>
            </a:pPr>
            <a:endParaRPr lang="en-US"/>
          </a:p>
        </p:txBody>
      </p:sp>
      <p:sp>
        <p:nvSpPr>
          <p:cNvPr id="258175" name="Rectangle 127">
            <a:extLst>
              <a:ext uri="{FF2B5EF4-FFF2-40B4-BE49-F238E27FC236}">
                <a16:creationId xmlns:a16="http://schemas.microsoft.com/office/drawing/2014/main" id="{4C6C0BF1-2DC4-2344-8662-1E6FF5D91C01}"/>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cs typeface="Arial" charset="0"/>
              </a:defRPr>
            </a:lvl1pPr>
          </a:lstStyle>
          <a:p>
            <a:pPr>
              <a:defRPr/>
            </a:pPr>
            <a:endParaRPr lang="en-US"/>
          </a:p>
        </p:txBody>
      </p:sp>
      <p:sp>
        <p:nvSpPr>
          <p:cNvPr id="258176" name="Rectangle 128">
            <a:extLst>
              <a:ext uri="{FF2B5EF4-FFF2-40B4-BE49-F238E27FC236}">
                <a16:creationId xmlns:a16="http://schemas.microsoft.com/office/drawing/2014/main" id="{AD74D4FF-9CB8-2148-9805-E02D417A3CF5}"/>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effectLst>
                  <a:outerShdw blurRad="38100" dist="38100" dir="2700000" algn="tl">
                    <a:srgbClr val="000000"/>
                  </a:outerShdw>
                </a:effectLst>
              </a:defRPr>
            </a:lvl1pPr>
          </a:lstStyle>
          <a:p>
            <a:pPr>
              <a:defRPr/>
            </a:pPr>
            <a:fld id="{351C754D-AFD0-E547-A7AD-0D8D7A45CF6E}" type="slidenum">
              <a:rPr lang="en-US" altLang="en-US"/>
              <a:pPr>
                <a:defRPr/>
              </a:pPr>
              <a:t>‹#›</a:t>
            </a:fld>
            <a:endParaRPr lang="en-US" altLang="en-US"/>
          </a:p>
        </p:txBody>
      </p:sp>
      <p:sp>
        <p:nvSpPr>
          <p:cNvPr id="258177" name="Rectangle 129">
            <a:extLst>
              <a:ext uri="{FF2B5EF4-FFF2-40B4-BE49-F238E27FC236}">
                <a16:creationId xmlns:a16="http://schemas.microsoft.com/office/drawing/2014/main" id="{2AF61BCE-B022-844D-AE79-2248DA0BF1E7}"/>
              </a:ext>
            </a:extLst>
          </p:cNvPr>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8178" name="Rectangle 130">
            <a:extLst>
              <a:ext uri="{FF2B5EF4-FFF2-40B4-BE49-F238E27FC236}">
                <a16:creationId xmlns:a16="http://schemas.microsoft.com/office/drawing/2014/main" id="{D1573EF7-2BE5-2E4F-904C-00D6EEE333BD}"/>
              </a:ext>
            </a:extLst>
          </p:cNvPr>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dk2" tx1="lt1" bg2="dk1" tx2="lt2" accent1="accent1" accent2="accent2" accent3="accent3" accent4="accent4" accent5="accent5" accent6="accent6" hlink="hlink" folHlink="folHlink"/>
  <p:sldLayoutIdLst>
    <p:sldLayoutId id="2147483686"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9pPr>
    </p:titleStyle>
    <p:bodyStyle>
      <a:lvl1pPr marL="342900" indent="-342900" algn="l" rtl="0" eaLnBrk="0" fontAlgn="base" hangingPunct="0">
        <a:spcBef>
          <a:spcPct val="20000"/>
        </a:spcBef>
        <a:spcAft>
          <a:spcPct val="0"/>
        </a:spcAft>
        <a:buClr>
          <a:schemeClr val="tx2"/>
        </a:buClr>
        <a:buSzPct val="60000"/>
        <a:buFont typeface="Wingdings" pitchFamily="2" charset="2"/>
        <a:buChar char="u"/>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cs typeface="+mn-cs"/>
        </a:defRPr>
      </a:lvl2pPr>
      <a:lvl3pPr marL="1143000" indent="-228600" algn="l" rtl="0" eaLnBrk="0" fontAlgn="base" hangingPunct="0">
        <a:spcBef>
          <a:spcPct val="20000"/>
        </a:spcBef>
        <a:spcAft>
          <a:spcPct val="0"/>
        </a:spcAft>
        <a:buClr>
          <a:schemeClr val="hlink"/>
        </a:buClr>
        <a:buSzPct val="60000"/>
        <a:buFont typeface="Wingdings" pitchFamily="2" charset="2"/>
        <a:buChar char="u"/>
        <a:defRPr sz="2400">
          <a:solidFill>
            <a:schemeClr val="tx1"/>
          </a:solidFill>
          <a:effectLst>
            <a:outerShdw blurRad="38100" dist="38100" dir="2700000" algn="tl">
              <a:srgbClr val="000000"/>
            </a:outerShdw>
          </a:effectLst>
          <a:latin typeface="+mn-lt"/>
          <a:cs typeface="+mn-cs"/>
        </a:defRPr>
      </a:lvl3pPr>
      <a:lvl4pPr marL="1600200" indent="-228600" algn="l" rtl="0" eaLnBrk="0" fontAlgn="base" hangingPunct="0">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cs typeface="+mn-cs"/>
        </a:defRPr>
      </a:lvl4pPr>
      <a:lvl5pPr marL="2057400" indent="-228600" algn="l" rtl="0" eaLnBrk="0" fontAlgn="base" hangingPunct="0">
        <a:spcBef>
          <a:spcPct val="20000"/>
        </a:spcBef>
        <a:spcAft>
          <a:spcPct val="0"/>
        </a:spcAft>
        <a:buClr>
          <a:schemeClr val="folHlink"/>
        </a:buClr>
        <a:buSzPct val="60000"/>
        <a:buFont typeface="Wingdings" pitchFamily="2" charset="2"/>
        <a:buChar char="u"/>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folHlink"/>
        </a:buClr>
        <a:buSzPct val="60000"/>
        <a:buFont typeface="Wingdings" pitchFamily="2" charset="2"/>
        <a:buChar char="u"/>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folHlink"/>
        </a:buClr>
        <a:buSzPct val="60000"/>
        <a:buFont typeface="Wingdings" pitchFamily="2" charset="2"/>
        <a:buChar char="u"/>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folHlink"/>
        </a:buClr>
        <a:buSzPct val="60000"/>
        <a:buFont typeface="Wingdings" pitchFamily="2" charset="2"/>
        <a:buChar char="u"/>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folHlink"/>
        </a:buClr>
        <a:buSzPct val="60000"/>
        <a:buFont typeface="Wingdings" pitchFamily="2" charset="2"/>
        <a:buChar char="u"/>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23.emf"/></Relationships>
</file>

<file path=ppt/slides/_rels/slide3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39.emf"/></Relationships>
</file>

<file path=ppt/slides/_rels/slide48.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1474418-AA8D-634D-9051-AE8E9B494AEF}"/>
              </a:ext>
            </a:extLst>
          </p:cNvPr>
          <p:cNvSpPr>
            <a:spLocks noGrp="1" noChangeArrowheads="1"/>
          </p:cNvSpPr>
          <p:nvPr>
            <p:ph type="ctrTitle"/>
          </p:nvPr>
        </p:nvSpPr>
        <p:spPr/>
        <p:txBody>
          <a:bodyPr/>
          <a:lstStyle/>
          <a:p>
            <a:pPr eaLnBrk="1" hangingPunct="1">
              <a:defRPr/>
            </a:pPr>
            <a:r>
              <a:rPr lang="en-US"/>
              <a:t>Building Data Warehouse</a:t>
            </a:r>
            <a:br>
              <a:rPr lang="en-US"/>
            </a:br>
            <a:r>
              <a:rPr lang="en-US"/>
              <a:t>By Inmon</a:t>
            </a:r>
          </a:p>
        </p:txBody>
      </p:sp>
      <p:sp>
        <p:nvSpPr>
          <p:cNvPr id="2051" name="Rectangle 3">
            <a:extLst>
              <a:ext uri="{FF2B5EF4-FFF2-40B4-BE49-F238E27FC236}">
                <a16:creationId xmlns:a16="http://schemas.microsoft.com/office/drawing/2014/main" id="{C753B741-9BD3-F74A-A1A2-4930C7E8778E}"/>
              </a:ext>
            </a:extLst>
          </p:cNvPr>
          <p:cNvSpPr>
            <a:spLocks noGrp="1" noChangeArrowheads="1"/>
          </p:cNvSpPr>
          <p:nvPr>
            <p:ph type="subTitle" idx="1"/>
          </p:nvPr>
        </p:nvSpPr>
        <p:spPr/>
        <p:txBody>
          <a:bodyPr/>
          <a:lstStyle/>
          <a:p>
            <a:pPr algn="r" eaLnBrk="1" hangingPunct="1">
              <a:lnSpc>
                <a:spcPct val="80000"/>
              </a:lnSpc>
              <a:defRPr/>
            </a:pPr>
            <a:r>
              <a:rPr lang="en-US" sz="2000" dirty="0"/>
              <a:t>Chapter 3: </a:t>
            </a:r>
            <a:r>
              <a:rPr lang="en-US" sz="2000" b="1" dirty="0"/>
              <a:t>The Data Warehouse and Design</a:t>
            </a:r>
            <a:endParaRPr lang="en-US" sz="2000" dirty="0"/>
          </a:p>
          <a:p>
            <a:pPr algn="r" eaLnBrk="1" hangingPunct="1">
              <a:lnSpc>
                <a:spcPct val="80000"/>
              </a:lnSpc>
              <a:defRPr/>
            </a:pPr>
            <a:r>
              <a:rPr lang="en-US" sz="2000" dirty="0"/>
              <a:t>Prepared </a:t>
            </a:r>
            <a:r>
              <a:rPr lang="en-US" sz="2000" dirty="0" err="1"/>
              <a:t>By:Song</a:t>
            </a:r>
            <a:r>
              <a:rPr lang="en-US" sz="2000" dirty="0"/>
              <a:t> Nguyen</a:t>
            </a:r>
            <a:endParaRPr lang="en-US" sz="2000" b="1" dirty="0"/>
          </a:p>
          <a:p>
            <a:pPr algn="r" eaLnBrk="1" hangingPunct="1">
              <a:lnSpc>
                <a:spcPct val="80000"/>
              </a:lnSpc>
              <a:defRPr/>
            </a:pPr>
            <a:r>
              <a:rPr lang="en-US" sz="2000" dirty="0"/>
              <a:t>Date: 05/09/2022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8CB1543-BD3B-1E45-8C90-63F582FB4ADF}"/>
              </a:ext>
            </a:extLst>
          </p:cNvPr>
          <p:cNvSpPr>
            <a:spLocks noGrp="1" noChangeArrowheads="1"/>
          </p:cNvSpPr>
          <p:nvPr>
            <p:ph type="title"/>
          </p:nvPr>
        </p:nvSpPr>
        <p:spPr/>
        <p:txBody>
          <a:bodyPr/>
          <a:lstStyle/>
          <a:p>
            <a:pPr eaLnBrk="1" hangingPunct="1">
              <a:defRPr/>
            </a:pPr>
            <a:r>
              <a:rPr lang="en-US" sz="4000"/>
              <a:t>3.2 Process and Data Models and the Architected Environment</a:t>
            </a:r>
          </a:p>
        </p:txBody>
      </p:sp>
      <p:pic>
        <p:nvPicPr>
          <p:cNvPr id="32770" name="Picture 4">
            <a:extLst>
              <a:ext uri="{FF2B5EF4-FFF2-40B4-BE49-F238E27FC236}">
                <a16:creationId xmlns:a16="http://schemas.microsoft.com/office/drawing/2014/main" id="{29320B80-4801-5A4C-AED6-449B06BD67A2}"/>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762000" y="1905000"/>
            <a:ext cx="7620000" cy="39497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18310AA-5249-6A43-AF7F-EB4588579513}"/>
              </a:ext>
            </a:extLst>
          </p:cNvPr>
          <p:cNvSpPr>
            <a:spLocks noGrp="1" noChangeArrowheads="1"/>
          </p:cNvSpPr>
          <p:nvPr>
            <p:ph type="title"/>
          </p:nvPr>
        </p:nvSpPr>
        <p:spPr/>
        <p:txBody>
          <a:bodyPr/>
          <a:lstStyle/>
          <a:p>
            <a:pPr eaLnBrk="1" hangingPunct="1">
              <a:defRPr/>
            </a:pPr>
            <a:r>
              <a:rPr lang="en-US" sz="4000"/>
              <a:t>3.2 Process and Data Models and the Architected Environment (ct)</a:t>
            </a:r>
          </a:p>
        </p:txBody>
      </p:sp>
      <p:sp>
        <p:nvSpPr>
          <p:cNvPr id="44035" name="Rectangle 3">
            <a:extLst>
              <a:ext uri="{FF2B5EF4-FFF2-40B4-BE49-F238E27FC236}">
                <a16:creationId xmlns:a16="http://schemas.microsoft.com/office/drawing/2014/main" id="{4B8A5421-D918-CE49-A1B2-68458A5CD271}"/>
              </a:ext>
            </a:extLst>
          </p:cNvPr>
          <p:cNvSpPr>
            <a:spLocks noGrp="1" noChangeArrowheads="1"/>
          </p:cNvSpPr>
          <p:nvPr>
            <p:ph type="body" idx="1"/>
          </p:nvPr>
        </p:nvSpPr>
        <p:spPr/>
        <p:txBody>
          <a:bodyPr/>
          <a:lstStyle/>
          <a:p>
            <a:pPr marL="533400" indent="-533400" eaLnBrk="1" hangingPunct="1">
              <a:lnSpc>
                <a:spcPct val="90000"/>
              </a:lnSpc>
              <a:buFont typeface="Wingdings" pitchFamily="2" charset="2"/>
              <a:buNone/>
              <a:defRPr/>
            </a:pPr>
            <a:r>
              <a:rPr lang="en-US" sz="2800"/>
              <a:t>Data models are discussed in depth in the following section. </a:t>
            </a:r>
          </a:p>
          <a:p>
            <a:pPr marL="533400" indent="-533400" eaLnBrk="1" hangingPunct="1">
              <a:lnSpc>
                <a:spcPct val="90000"/>
              </a:lnSpc>
              <a:buFont typeface="Wingdings" pitchFamily="2" charset="2"/>
              <a:buAutoNum type="arabicPeriod"/>
              <a:defRPr/>
            </a:pPr>
            <a:r>
              <a:rPr lang="en-US" sz="2800"/>
              <a:t>Functional decomposition</a:t>
            </a:r>
          </a:p>
          <a:p>
            <a:pPr marL="533400" indent="-533400" eaLnBrk="1" hangingPunct="1">
              <a:lnSpc>
                <a:spcPct val="90000"/>
              </a:lnSpc>
              <a:buFont typeface="Wingdings" pitchFamily="2" charset="2"/>
              <a:buAutoNum type="arabicPeriod"/>
              <a:defRPr/>
            </a:pPr>
            <a:r>
              <a:rPr lang="en-US" sz="2800"/>
              <a:t>Context-level zero diagram</a:t>
            </a:r>
          </a:p>
          <a:p>
            <a:pPr marL="533400" indent="-533400" eaLnBrk="1" hangingPunct="1">
              <a:lnSpc>
                <a:spcPct val="90000"/>
              </a:lnSpc>
              <a:buFont typeface="Wingdings" pitchFamily="2" charset="2"/>
              <a:buAutoNum type="arabicPeriod"/>
              <a:defRPr/>
            </a:pPr>
            <a:r>
              <a:rPr lang="en-US" sz="2800"/>
              <a:t>Data flow diagram</a:t>
            </a:r>
          </a:p>
          <a:p>
            <a:pPr marL="533400" indent="-533400" eaLnBrk="1" hangingPunct="1">
              <a:lnSpc>
                <a:spcPct val="90000"/>
              </a:lnSpc>
              <a:buFont typeface="Wingdings" pitchFamily="2" charset="2"/>
              <a:buAutoNum type="arabicPeriod"/>
              <a:defRPr/>
            </a:pPr>
            <a:r>
              <a:rPr lang="en-US" sz="2800"/>
              <a:t>Structure chart</a:t>
            </a:r>
          </a:p>
          <a:p>
            <a:pPr marL="533400" indent="-533400" eaLnBrk="1" hangingPunct="1">
              <a:lnSpc>
                <a:spcPct val="90000"/>
              </a:lnSpc>
              <a:buFont typeface="Wingdings" pitchFamily="2" charset="2"/>
              <a:buAutoNum type="arabicPeriod"/>
              <a:defRPr/>
            </a:pPr>
            <a:r>
              <a:rPr lang="en-US" sz="2800"/>
              <a:t>State transition diagram</a:t>
            </a:r>
          </a:p>
          <a:p>
            <a:pPr marL="533400" indent="-533400" eaLnBrk="1" hangingPunct="1">
              <a:lnSpc>
                <a:spcPct val="90000"/>
              </a:lnSpc>
              <a:buFont typeface="Wingdings" pitchFamily="2" charset="2"/>
              <a:buAutoNum type="arabicPeriod"/>
              <a:defRPr/>
            </a:pPr>
            <a:r>
              <a:rPr lang="en-US" sz="2800"/>
              <a:t>HIPO chart</a:t>
            </a:r>
          </a:p>
          <a:p>
            <a:pPr marL="533400" indent="-533400" eaLnBrk="1" hangingPunct="1">
              <a:lnSpc>
                <a:spcPct val="90000"/>
              </a:lnSpc>
              <a:buFont typeface="Wingdings" pitchFamily="2" charset="2"/>
              <a:buAutoNum type="arabicPeriod"/>
              <a:defRPr/>
            </a:pPr>
            <a:r>
              <a:rPr lang="en-US" sz="2800"/>
              <a:t>Pseudo code</a:t>
            </a:r>
          </a:p>
          <a:p>
            <a:pPr marL="533400" indent="-533400" eaLnBrk="1" hangingPunct="1">
              <a:lnSpc>
                <a:spcPct val="90000"/>
              </a:lnSpc>
              <a:defRPr/>
            </a:pPr>
            <a:endParaRPr lang="en-US" sz="2800"/>
          </a:p>
          <a:p>
            <a:pPr marL="533400" indent="-533400" eaLnBrk="1" hangingPunct="1">
              <a:lnSpc>
                <a:spcPct val="90000"/>
              </a:lnSpc>
              <a:defRPr/>
            </a:pPr>
            <a:endParaRPr 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9004DD7-2C41-214D-A5CC-56A8F1AD23A4}"/>
              </a:ext>
            </a:extLst>
          </p:cNvPr>
          <p:cNvSpPr>
            <a:spLocks noGrp="1" noChangeArrowheads="1"/>
          </p:cNvSpPr>
          <p:nvPr>
            <p:ph type="title"/>
          </p:nvPr>
        </p:nvSpPr>
        <p:spPr>
          <a:xfrm>
            <a:off x="304800" y="214313"/>
            <a:ext cx="8639175" cy="700087"/>
          </a:xfrm>
        </p:spPr>
        <p:txBody>
          <a:bodyPr/>
          <a:lstStyle/>
          <a:p>
            <a:pPr eaLnBrk="1" hangingPunct="1">
              <a:defRPr/>
            </a:pPr>
            <a:r>
              <a:rPr lang="en-US" sz="3200"/>
              <a:t>3.3 The Data Warehouse and Data Models</a:t>
            </a:r>
          </a:p>
        </p:txBody>
      </p:sp>
      <p:pic>
        <p:nvPicPr>
          <p:cNvPr id="36866" name="Picture 4">
            <a:extLst>
              <a:ext uri="{FF2B5EF4-FFF2-40B4-BE49-F238E27FC236}">
                <a16:creationId xmlns:a16="http://schemas.microsoft.com/office/drawing/2014/main" id="{D13220FE-7407-8E43-B0AB-A0E6F3BA68C1}"/>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685800" y="1198563"/>
            <a:ext cx="7315200" cy="4830762"/>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CDE5509-C17E-444F-A0F4-537E220817F1}"/>
              </a:ext>
            </a:extLst>
          </p:cNvPr>
          <p:cNvSpPr>
            <a:spLocks noGrp="1" noChangeArrowheads="1"/>
          </p:cNvSpPr>
          <p:nvPr>
            <p:ph type="title"/>
          </p:nvPr>
        </p:nvSpPr>
        <p:spPr>
          <a:xfrm>
            <a:off x="609600" y="214313"/>
            <a:ext cx="8334375" cy="852487"/>
          </a:xfrm>
        </p:spPr>
        <p:txBody>
          <a:bodyPr/>
          <a:lstStyle/>
          <a:p>
            <a:pPr eaLnBrk="1" hangingPunct="1">
              <a:defRPr/>
            </a:pPr>
            <a:r>
              <a:rPr lang="en-US" sz="2800"/>
              <a:t>3.3 The Data Warehouse and Data Models (ct)</a:t>
            </a:r>
          </a:p>
        </p:txBody>
      </p:sp>
      <p:pic>
        <p:nvPicPr>
          <p:cNvPr id="38914" name="Picture 4">
            <a:extLst>
              <a:ext uri="{FF2B5EF4-FFF2-40B4-BE49-F238E27FC236}">
                <a16:creationId xmlns:a16="http://schemas.microsoft.com/office/drawing/2014/main" id="{91E9A483-F4F0-E74B-9A33-03E6534FBBD8}"/>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371600" y="1219200"/>
            <a:ext cx="6858000" cy="50292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E420507-3E4C-4C4B-976C-96EBC608CD92}"/>
              </a:ext>
            </a:extLst>
          </p:cNvPr>
          <p:cNvSpPr>
            <a:spLocks noGrp="1" noChangeArrowheads="1"/>
          </p:cNvSpPr>
          <p:nvPr>
            <p:ph type="title"/>
          </p:nvPr>
        </p:nvSpPr>
        <p:spPr>
          <a:xfrm>
            <a:off x="762000" y="214313"/>
            <a:ext cx="8181975" cy="928687"/>
          </a:xfrm>
        </p:spPr>
        <p:txBody>
          <a:bodyPr/>
          <a:lstStyle/>
          <a:p>
            <a:pPr eaLnBrk="1" hangingPunct="1">
              <a:defRPr/>
            </a:pPr>
            <a:r>
              <a:rPr lang="en-US" sz="3200"/>
              <a:t>3.3.1 The Data Warehouse Data Model</a:t>
            </a:r>
          </a:p>
        </p:txBody>
      </p:sp>
      <p:pic>
        <p:nvPicPr>
          <p:cNvPr id="40962" name="Picture 4">
            <a:extLst>
              <a:ext uri="{FF2B5EF4-FFF2-40B4-BE49-F238E27FC236}">
                <a16:creationId xmlns:a16="http://schemas.microsoft.com/office/drawing/2014/main" id="{04AF0B21-E8C3-9242-869F-BFFA2C47FFBF}"/>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066800" y="1676400"/>
            <a:ext cx="6934200" cy="4383088"/>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009D26A-01E4-B04B-A4EF-EEEB1B514EDF}"/>
              </a:ext>
            </a:extLst>
          </p:cNvPr>
          <p:cNvSpPr>
            <a:spLocks noGrp="1" noChangeArrowheads="1"/>
          </p:cNvSpPr>
          <p:nvPr>
            <p:ph type="title"/>
          </p:nvPr>
        </p:nvSpPr>
        <p:spPr>
          <a:xfrm>
            <a:off x="457200" y="214313"/>
            <a:ext cx="8486775" cy="852487"/>
          </a:xfrm>
        </p:spPr>
        <p:txBody>
          <a:bodyPr/>
          <a:lstStyle/>
          <a:p>
            <a:pPr eaLnBrk="1" hangingPunct="1">
              <a:defRPr/>
            </a:pPr>
            <a:r>
              <a:rPr lang="en-US" sz="3200"/>
              <a:t>3.3.1 The Data Warehouse Data Model (ct)</a:t>
            </a:r>
          </a:p>
        </p:txBody>
      </p:sp>
      <p:pic>
        <p:nvPicPr>
          <p:cNvPr id="43010" name="Picture 5">
            <a:extLst>
              <a:ext uri="{FF2B5EF4-FFF2-40B4-BE49-F238E27FC236}">
                <a16:creationId xmlns:a16="http://schemas.microsoft.com/office/drawing/2014/main" id="{063E7485-5258-9346-A3BB-B9E90C5DFC1D}"/>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371600" y="1371600"/>
            <a:ext cx="6553200" cy="4535488"/>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2D619801-C15E-3040-AB2D-CC52E4A94663}"/>
              </a:ext>
            </a:extLst>
          </p:cNvPr>
          <p:cNvSpPr>
            <a:spLocks noGrp="1" noChangeArrowheads="1"/>
          </p:cNvSpPr>
          <p:nvPr>
            <p:ph type="title"/>
          </p:nvPr>
        </p:nvSpPr>
        <p:spPr>
          <a:xfrm>
            <a:off x="457200" y="381000"/>
            <a:ext cx="8402638" cy="990600"/>
          </a:xfrm>
        </p:spPr>
        <p:txBody>
          <a:bodyPr/>
          <a:lstStyle/>
          <a:p>
            <a:pPr eaLnBrk="1" hangingPunct="1">
              <a:defRPr/>
            </a:pPr>
            <a:r>
              <a:rPr lang="en-US" sz="3200"/>
              <a:t>3.3.1 The Data Warehouse Data Model (ct)</a:t>
            </a:r>
          </a:p>
        </p:txBody>
      </p:sp>
      <p:pic>
        <p:nvPicPr>
          <p:cNvPr id="45058" name="Picture 5">
            <a:extLst>
              <a:ext uri="{FF2B5EF4-FFF2-40B4-BE49-F238E27FC236}">
                <a16:creationId xmlns:a16="http://schemas.microsoft.com/office/drawing/2014/main" id="{880A5BD6-2B13-214D-9214-A1D54FCAFC8D}"/>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990600" y="1600200"/>
            <a:ext cx="6934200" cy="446405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1F04ECA-5660-9645-A5DE-284C053E3113}"/>
              </a:ext>
            </a:extLst>
          </p:cNvPr>
          <p:cNvSpPr>
            <a:spLocks noGrp="1" noChangeArrowheads="1"/>
          </p:cNvSpPr>
          <p:nvPr>
            <p:ph type="title"/>
          </p:nvPr>
        </p:nvSpPr>
        <p:spPr/>
        <p:txBody>
          <a:bodyPr/>
          <a:lstStyle/>
          <a:p>
            <a:pPr eaLnBrk="1" hangingPunct="1">
              <a:defRPr/>
            </a:pPr>
            <a:r>
              <a:rPr lang="en-US"/>
              <a:t>3.3.2 The Midlevel Data Model</a:t>
            </a:r>
          </a:p>
        </p:txBody>
      </p:sp>
      <p:pic>
        <p:nvPicPr>
          <p:cNvPr id="47106" name="Picture 4">
            <a:extLst>
              <a:ext uri="{FF2B5EF4-FFF2-40B4-BE49-F238E27FC236}">
                <a16:creationId xmlns:a16="http://schemas.microsoft.com/office/drawing/2014/main" id="{7317C86E-9B00-D54A-9945-D008C835B82C}"/>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219200" y="1905000"/>
            <a:ext cx="6781800" cy="41148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8E403FC4-FB4D-9E4F-A0A2-1EF641AB6AED}"/>
              </a:ext>
            </a:extLst>
          </p:cNvPr>
          <p:cNvSpPr>
            <a:spLocks noGrp="1" noChangeArrowheads="1"/>
          </p:cNvSpPr>
          <p:nvPr>
            <p:ph type="title"/>
          </p:nvPr>
        </p:nvSpPr>
        <p:spPr/>
        <p:txBody>
          <a:bodyPr/>
          <a:lstStyle/>
          <a:p>
            <a:pPr eaLnBrk="1" hangingPunct="1">
              <a:defRPr/>
            </a:pPr>
            <a:r>
              <a:rPr lang="en-US"/>
              <a:t>3.3.2 The Midlevel Data Model (ct)</a:t>
            </a:r>
          </a:p>
        </p:txBody>
      </p:sp>
      <p:sp>
        <p:nvSpPr>
          <p:cNvPr id="53252" name="Rectangle 4">
            <a:extLst>
              <a:ext uri="{FF2B5EF4-FFF2-40B4-BE49-F238E27FC236}">
                <a16:creationId xmlns:a16="http://schemas.microsoft.com/office/drawing/2014/main" id="{F2B18838-9432-214D-AEE3-BCC1CB1B36D4}"/>
              </a:ext>
            </a:extLst>
          </p:cNvPr>
          <p:cNvSpPr>
            <a:spLocks noGrp="1" noChangeArrowheads="1"/>
          </p:cNvSpPr>
          <p:nvPr>
            <p:ph type="body" idx="1"/>
          </p:nvPr>
        </p:nvSpPr>
        <p:spPr/>
        <p:txBody>
          <a:bodyPr/>
          <a:lstStyle/>
          <a:p>
            <a:pPr eaLnBrk="1" hangingPunct="1">
              <a:lnSpc>
                <a:spcPct val="80000"/>
              </a:lnSpc>
              <a:buFont typeface="Wingdings" pitchFamily="2" charset="2"/>
              <a:buNone/>
              <a:defRPr/>
            </a:pPr>
            <a:r>
              <a:rPr lang="en-US" sz="1600" b="1"/>
              <a:t>Four basic constructs</a:t>
            </a:r>
            <a:r>
              <a:rPr lang="en-US" sz="1600"/>
              <a:t> are found at the midlevel model:</a:t>
            </a:r>
          </a:p>
          <a:p>
            <a:pPr eaLnBrk="1" hangingPunct="1">
              <a:lnSpc>
                <a:spcPct val="80000"/>
              </a:lnSpc>
              <a:defRPr/>
            </a:pPr>
            <a:endParaRPr lang="en-US" sz="1600" b="1"/>
          </a:p>
          <a:p>
            <a:pPr eaLnBrk="1" hangingPunct="1">
              <a:lnSpc>
                <a:spcPct val="80000"/>
              </a:lnSpc>
              <a:defRPr/>
            </a:pPr>
            <a:r>
              <a:rPr lang="en-US" sz="1600" b="1"/>
              <a:t>A primary grouping of data </a:t>
            </a:r>
            <a:r>
              <a:rPr lang="en-US" sz="1600"/>
              <a:t>—The </a:t>
            </a:r>
            <a:r>
              <a:rPr lang="en-US" sz="1600" i="1"/>
              <a:t>primary grouping </a:t>
            </a:r>
            <a:r>
              <a:rPr lang="en-US" sz="1600"/>
              <a:t>exists once, and only once, for each major subject area. It holds attributes that exist only once for each major subject area. As with all groupings of data, the primary grouping contains attributes and keys for each major subject area.</a:t>
            </a:r>
          </a:p>
          <a:p>
            <a:pPr eaLnBrk="1" hangingPunct="1">
              <a:lnSpc>
                <a:spcPct val="80000"/>
              </a:lnSpc>
              <a:defRPr/>
            </a:pPr>
            <a:r>
              <a:rPr lang="en-US" sz="1600" b="1"/>
              <a:t>A secondary grouping of data </a:t>
            </a:r>
            <a:r>
              <a:rPr lang="en-US" sz="1600"/>
              <a:t>—The </a:t>
            </a:r>
            <a:r>
              <a:rPr lang="en-US" sz="1600" i="1"/>
              <a:t>secondary grouping </a:t>
            </a:r>
            <a:r>
              <a:rPr lang="en-US" sz="1600"/>
              <a:t>holds data attributes that can exist multiple times for each major subject area. This grouping is indicated by a line emanating downward from the primary grouping of data. There may be as many secondary groupings as there are distinct groups of data that can occur multiple times.</a:t>
            </a:r>
          </a:p>
          <a:p>
            <a:pPr eaLnBrk="1" hangingPunct="1">
              <a:lnSpc>
                <a:spcPct val="80000"/>
              </a:lnSpc>
              <a:defRPr/>
            </a:pPr>
            <a:r>
              <a:rPr lang="en-US" sz="1600" b="1"/>
              <a:t>A connector</a:t>
            </a:r>
            <a:r>
              <a:rPr lang="en-US" sz="1600"/>
              <a:t>—This signifies the relationships of data between major subject areas. The </a:t>
            </a:r>
            <a:r>
              <a:rPr lang="en-US" sz="1600" i="1"/>
              <a:t>connector </a:t>
            </a:r>
            <a:r>
              <a:rPr lang="en-US" sz="1600"/>
              <a:t>relates data from one grouping to another. A relationship identified at the ERD level results in an acknowledgment at the DIS level. The convention used to indicate a connector is an underlining of a foreign key.</a:t>
            </a:r>
          </a:p>
          <a:p>
            <a:pPr eaLnBrk="1" hangingPunct="1">
              <a:lnSpc>
                <a:spcPct val="80000"/>
              </a:lnSpc>
              <a:defRPr/>
            </a:pPr>
            <a:r>
              <a:rPr lang="en-US" sz="1600" b="1"/>
              <a:t>“Type of” data </a:t>
            </a:r>
            <a:r>
              <a:rPr lang="en-US" sz="1600"/>
              <a:t>—This data is indicated by a line leading to the right of a grouping of data. The grouping of data to the left is the </a:t>
            </a:r>
            <a:r>
              <a:rPr lang="en-US" sz="1600" i="1"/>
              <a:t>supertype</a:t>
            </a:r>
            <a:r>
              <a:rPr lang="en-US" sz="1600"/>
              <a:t>. The grouping of data to the right is the </a:t>
            </a:r>
            <a:r>
              <a:rPr lang="en-US" sz="1600" i="1"/>
              <a:t>subtype </a:t>
            </a:r>
            <a:r>
              <a:rPr lang="en-US" sz="1600"/>
              <a:t>of data.</a:t>
            </a:r>
          </a:p>
          <a:p>
            <a:pPr eaLnBrk="1" hangingPunct="1">
              <a:lnSpc>
                <a:spcPct val="80000"/>
              </a:lnSpc>
              <a:defRPr/>
            </a:pPr>
            <a:endParaRPr lang="en-US"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4B69F1E4-AACA-9A43-A4DB-61F2A6EA1D8E}"/>
              </a:ext>
            </a:extLst>
          </p:cNvPr>
          <p:cNvSpPr>
            <a:spLocks noGrp="1" noChangeArrowheads="1"/>
          </p:cNvSpPr>
          <p:nvPr>
            <p:ph type="title"/>
          </p:nvPr>
        </p:nvSpPr>
        <p:spPr>
          <a:xfrm>
            <a:off x="457200" y="277813"/>
            <a:ext cx="8229600" cy="665162"/>
          </a:xfrm>
        </p:spPr>
        <p:txBody>
          <a:bodyPr/>
          <a:lstStyle/>
          <a:p>
            <a:pPr eaLnBrk="1" hangingPunct="1">
              <a:defRPr/>
            </a:pPr>
            <a:r>
              <a:rPr lang="en-US" sz="3600"/>
              <a:t>3.3.2 The Midlevel Data Model (ct)</a:t>
            </a:r>
          </a:p>
        </p:txBody>
      </p:sp>
      <p:pic>
        <p:nvPicPr>
          <p:cNvPr id="51202" name="Picture 5">
            <a:extLst>
              <a:ext uri="{FF2B5EF4-FFF2-40B4-BE49-F238E27FC236}">
                <a16:creationId xmlns:a16="http://schemas.microsoft.com/office/drawing/2014/main" id="{723ACD9E-D584-E64B-BF73-EF2645F2D626}"/>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533400" y="1524000"/>
            <a:ext cx="8305800" cy="4706938"/>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E81384A9-73E6-7944-8CD8-174ECAB76CFB}"/>
              </a:ext>
            </a:extLst>
          </p:cNvPr>
          <p:cNvSpPr>
            <a:spLocks noGrp="1" noChangeArrowheads="1"/>
          </p:cNvSpPr>
          <p:nvPr>
            <p:ph type="title"/>
          </p:nvPr>
        </p:nvSpPr>
        <p:spPr/>
        <p:txBody>
          <a:bodyPr/>
          <a:lstStyle/>
          <a:p>
            <a:pPr eaLnBrk="1" hangingPunct="1">
              <a:defRPr/>
            </a:pPr>
            <a:r>
              <a:rPr lang="en-US"/>
              <a:t>3.0 Introduction</a:t>
            </a:r>
          </a:p>
        </p:txBody>
      </p:sp>
      <p:sp>
        <p:nvSpPr>
          <p:cNvPr id="132099" name="Rectangle 3">
            <a:extLst>
              <a:ext uri="{FF2B5EF4-FFF2-40B4-BE49-F238E27FC236}">
                <a16:creationId xmlns:a16="http://schemas.microsoft.com/office/drawing/2014/main" id="{9F8B9F0D-DF4A-C040-98A5-E3E39CAF5214}"/>
              </a:ext>
            </a:extLst>
          </p:cNvPr>
          <p:cNvSpPr>
            <a:spLocks noGrp="1" noChangeArrowheads="1"/>
          </p:cNvSpPr>
          <p:nvPr>
            <p:ph type="body" idx="1"/>
          </p:nvPr>
        </p:nvSpPr>
        <p:spPr/>
        <p:txBody>
          <a:bodyPr/>
          <a:lstStyle/>
          <a:p>
            <a:pPr eaLnBrk="1" hangingPunct="1">
              <a:buFont typeface="Wingdings" pitchFamily="2" charset="2"/>
              <a:buNone/>
              <a:defRPr/>
            </a:pPr>
            <a:r>
              <a:rPr lang="en-US"/>
              <a:t>There are two major components to building a data warehouse: </a:t>
            </a:r>
          </a:p>
          <a:p>
            <a:pPr eaLnBrk="1" hangingPunct="1">
              <a:defRPr/>
            </a:pPr>
            <a:r>
              <a:rPr lang="en-US"/>
              <a:t>The design of the interface from operational systems.</a:t>
            </a:r>
          </a:p>
          <a:p>
            <a:pPr eaLnBrk="1" hangingPunct="1">
              <a:defRPr/>
            </a:pPr>
            <a:r>
              <a:rPr lang="en-US"/>
              <a:t>The design of the data warehouse itself.</a:t>
            </a:r>
          </a:p>
          <a:p>
            <a:pPr eaLnBrk="1" hangingPunct="1">
              <a:defRPr/>
            </a:pP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852A01E2-89E0-2646-A3C3-98C0EBA64521}"/>
              </a:ext>
            </a:extLst>
          </p:cNvPr>
          <p:cNvSpPr>
            <a:spLocks noGrp="1" noChangeArrowheads="1"/>
          </p:cNvSpPr>
          <p:nvPr>
            <p:ph type="title"/>
          </p:nvPr>
        </p:nvSpPr>
        <p:spPr>
          <a:xfrm>
            <a:off x="457200" y="277813"/>
            <a:ext cx="8229600" cy="782637"/>
          </a:xfrm>
        </p:spPr>
        <p:txBody>
          <a:bodyPr/>
          <a:lstStyle/>
          <a:p>
            <a:pPr eaLnBrk="1" hangingPunct="1">
              <a:defRPr/>
            </a:pPr>
            <a:r>
              <a:rPr lang="en-US" sz="3600"/>
              <a:t>3.3.2 The Midlevel Data Model (ct)</a:t>
            </a:r>
          </a:p>
        </p:txBody>
      </p:sp>
      <p:pic>
        <p:nvPicPr>
          <p:cNvPr id="53250" name="Picture 5">
            <a:extLst>
              <a:ext uri="{FF2B5EF4-FFF2-40B4-BE49-F238E27FC236}">
                <a16:creationId xmlns:a16="http://schemas.microsoft.com/office/drawing/2014/main" id="{5F1053F1-CD5F-AE47-9561-D99DC45B85FA}"/>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685800" y="1600200"/>
            <a:ext cx="7848600" cy="4100513"/>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8FF939E8-C74F-8545-A62C-BBD88893F17C}"/>
              </a:ext>
            </a:extLst>
          </p:cNvPr>
          <p:cNvSpPr>
            <a:spLocks noGrp="1" noChangeArrowheads="1"/>
          </p:cNvSpPr>
          <p:nvPr>
            <p:ph type="title"/>
          </p:nvPr>
        </p:nvSpPr>
        <p:spPr>
          <a:xfrm>
            <a:off x="457200" y="277813"/>
            <a:ext cx="8229600" cy="665162"/>
          </a:xfrm>
        </p:spPr>
        <p:txBody>
          <a:bodyPr/>
          <a:lstStyle/>
          <a:p>
            <a:pPr eaLnBrk="1" hangingPunct="1">
              <a:defRPr/>
            </a:pPr>
            <a:r>
              <a:rPr lang="en-US" sz="3600"/>
              <a:t>3.3.2 The Midlevel Data Model (ct)</a:t>
            </a:r>
          </a:p>
        </p:txBody>
      </p:sp>
      <p:pic>
        <p:nvPicPr>
          <p:cNvPr id="55298" name="Picture 5">
            <a:extLst>
              <a:ext uri="{FF2B5EF4-FFF2-40B4-BE49-F238E27FC236}">
                <a16:creationId xmlns:a16="http://schemas.microsoft.com/office/drawing/2014/main" id="{735165CA-2D27-1E44-BE5C-044B070E7F54}"/>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457200" y="1752600"/>
            <a:ext cx="8229600" cy="46482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C8377DCA-2871-9240-A386-608E9666B536}"/>
              </a:ext>
            </a:extLst>
          </p:cNvPr>
          <p:cNvSpPr>
            <a:spLocks noGrp="1" noChangeArrowheads="1"/>
          </p:cNvSpPr>
          <p:nvPr>
            <p:ph type="title"/>
          </p:nvPr>
        </p:nvSpPr>
        <p:spPr>
          <a:xfrm>
            <a:off x="457200" y="277813"/>
            <a:ext cx="8229600" cy="604837"/>
          </a:xfrm>
        </p:spPr>
        <p:txBody>
          <a:bodyPr/>
          <a:lstStyle/>
          <a:p>
            <a:pPr eaLnBrk="1" hangingPunct="1">
              <a:defRPr/>
            </a:pPr>
            <a:r>
              <a:rPr lang="en-US" sz="3200"/>
              <a:t>3.3.2 The Midlevel Data Model (ct)</a:t>
            </a:r>
          </a:p>
        </p:txBody>
      </p:sp>
      <p:sp>
        <p:nvSpPr>
          <p:cNvPr id="57348" name="Rectangle 4">
            <a:extLst>
              <a:ext uri="{FF2B5EF4-FFF2-40B4-BE49-F238E27FC236}">
                <a16:creationId xmlns:a16="http://schemas.microsoft.com/office/drawing/2014/main" id="{94797E48-CB69-AB4C-8B98-B22AD2A1DB24}"/>
              </a:ext>
            </a:extLst>
          </p:cNvPr>
          <p:cNvSpPr>
            <a:spLocks noGrp="1" noChangeArrowheads="1"/>
          </p:cNvSpPr>
          <p:nvPr>
            <p:ph type="body" idx="1"/>
          </p:nvPr>
        </p:nvSpPr>
        <p:spPr/>
        <p:txBody>
          <a:bodyPr/>
          <a:lstStyle/>
          <a:p>
            <a:pPr eaLnBrk="1" hangingPunct="1">
              <a:lnSpc>
                <a:spcPct val="80000"/>
              </a:lnSpc>
              <a:buFont typeface="Wingdings" pitchFamily="2" charset="2"/>
              <a:buNone/>
              <a:defRPr/>
            </a:pPr>
            <a:r>
              <a:rPr lang="en-US" sz="2400"/>
              <a:t>Of particular interest is the case where a grouping of data has two “type of” lines emanating from it, as shown in Figure 3-17. The two lines leading to the right indicate that there are two “type of” criteria. One type of criteria is by activity type—either a deposit or a withdrawal. The other line indicates another activity type—either an ATM activity or a teller activity. Collectively, the two types of activity encompass the following transactions:</a:t>
            </a:r>
          </a:p>
          <a:p>
            <a:pPr eaLnBrk="1" hangingPunct="1">
              <a:lnSpc>
                <a:spcPct val="80000"/>
              </a:lnSpc>
              <a:defRPr/>
            </a:pPr>
            <a:r>
              <a:rPr lang="en-US" sz="2400"/>
              <a:t>ATM deposit</a:t>
            </a:r>
          </a:p>
          <a:p>
            <a:pPr eaLnBrk="1" hangingPunct="1">
              <a:lnSpc>
                <a:spcPct val="80000"/>
              </a:lnSpc>
              <a:defRPr/>
            </a:pPr>
            <a:r>
              <a:rPr lang="en-US" sz="2400"/>
              <a:t>ATM withdrawal</a:t>
            </a:r>
          </a:p>
          <a:p>
            <a:pPr eaLnBrk="1" hangingPunct="1">
              <a:lnSpc>
                <a:spcPct val="80000"/>
              </a:lnSpc>
              <a:defRPr/>
            </a:pPr>
            <a:r>
              <a:rPr lang="en-US" sz="2400"/>
              <a:t>Teller deposit</a:t>
            </a:r>
          </a:p>
          <a:p>
            <a:pPr eaLnBrk="1" hangingPunct="1">
              <a:lnSpc>
                <a:spcPct val="80000"/>
              </a:lnSpc>
              <a:defRPr/>
            </a:pPr>
            <a:r>
              <a:rPr lang="en-US" sz="2400"/>
              <a:t>Teller withdrawal</a:t>
            </a:r>
          </a:p>
          <a:p>
            <a:pPr eaLnBrk="1" hangingPunct="1">
              <a:lnSpc>
                <a:spcPct val="80000"/>
              </a:lnSpc>
              <a:defRPr/>
            </a:pPr>
            <a:endParaRPr 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C733A863-88DB-2F49-AE10-926B152254DD}"/>
              </a:ext>
            </a:extLst>
          </p:cNvPr>
          <p:cNvSpPr>
            <a:spLocks noGrp="1" noChangeArrowheads="1"/>
          </p:cNvSpPr>
          <p:nvPr>
            <p:ph type="title"/>
          </p:nvPr>
        </p:nvSpPr>
        <p:spPr>
          <a:xfrm>
            <a:off x="457200" y="277813"/>
            <a:ext cx="8229600" cy="665162"/>
          </a:xfrm>
        </p:spPr>
        <p:txBody>
          <a:bodyPr/>
          <a:lstStyle/>
          <a:p>
            <a:pPr eaLnBrk="1" hangingPunct="1">
              <a:defRPr/>
            </a:pPr>
            <a:r>
              <a:rPr lang="en-US" sz="3600"/>
              <a:t>3.3.2 The Midlevel Data Model (ct)</a:t>
            </a:r>
          </a:p>
        </p:txBody>
      </p:sp>
      <p:sp>
        <p:nvSpPr>
          <p:cNvPr id="58372" name="Rectangle 4">
            <a:extLst>
              <a:ext uri="{FF2B5EF4-FFF2-40B4-BE49-F238E27FC236}">
                <a16:creationId xmlns:a16="http://schemas.microsoft.com/office/drawing/2014/main" id="{C20C2F77-23FC-4843-8B01-875285DC3CE6}"/>
              </a:ext>
            </a:extLst>
          </p:cNvPr>
          <p:cNvSpPr>
            <a:spLocks noGrp="1" noChangeArrowheads="1"/>
          </p:cNvSpPr>
          <p:nvPr>
            <p:ph type="body" idx="1"/>
          </p:nvPr>
        </p:nvSpPr>
        <p:spPr/>
        <p:txBody>
          <a:bodyPr/>
          <a:lstStyle/>
          <a:p>
            <a:pPr eaLnBrk="1" hangingPunct="1">
              <a:buFont typeface="Wingdings" pitchFamily="2" charset="2"/>
              <a:buNone/>
              <a:defRPr/>
            </a:pPr>
            <a:r>
              <a:rPr lang="en-US"/>
              <a:t>The physical table entries that resulted came from the following two transactions:</a:t>
            </a:r>
          </a:p>
          <a:p>
            <a:pPr eaLnBrk="1" hangingPunct="1">
              <a:defRPr/>
            </a:pPr>
            <a:r>
              <a:rPr lang="en-US"/>
              <a:t>An ATM withdrawal that occurred at 1:31 p.m. on January 2</a:t>
            </a:r>
          </a:p>
          <a:p>
            <a:pPr eaLnBrk="1" hangingPunct="1">
              <a:defRPr/>
            </a:pPr>
            <a:r>
              <a:rPr lang="en-US"/>
              <a:t>A teller deposit that occurred at 3:15 p.m. on January 5</a:t>
            </a:r>
          </a:p>
          <a:p>
            <a:pPr eaLnBrk="1" hangingPunct="1">
              <a:defRPr/>
            </a:pP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2FA259A6-33C9-4F45-B125-1237C4D25026}"/>
              </a:ext>
            </a:extLst>
          </p:cNvPr>
          <p:cNvSpPr>
            <a:spLocks noGrp="1" noChangeArrowheads="1"/>
          </p:cNvSpPr>
          <p:nvPr>
            <p:ph type="title"/>
          </p:nvPr>
        </p:nvSpPr>
        <p:spPr>
          <a:xfrm>
            <a:off x="457200" y="277813"/>
            <a:ext cx="8229600" cy="723900"/>
          </a:xfrm>
        </p:spPr>
        <p:txBody>
          <a:bodyPr/>
          <a:lstStyle/>
          <a:p>
            <a:pPr eaLnBrk="1" hangingPunct="1">
              <a:defRPr/>
            </a:pPr>
            <a:r>
              <a:rPr lang="en-US" sz="3600"/>
              <a:t>3.3.2 The Midlevel Data Model (ct)</a:t>
            </a:r>
          </a:p>
        </p:txBody>
      </p:sp>
      <p:pic>
        <p:nvPicPr>
          <p:cNvPr id="61442" name="Picture 4">
            <a:extLst>
              <a:ext uri="{FF2B5EF4-FFF2-40B4-BE49-F238E27FC236}">
                <a16:creationId xmlns:a16="http://schemas.microsoft.com/office/drawing/2014/main" id="{DD4644F1-60AE-4E43-9E5F-3921B79D30D1}"/>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609600" y="1752600"/>
            <a:ext cx="8229600" cy="45720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2DD5F65-F7EB-BF4F-90E7-9EDAAC69A87C}"/>
              </a:ext>
            </a:extLst>
          </p:cNvPr>
          <p:cNvSpPr>
            <a:spLocks noGrp="1" noChangeArrowheads="1"/>
          </p:cNvSpPr>
          <p:nvPr>
            <p:ph type="title"/>
          </p:nvPr>
        </p:nvSpPr>
        <p:spPr>
          <a:xfrm>
            <a:off x="457200" y="277813"/>
            <a:ext cx="8229600" cy="604837"/>
          </a:xfrm>
        </p:spPr>
        <p:txBody>
          <a:bodyPr/>
          <a:lstStyle/>
          <a:p>
            <a:pPr eaLnBrk="1" hangingPunct="1">
              <a:defRPr/>
            </a:pPr>
            <a:r>
              <a:rPr lang="en-US" sz="3200"/>
              <a:t>3.3.3 The Physical Data Model</a:t>
            </a:r>
          </a:p>
        </p:txBody>
      </p:sp>
      <p:pic>
        <p:nvPicPr>
          <p:cNvPr id="63490" name="Picture 4">
            <a:extLst>
              <a:ext uri="{FF2B5EF4-FFF2-40B4-BE49-F238E27FC236}">
                <a16:creationId xmlns:a16="http://schemas.microsoft.com/office/drawing/2014/main" id="{5B337FD4-3513-134B-A01A-A325FFABFCF0}"/>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762000" y="1828800"/>
            <a:ext cx="7848600" cy="49530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8625078D-5E6A-5346-A35F-56F16B568CC3}"/>
              </a:ext>
            </a:extLst>
          </p:cNvPr>
          <p:cNvSpPr>
            <a:spLocks noGrp="1" noChangeArrowheads="1"/>
          </p:cNvSpPr>
          <p:nvPr>
            <p:ph type="title"/>
          </p:nvPr>
        </p:nvSpPr>
        <p:spPr>
          <a:xfrm>
            <a:off x="457200" y="277813"/>
            <a:ext cx="8229600" cy="723900"/>
          </a:xfrm>
        </p:spPr>
        <p:txBody>
          <a:bodyPr/>
          <a:lstStyle/>
          <a:p>
            <a:pPr eaLnBrk="1" hangingPunct="1">
              <a:defRPr/>
            </a:pPr>
            <a:r>
              <a:rPr lang="en-US" sz="3600"/>
              <a:t>3.3.3 The Physical Data Model (ct)</a:t>
            </a:r>
          </a:p>
        </p:txBody>
      </p:sp>
      <p:pic>
        <p:nvPicPr>
          <p:cNvPr id="65538" name="Picture 5">
            <a:extLst>
              <a:ext uri="{FF2B5EF4-FFF2-40B4-BE49-F238E27FC236}">
                <a16:creationId xmlns:a16="http://schemas.microsoft.com/office/drawing/2014/main" id="{9CD34DB1-3B37-FB42-84B7-E644565A1243}"/>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295400" y="1447800"/>
            <a:ext cx="6192838" cy="4837113"/>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0949EE37-ED23-0C4E-9AE9-CF4D4DC669FB}"/>
              </a:ext>
            </a:extLst>
          </p:cNvPr>
          <p:cNvSpPr>
            <a:spLocks noGrp="1" noChangeArrowheads="1"/>
          </p:cNvSpPr>
          <p:nvPr>
            <p:ph type="title"/>
          </p:nvPr>
        </p:nvSpPr>
        <p:spPr>
          <a:xfrm>
            <a:off x="685800" y="214313"/>
            <a:ext cx="8258175" cy="700087"/>
          </a:xfrm>
        </p:spPr>
        <p:txBody>
          <a:bodyPr/>
          <a:lstStyle/>
          <a:p>
            <a:pPr eaLnBrk="1" hangingPunct="1">
              <a:defRPr/>
            </a:pPr>
            <a:r>
              <a:rPr lang="en-US" sz="3600"/>
              <a:t>3.3.3 The Physical Data Model (con’t)</a:t>
            </a:r>
          </a:p>
        </p:txBody>
      </p:sp>
      <p:pic>
        <p:nvPicPr>
          <p:cNvPr id="67586" name="Picture 5">
            <a:extLst>
              <a:ext uri="{FF2B5EF4-FFF2-40B4-BE49-F238E27FC236}">
                <a16:creationId xmlns:a16="http://schemas.microsoft.com/office/drawing/2014/main" id="{528317E0-EBF6-7D42-B1D7-E3D241969435}"/>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762000" y="1828800"/>
            <a:ext cx="7948613" cy="44958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C14075E0-39CE-1341-A485-D7C062C136F4}"/>
              </a:ext>
            </a:extLst>
          </p:cNvPr>
          <p:cNvSpPr>
            <a:spLocks noGrp="1" noChangeArrowheads="1"/>
          </p:cNvSpPr>
          <p:nvPr>
            <p:ph type="title"/>
          </p:nvPr>
        </p:nvSpPr>
        <p:spPr>
          <a:xfrm>
            <a:off x="457200" y="527050"/>
            <a:ext cx="7394575" cy="474663"/>
          </a:xfrm>
        </p:spPr>
        <p:txBody>
          <a:bodyPr/>
          <a:lstStyle/>
          <a:p>
            <a:pPr eaLnBrk="1" hangingPunct="1">
              <a:defRPr/>
            </a:pPr>
            <a:r>
              <a:rPr lang="en-US" sz="3200"/>
              <a:t>3.3.3 The Physical Data Model (con’t)</a:t>
            </a:r>
          </a:p>
        </p:txBody>
      </p:sp>
      <p:pic>
        <p:nvPicPr>
          <p:cNvPr id="69634" name="Picture 5">
            <a:extLst>
              <a:ext uri="{FF2B5EF4-FFF2-40B4-BE49-F238E27FC236}">
                <a16:creationId xmlns:a16="http://schemas.microsoft.com/office/drawing/2014/main" id="{F60F56BA-CF80-7A46-9D54-747D1151ED37}"/>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533400" y="2362200"/>
            <a:ext cx="8153400" cy="3132138"/>
          </a:xfrm>
          <a:noFill/>
          <a:extLst>
            <a:ext uri="{909E8E84-426E-40DD-AFC4-6F175D3DCCD1}">
              <a14:hiddenFill xmlns:a14="http://schemas.microsoft.com/office/drawing/2010/main">
                <a:solidFill>
                  <a:srgbClr val="FFFFFF"/>
                </a:solidFill>
              </a14:hiddenFill>
            </a:ext>
          </a:extLst>
        </p:spPr>
      </p:pic>
      <p:pic>
        <p:nvPicPr>
          <p:cNvPr id="69635" name="Picture 6">
            <a:extLst>
              <a:ext uri="{FF2B5EF4-FFF2-40B4-BE49-F238E27FC236}">
                <a16:creationId xmlns:a16="http://schemas.microsoft.com/office/drawing/2014/main" id="{F4A9AB36-C19A-6744-AC82-2CBE1A1AB1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8153400"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2EC6D72E-D8E4-0B44-BB9A-6B1D2D86CBA4}"/>
              </a:ext>
            </a:extLst>
          </p:cNvPr>
          <p:cNvSpPr>
            <a:spLocks noGrp="1" noChangeArrowheads="1"/>
          </p:cNvSpPr>
          <p:nvPr>
            <p:ph type="title"/>
          </p:nvPr>
        </p:nvSpPr>
        <p:spPr>
          <a:xfrm>
            <a:off x="457200" y="214313"/>
            <a:ext cx="8486775" cy="1081087"/>
          </a:xfrm>
        </p:spPr>
        <p:txBody>
          <a:bodyPr/>
          <a:lstStyle/>
          <a:p>
            <a:pPr eaLnBrk="1" hangingPunct="1">
              <a:defRPr/>
            </a:pPr>
            <a:r>
              <a:rPr lang="en-US" sz="3600"/>
              <a:t>3.3.3 The Physical Data Model (con’t)</a:t>
            </a:r>
          </a:p>
        </p:txBody>
      </p:sp>
      <p:sp>
        <p:nvSpPr>
          <p:cNvPr id="64516" name="Rectangle 4">
            <a:extLst>
              <a:ext uri="{FF2B5EF4-FFF2-40B4-BE49-F238E27FC236}">
                <a16:creationId xmlns:a16="http://schemas.microsoft.com/office/drawing/2014/main" id="{CEAA3B8F-8BB8-4A4B-9DFD-3014703EEF30}"/>
              </a:ext>
            </a:extLst>
          </p:cNvPr>
          <p:cNvSpPr>
            <a:spLocks noGrp="1" noChangeArrowheads="1"/>
          </p:cNvSpPr>
          <p:nvPr>
            <p:ph type="body" idx="1"/>
          </p:nvPr>
        </p:nvSpPr>
        <p:spPr>
          <a:xfrm>
            <a:off x="1182688" y="1981200"/>
            <a:ext cx="7772400" cy="4114800"/>
          </a:xfrm>
        </p:spPr>
        <p:txBody>
          <a:bodyPr/>
          <a:lstStyle/>
          <a:p>
            <a:pPr eaLnBrk="1" hangingPunct="1">
              <a:defRPr/>
            </a:pPr>
            <a:r>
              <a:rPr lang="en-US" b="1" u="sng"/>
              <a:t>Note</a:t>
            </a:r>
            <a:r>
              <a:rPr lang="en-US" b="1"/>
              <a:t>: </a:t>
            </a:r>
            <a:r>
              <a:rPr lang="en-US"/>
              <a:t>This is not an issue of blindly transferring a large number of records from DASD to main storage. Instead, it is a more sophisticated issue of transferring a bulk of records that have a high probability of being accessed.</a:t>
            </a:r>
          </a:p>
          <a:p>
            <a:pPr eaLnBrk="1" hangingPunct="1">
              <a:defRPr/>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16E864F1-B35E-C14B-AD62-D1458EA175F7}"/>
              </a:ext>
            </a:extLst>
          </p:cNvPr>
          <p:cNvSpPr>
            <a:spLocks noGrp="1" noChangeArrowheads="1"/>
          </p:cNvSpPr>
          <p:nvPr>
            <p:ph type="title"/>
          </p:nvPr>
        </p:nvSpPr>
        <p:spPr/>
        <p:txBody>
          <a:bodyPr/>
          <a:lstStyle/>
          <a:p>
            <a:pPr eaLnBrk="1" hangingPunct="1">
              <a:defRPr/>
            </a:pPr>
            <a:r>
              <a:rPr lang="en-US" sz="3600"/>
              <a:t>3.1 Beginning with Operational Data</a:t>
            </a:r>
          </a:p>
        </p:txBody>
      </p:sp>
      <p:sp>
        <p:nvSpPr>
          <p:cNvPr id="133124" name="Rectangle 4">
            <a:extLst>
              <a:ext uri="{FF2B5EF4-FFF2-40B4-BE49-F238E27FC236}">
                <a16:creationId xmlns:a16="http://schemas.microsoft.com/office/drawing/2014/main" id="{BDB52CCB-F43B-B549-BF9B-1266A0A48DE2}"/>
              </a:ext>
            </a:extLst>
          </p:cNvPr>
          <p:cNvSpPr>
            <a:spLocks noGrp="1" noChangeArrowheads="1"/>
          </p:cNvSpPr>
          <p:nvPr>
            <p:ph type="body" idx="1"/>
          </p:nvPr>
        </p:nvSpPr>
        <p:spPr>
          <a:xfrm>
            <a:off x="838200" y="2133600"/>
            <a:ext cx="7772400" cy="4114800"/>
          </a:xfrm>
        </p:spPr>
        <p:txBody>
          <a:bodyPr/>
          <a:lstStyle/>
          <a:p>
            <a:pPr eaLnBrk="1" hangingPunct="1">
              <a:defRPr/>
            </a:pPr>
            <a:r>
              <a:rPr lang="en-US" sz="2400"/>
              <a:t>Design begins with the considerations of placing data in the data warehouse.</a:t>
            </a:r>
          </a:p>
          <a:p>
            <a:pPr eaLnBrk="1" hangingPunct="1">
              <a:defRPr/>
            </a:pPr>
            <a:endParaRPr lang="en-US"/>
          </a:p>
        </p:txBody>
      </p:sp>
      <p:pic>
        <p:nvPicPr>
          <p:cNvPr id="18435" name="Picture 5">
            <a:extLst>
              <a:ext uri="{FF2B5EF4-FFF2-40B4-BE49-F238E27FC236}">
                <a16:creationId xmlns:a16="http://schemas.microsoft.com/office/drawing/2014/main" id="{285DC914-4D29-974A-8C25-825BB5B7C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048000"/>
            <a:ext cx="7086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DF4C7B8-EAA6-E444-8172-65919B43DF0D}"/>
              </a:ext>
            </a:extLst>
          </p:cNvPr>
          <p:cNvSpPr>
            <a:spLocks noGrp="1" noChangeArrowheads="1"/>
          </p:cNvSpPr>
          <p:nvPr>
            <p:ph type="title"/>
          </p:nvPr>
        </p:nvSpPr>
        <p:spPr/>
        <p:txBody>
          <a:bodyPr/>
          <a:lstStyle/>
          <a:p>
            <a:pPr eaLnBrk="1" hangingPunct="1">
              <a:defRPr/>
            </a:pPr>
            <a:r>
              <a:rPr lang="en-US"/>
              <a:t>3.4 The Data Model and Iterative Development</a:t>
            </a:r>
          </a:p>
        </p:txBody>
      </p:sp>
      <p:sp>
        <p:nvSpPr>
          <p:cNvPr id="12291" name="Rectangle 3">
            <a:extLst>
              <a:ext uri="{FF2B5EF4-FFF2-40B4-BE49-F238E27FC236}">
                <a16:creationId xmlns:a16="http://schemas.microsoft.com/office/drawing/2014/main" id="{B2949DAC-1D6B-BE4D-B1B0-EA2EE99B2AE1}"/>
              </a:ext>
            </a:extLst>
          </p:cNvPr>
          <p:cNvSpPr>
            <a:spLocks noGrp="1" noChangeArrowheads="1"/>
          </p:cNvSpPr>
          <p:nvPr>
            <p:ph type="body" idx="1"/>
          </p:nvPr>
        </p:nvSpPr>
        <p:spPr/>
        <p:txBody>
          <a:bodyPr/>
          <a:lstStyle/>
          <a:p>
            <a:pPr eaLnBrk="1" hangingPunct="1">
              <a:lnSpc>
                <a:spcPct val="90000"/>
              </a:lnSpc>
              <a:buFont typeface="Wingdings" pitchFamily="2" charset="2"/>
              <a:buNone/>
              <a:defRPr/>
            </a:pPr>
            <a:r>
              <a:rPr lang="en-US" sz="2800"/>
              <a:t>Why </a:t>
            </a:r>
            <a:r>
              <a:rPr lang="en-US" sz="2800" i="1"/>
              <a:t>iterative development </a:t>
            </a:r>
            <a:r>
              <a:rPr lang="en-US" sz="2800"/>
              <a:t>is important ?</a:t>
            </a:r>
          </a:p>
          <a:p>
            <a:pPr eaLnBrk="1" hangingPunct="1">
              <a:lnSpc>
                <a:spcPct val="90000"/>
              </a:lnSpc>
              <a:defRPr/>
            </a:pPr>
            <a:r>
              <a:rPr lang="en-US" sz="2800"/>
              <a:t>The industry track record of success strongly suggests it.</a:t>
            </a:r>
          </a:p>
          <a:p>
            <a:pPr eaLnBrk="1" hangingPunct="1">
              <a:lnSpc>
                <a:spcPct val="90000"/>
              </a:lnSpc>
              <a:defRPr/>
            </a:pPr>
            <a:r>
              <a:rPr lang="en-US" sz="2800"/>
              <a:t>The end user is unable to articulate many requirements until the first iteration is done.</a:t>
            </a:r>
          </a:p>
          <a:p>
            <a:pPr eaLnBrk="1" hangingPunct="1">
              <a:lnSpc>
                <a:spcPct val="90000"/>
              </a:lnSpc>
              <a:defRPr/>
            </a:pPr>
            <a:r>
              <a:rPr lang="en-US" sz="2800"/>
              <a:t>Management will not make a full commitment until at least a few actual results are tangible and obvious.</a:t>
            </a:r>
          </a:p>
          <a:p>
            <a:pPr eaLnBrk="1" hangingPunct="1">
              <a:lnSpc>
                <a:spcPct val="90000"/>
              </a:lnSpc>
              <a:defRPr/>
            </a:pPr>
            <a:r>
              <a:rPr lang="en-US" sz="2800"/>
              <a:t>Visible results must be seen quickly.</a:t>
            </a:r>
          </a:p>
          <a:p>
            <a:pPr eaLnBrk="1" hangingPunct="1">
              <a:lnSpc>
                <a:spcPct val="90000"/>
              </a:lnSpc>
              <a:defRPr/>
            </a:pPr>
            <a:endParaRPr lang="en-US" sz="2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5F00BFB4-D965-C04E-943A-04FC9C491685}"/>
              </a:ext>
            </a:extLst>
          </p:cNvPr>
          <p:cNvSpPr>
            <a:spLocks noGrp="1" noChangeArrowheads="1"/>
          </p:cNvSpPr>
          <p:nvPr>
            <p:ph type="title"/>
          </p:nvPr>
        </p:nvSpPr>
        <p:spPr/>
        <p:txBody>
          <a:bodyPr/>
          <a:lstStyle/>
          <a:p>
            <a:pPr eaLnBrk="1" hangingPunct="1">
              <a:defRPr/>
            </a:pPr>
            <a:r>
              <a:rPr lang="en-US" sz="4000"/>
              <a:t>3.4 The Data Model and Iterative Development (ct)</a:t>
            </a:r>
          </a:p>
        </p:txBody>
      </p:sp>
      <p:sp>
        <p:nvSpPr>
          <p:cNvPr id="66567" name="Rectangle 7">
            <a:extLst>
              <a:ext uri="{FF2B5EF4-FFF2-40B4-BE49-F238E27FC236}">
                <a16:creationId xmlns:a16="http://schemas.microsoft.com/office/drawing/2014/main" id="{DB7A6017-3423-D645-8764-55B573087923}"/>
              </a:ext>
            </a:extLst>
          </p:cNvPr>
          <p:cNvSpPr>
            <a:spLocks noGrp="1" noChangeArrowheads="1"/>
          </p:cNvSpPr>
          <p:nvPr>
            <p:ph sz="half" idx="2"/>
          </p:nvPr>
        </p:nvSpPr>
        <p:spPr>
          <a:xfrm>
            <a:off x="4652963" y="1600200"/>
            <a:ext cx="4033837" cy="4530725"/>
          </a:xfrm>
        </p:spPr>
        <p:txBody>
          <a:bodyPr/>
          <a:lstStyle/>
          <a:p>
            <a:pPr eaLnBrk="1" hangingPunct="1">
              <a:defRPr/>
            </a:pPr>
            <a:endParaRPr lang="en-US"/>
          </a:p>
        </p:txBody>
      </p:sp>
      <p:pic>
        <p:nvPicPr>
          <p:cNvPr id="75779" name="Picture 5">
            <a:extLst>
              <a:ext uri="{FF2B5EF4-FFF2-40B4-BE49-F238E27FC236}">
                <a16:creationId xmlns:a16="http://schemas.microsoft.com/office/drawing/2014/main" id="{62111F2C-A472-FC43-B882-572C0E5879E6}"/>
              </a:ext>
            </a:extLst>
          </p:cNvPr>
          <p:cNvPicPr>
            <a:picLocks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4800600" y="2133600"/>
            <a:ext cx="4038600" cy="3657600"/>
          </a:xfrm>
          <a:noFill/>
          <a:extLst>
            <a:ext uri="{909E8E84-426E-40DD-AFC4-6F175D3DCCD1}">
              <a14:hiddenFill xmlns:a14="http://schemas.microsoft.com/office/drawing/2010/main">
                <a:solidFill>
                  <a:srgbClr val="FFFFFF"/>
                </a:solidFill>
              </a14:hiddenFill>
            </a:ext>
          </a:extLst>
        </p:spPr>
      </p:pic>
      <p:sp>
        <p:nvSpPr>
          <p:cNvPr id="66568" name="Rectangle 8">
            <a:extLst>
              <a:ext uri="{FF2B5EF4-FFF2-40B4-BE49-F238E27FC236}">
                <a16:creationId xmlns:a16="http://schemas.microsoft.com/office/drawing/2014/main" id="{EF3860FA-1380-AA4E-B350-6879A456BA2D}"/>
              </a:ext>
            </a:extLst>
          </p:cNvPr>
          <p:cNvSpPr>
            <a:spLocks noChangeArrowheads="1"/>
          </p:cNvSpPr>
          <p:nvPr/>
        </p:nvSpPr>
        <p:spPr bwMode="auto">
          <a:xfrm>
            <a:off x="1219200" y="1981200"/>
            <a:ext cx="3810000" cy="4114800"/>
          </a:xfrm>
          <a:prstGeom prst="rect">
            <a:avLst/>
          </a:prstGeom>
          <a:noFill/>
          <a:ln w="9525">
            <a:noFill/>
            <a:miter lim="800000"/>
            <a:headEnd/>
            <a:tailEnd/>
          </a:ln>
          <a:effectLst/>
        </p:spPr>
        <p:txBody>
          <a:bodyPr/>
          <a:lstStyle/>
          <a:p>
            <a:pPr marL="342900" indent="-342900" eaLnBrk="1" hangingPunct="1">
              <a:spcBef>
                <a:spcPct val="20000"/>
              </a:spcBef>
              <a:buClr>
                <a:schemeClr val="tx2"/>
              </a:buClr>
              <a:buSzPct val="60000"/>
              <a:buFont typeface="Wingdings" pitchFamily="2" charset="2"/>
              <a:buChar char="u"/>
              <a:defRPr/>
            </a:pPr>
            <a:endParaRPr lang="en-US" sz="2800">
              <a:effectLst>
                <a:outerShdw blurRad="38100" dist="38100" dir="2700000" algn="tl">
                  <a:srgbClr val="000000"/>
                </a:outerShdw>
              </a:effectLst>
              <a:cs typeface="Arial" charset="0"/>
            </a:endParaRPr>
          </a:p>
        </p:txBody>
      </p:sp>
      <p:pic>
        <p:nvPicPr>
          <p:cNvPr id="75781" name="Picture 9">
            <a:extLst>
              <a:ext uri="{FF2B5EF4-FFF2-40B4-BE49-F238E27FC236}">
                <a16:creationId xmlns:a16="http://schemas.microsoft.com/office/drawing/2014/main" id="{3EF4B96B-D426-4B48-8E4D-3711A16A86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981200"/>
            <a:ext cx="4114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ABE3AC9C-8216-C449-8680-58DAEC1D2468}"/>
              </a:ext>
            </a:extLst>
          </p:cNvPr>
          <p:cNvSpPr>
            <a:spLocks noGrp="1" noChangeArrowheads="1"/>
          </p:cNvSpPr>
          <p:nvPr>
            <p:ph type="title"/>
          </p:nvPr>
        </p:nvSpPr>
        <p:spPr/>
        <p:txBody>
          <a:bodyPr/>
          <a:lstStyle/>
          <a:p>
            <a:pPr eaLnBrk="1" hangingPunct="1">
              <a:defRPr/>
            </a:pPr>
            <a:r>
              <a:rPr lang="en-US"/>
              <a:t>3.4 The Data Model and Iterative Development (ct)</a:t>
            </a:r>
          </a:p>
        </p:txBody>
      </p:sp>
      <p:pic>
        <p:nvPicPr>
          <p:cNvPr id="77826" name="Picture 5">
            <a:extLst>
              <a:ext uri="{FF2B5EF4-FFF2-40B4-BE49-F238E27FC236}">
                <a16:creationId xmlns:a16="http://schemas.microsoft.com/office/drawing/2014/main" id="{1278C9B8-04CB-2445-AEB9-4D59BC694649}"/>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98438" y="2057400"/>
            <a:ext cx="4449762" cy="3300413"/>
          </a:xfrm>
          <a:noFill/>
          <a:extLst>
            <a:ext uri="{909E8E84-426E-40DD-AFC4-6F175D3DCCD1}">
              <a14:hiddenFill xmlns:a14="http://schemas.microsoft.com/office/drawing/2010/main">
                <a:solidFill>
                  <a:srgbClr val="FFFFFF"/>
                </a:solidFill>
              </a14:hiddenFill>
            </a:ext>
          </a:extLst>
        </p:spPr>
      </p:pic>
      <p:pic>
        <p:nvPicPr>
          <p:cNvPr id="77827" name="Picture 6">
            <a:extLst>
              <a:ext uri="{FF2B5EF4-FFF2-40B4-BE49-F238E27FC236}">
                <a16:creationId xmlns:a16="http://schemas.microsoft.com/office/drawing/2014/main" id="{EEDAED17-8DC5-7C43-8E64-3A0181D905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057400"/>
            <a:ext cx="42672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3F5549C-BBA4-D243-925B-B255E5950255}"/>
              </a:ext>
            </a:extLst>
          </p:cNvPr>
          <p:cNvSpPr>
            <a:spLocks noGrp="1" noChangeArrowheads="1"/>
          </p:cNvSpPr>
          <p:nvPr>
            <p:ph type="title"/>
          </p:nvPr>
        </p:nvSpPr>
        <p:spPr>
          <a:xfrm>
            <a:off x="228600" y="214313"/>
            <a:ext cx="8715375" cy="928687"/>
          </a:xfrm>
        </p:spPr>
        <p:txBody>
          <a:bodyPr/>
          <a:lstStyle/>
          <a:p>
            <a:pPr eaLnBrk="1" hangingPunct="1">
              <a:defRPr/>
            </a:pPr>
            <a:r>
              <a:rPr lang="en-US" sz="3200"/>
              <a:t>3.5 </a:t>
            </a:r>
            <a:r>
              <a:rPr lang="en-US" sz="3600">
                <a:solidFill>
                  <a:schemeClr val="hlink"/>
                </a:solidFill>
              </a:rPr>
              <a:t>Normalization</a:t>
            </a:r>
            <a:r>
              <a:rPr lang="en-US" sz="3200"/>
              <a:t> and Denormalization</a:t>
            </a:r>
            <a:br>
              <a:rPr lang="en-US" sz="3200"/>
            </a:br>
            <a:r>
              <a:rPr lang="en-US" sz="3200"/>
              <a:t>(ERD: Entity Relationship Diagram)</a:t>
            </a:r>
          </a:p>
        </p:txBody>
      </p:sp>
      <p:pic>
        <p:nvPicPr>
          <p:cNvPr id="79874" name="Picture 4">
            <a:extLst>
              <a:ext uri="{FF2B5EF4-FFF2-40B4-BE49-F238E27FC236}">
                <a16:creationId xmlns:a16="http://schemas.microsoft.com/office/drawing/2014/main" id="{EFE4DFDC-50AF-DF43-BF93-35F535F3777A}"/>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990600" y="1981200"/>
            <a:ext cx="7010400" cy="3989388"/>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3700722F-AAF3-8841-B85D-4476D9E0E4E6}"/>
              </a:ext>
            </a:extLst>
          </p:cNvPr>
          <p:cNvSpPr>
            <a:spLocks noGrp="1" noChangeArrowheads="1"/>
          </p:cNvSpPr>
          <p:nvPr>
            <p:ph type="title"/>
          </p:nvPr>
        </p:nvSpPr>
        <p:spPr>
          <a:xfrm>
            <a:off x="381000" y="214313"/>
            <a:ext cx="8562975" cy="928687"/>
          </a:xfrm>
        </p:spPr>
        <p:txBody>
          <a:bodyPr/>
          <a:lstStyle/>
          <a:p>
            <a:pPr eaLnBrk="1" hangingPunct="1">
              <a:defRPr/>
            </a:pPr>
            <a:r>
              <a:rPr lang="en-US" sz="3200"/>
              <a:t>3.5 Normalization and </a:t>
            </a:r>
            <a:r>
              <a:rPr lang="en-US" sz="3200">
                <a:solidFill>
                  <a:schemeClr val="hlink"/>
                </a:solidFill>
              </a:rPr>
              <a:t>Denormalization</a:t>
            </a:r>
            <a:br>
              <a:rPr lang="en-US" sz="3200">
                <a:solidFill>
                  <a:schemeClr val="hlink"/>
                </a:solidFill>
              </a:rPr>
            </a:br>
            <a:r>
              <a:rPr lang="en-US" sz="3200">
                <a:solidFill>
                  <a:schemeClr val="hlink"/>
                </a:solidFill>
              </a:rPr>
              <a:t>(Dimensional Modeling Technique)</a:t>
            </a:r>
          </a:p>
        </p:txBody>
      </p:sp>
      <p:pic>
        <p:nvPicPr>
          <p:cNvPr id="81922" name="Picture 5">
            <a:extLst>
              <a:ext uri="{FF2B5EF4-FFF2-40B4-BE49-F238E27FC236}">
                <a16:creationId xmlns:a16="http://schemas.microsoft.com/office/drawing/2014/main" id="{C30CD9FB-FB05-8547-8A60-09E7CAB6CC84}"/>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457200" y="2133600"/>
            <a:ext cx="7924800" cy="43434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F9DCFEF0-1FB1-8F40-82B9-2AF86B269F50}"/>
              </a:ext>
            </a:extLst>
          </p:cNvPr>
          <p:cNvSpPr>
            <a:spLocks noGrp="1" noChangeArrowheads="1"/>
          </p:cNvSpPr>
          <p:nvPr>
            <p:ph type="title"/>
          </p:nvPr>
        </p:nvSpPr>
        <p:spPr>
          <a:xfrm>
            <a:off x="609600" y="214313"/>
            <a:ext cx="8334375" cy="928687"/>
          </a:xfrm>
        </p:spPr>
        <p:txBody>
          <a:bodyPr/>
          <a:lstStyle/>
          <a:p>
            <a:pPr eaLnBrk="1" hangingPunct="1">
              <a:defRPr/>
            </a:pPr>
            <a:r>
              <a:rPr lang="en-US" sz="3200"/>
              <a:t>3.5 Normalization and Denormalization</a:t>
            </a:r>
            <a:br>
              <a:rPr lang="en-US" sz="3200"/>
            </a:br>
            <a:r>
              <a:rPr lang="en-US" sz="3200"/>
              <a:t>(hash algorithm: better search ability)</a:t>
            </a:r>
          </a:p>
        </p:txBody>
      </p:sp>
      <p:pic>
        <p:nvPicPr>
          <p:cNvPr id="83970" name="Picture 5">
            <a:extLst>
              <a:ext uri="{FF2B5EF4-FFF2-40B4-BE49-F238E27FC236}">
                <a16:creationId xmlns:a16="http://schemas.microsoft.com/office/drawing/2014/main" id="{E00E0AE7-BD1D-7E44-8EC5-9DDD5EB74486}"/>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990600" y="1905000"/>
            <a:ext cx="7162800" cy="4054475"/>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AB0CBAF1-A52B-574D-B355-7C993CF4AA66}"/>
              </a:ext>
            </a:extLst>
          </p:cNvPr>
          <p:cNvSpPr>
            <a:spLocks noGrp="1" noChangeArrowheads="1"/>
          </p:cNvSpPr>
          <p:nvPr>
            <p:ph type="title"/>
          </p:nvPr>
        </p:nvSpPr>
        <p:spPr>
          <a:xfrm>
            <a:off x="533400" y="214313"/>
            <a:ext cx="8410575" cy="928687"/>
          </a:xfrm>
        </p:spPr>
        <p:txBody>
          <a:bodyPr/>
          <a:lstStyle/>
          <a:p>
            <a:pPr eaLnBrk="1" hangingPunct="1">
              <a:defRPr/>
            </a:pPr>
            <a:r>
              <a:rPr lang="en-US" sz="3200"/>
              <a:t>3.5 Normalization and Denormalization</a:t>
            </a:r>
            <a:br>
              <a:rPr lang="en-US" sz="3200"/>
            </a:br>
            <a:r>
              <a:rPr lang="en-US" sz="2800"/>
              <a:t>(Use of Redundancy data – search performance)</a:t>
            </a:r>
          </a:p>
        </p:txBody>
      </p:sp>
      <p:pic>
        <p:nvPicPr>
          <p:cNvPr id="86018" name="Picture 5">
            <a:extLst>
              <a:ext uri="{FF2B5EF4-FFF2-40B4-BE49-F238E27FC236}">
                <a16:creationId xmlns:a16="http://schemas.microsoft.com/office/drawing/2014/main" id="{695A7208-4DD2-7C4A-A9D6-9EEC67D5E13A}"/>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600200" y="1600200"/>
            <a:ext cx="6324600" cy="48768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0A52AB27-593F-9F41-BA09-C3A78EBAC444}"/>
              </a:ext>
            </a:extLst>
          </p:cNvPr>
          <p:cNvSpPr>
            <a:spLocks noGrp="1" noChangeArrowheads="1"/>
          </p:cNvSpPr>
          <p:nvPr>
            <p:ph type="title"/>
          </p:nvPr>
        </p:nvSpPr>
        <p:spPr>
          <a:xfrm>
            <a:off x="533400" y="214313"/>
            <a:ext cx="8410575" cy="1385887"/>
          </a:xfrm>
        </p:spPr>
        <p:txBody>
          <a:bodyPr/>
          <a:lstStyle/>
          <a:p>
            <a:pPr eaLnBrk="1" hangingPunct="1">
              <a:defRPr/>
            </a:pPr>
            <a:r>
              <a:rPr lang="en-US" sz="3600"/>
              <a:t>3.5 Normalization and Denormalization</a:t>
            </a:r>
            <a:br>
              <a:rPr lang="en-US" sz="3600"/>
            </a:br>
            <a:r>
              <a:rPr lang="en-US" sz="3200"/>
              <a:t>(Separation of data &amp; access probability)</a:t>
            </a:r>
          </a:p>
        </p:txBody>
      </p:sp>
      <p:pic>
        <p:nvPicPr>
          <p:cNvPr id="88066" name="Picture 5">
            <a:extLst>
              <a:ext uri="{FF2B5EF4-FFF2-40B4-BE49-F238E27FC236}">
                <a16:creationId xmlns:a16="http://schemas.microsoft.com/office/drawing/2014/main" id="{78E8B82E-CD8F-3646-A571-12791D5B59F7}"/>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533400" y="1981200"/>
            <a:ext cx="8001000" cy="44196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DF458F62-82D8-354F-97BB-2531050011EB}"/>
              </a:ext>
            </a:extLst>
          </p:cNvPr>
          <p:cNvSpPr>
            <a:spLocks noGrp="1" noChangeArrowheads="1"/>
          </p:cNvSpPr>
          <p:nvPr>
            <p:ph type="title"/>
          </p:nvPr>
        </p:nvSpPr>
        <p:spPr>
          <a:xfrm>
            <a:off x="457200" y="214313"/>
            <a:ext cx="8486775" cy="1462087"/>
          </a:xfrm>
        </p:spPr>
        <p:txBody>
          <a:bodyPr/>
          <a:lstStyle/>
          <a:p>
            <a:pPr eaLnBrk="1" hangingPunct="1">
              <a:defRPr/>
            </a:pPr>
            <a:r>
              <a:rPr lang="en-US" sz="3600"/>
              <a:t>3.5 Normalization and Denormalization (Derived Data – What is it ?)</a:t>
            </a:r>
          </a:p>
        </p:txBody>
      </p:sp>
      <p:pic>
        <p:nvPicPr>
          <p:cNvPr id="90114" name="Picture 4">
            <a:extLst>
              <a:ext uri="{FF2B5EF4-FFF2-40B4-BE49-F238E27FC236}">
                <a16:creationId xmlns:a16="http://schemas.microsoft.com/office/drawing/2014/main" id="{1967F43C-1754-FE45-97CB-E051D20BE431}"/>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609600" y="1981200"/>
            <a:ext cx="7661275" cy="4657725"/>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0913F052-6464-C14F-B1C3-DF6BB682FB1C}"/>
              </a:ext>
            </a:extLst>
          </p:cNvPr>
          <p:cNvSpPr>
            <a:spLocks noGrp="1" noChangeArrowheads="1"/>
          </p:cNvSpPr>
          <p:nvPr>
            <p:ph type="title"/>
          </p:nvPr>
        </p:nvSpPr>
        <p:spPr>
          <a:xfrm>
            <a:off x="381000" y="214313"/>
            <a:ext cx="8562975" cy="1462087"/>
          </a:xfrm>
        </p:spPr>
        <p:txBody>
          <a:bodyPr/>
          <a:lstStyle/>
          <a:p>
            <a:pPr eaLnBrk="1" hangingPunct="1">
              <a:defRPr/>
            </a:pPr>
            <a:r>
              <a:rPr lang="en-US" sz="3600"/>
              <a:t>3.5 Normalization and Denormalization (Data Indexing vs. Profiles – Why ?)</a:t>
            </a:r>
          </a:p>
        </p:txBody>
      </p:sp>
      <p:pic>
        <p:nvPicPr>
          <p:cNvPr id="92162" name="Picture 5">
            <a:extLst>
              <a:ext uri="{FF2B5EF4-FFF2-40B4-BE49-F238E27FC236}">
                <a16:creationId xmlns:a16="http://schemas.microsoft.com/office/drawing/2014/main" id="{06990B93-B56A-424B-B5E2-7D9812272854}"/>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066800" y="1828800"/>
            <a:ext cx="7391400" cy="4676775"/>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99A993A-DC13-8447-BF55-667730B1FAE3}"/>
              </a:ext>
            </a:extLst>
          </p:cNvPr>
          <p:cNvSpPr>
            <a:spLocks noGrp="1" noChangeArrowheads="1"/>
          </p:cNvSpPr>
          <p:nvPr>
            <p:ph type="title"/>
          </p:nvPr>
        </p:nvSpPr>
        <p:spPr/>
        <p:txBody>
          <a:bodyPr/>
          <a:lstStyle/>
          <a:p>
            <a:pPr eaLnBrk="1" hangingPunct="1">
              <a:defRPr/>
            </a:pPr>
            <a:r>
              <a:rPr lang="en-US" sz="3600"/>
              <a:t>3.1 Beginning with Operational Data (Different applications integration)</a:t>
            </a:r>
          </a:p>
        </p:txBody>
      </p:sp>
      <p:pic>
        <p:nvPicPr>
          <p:cNvPr id="20482" name="Picture 4">
            <a:extLst>
              <a:ext uri="{FF2B5EF4-FFF2-40B4-BE49-F238E27FC236}">
                <a16:creationId xmlns:a16="http://schemas.microsoft.com/office/drawing/2014/main" id="{3D476B66-57DE-7D4F-B5FB-CA325F2023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81200"/>
            <a:ext cx="8472488"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29C120FF-C08D-274E-A70F-9F68CAF14EEC}"/>
              </a:ext>
            </a:extLst>
          </p:cNvPr>
          <p:cNvSpPr>
            <a:spLocks noGrp="1" noChangeArrowheads="1"/>
          </p:cNvSpPr>
          <p:nvPr>
            <p:ph type="title"/>
          </p:nvPr>
        </p:nvSpPr>
        <p:spPr>
          <a:xfrm>
            <a:off x="381000" y="214313"/>
            <a:ext cx="8562975" cy="1462087"/>
          </a:xfrm>
        </p:spPr>
        <p:txBody>
          <a:bodyPr/>
          <a:lstStyle/>
          <a:p>
            <a:pPr eaLnBrk="1" hangingPunct="1">
              <a:defRPr/>
            </a:pPr>
            <a:r>
              <a:rPr lang="en-US" sz="3600"/>
              <a:t>3.5 Normalization and Denormalization </a:t>
            </a:r>
            <a:r>
              <a:rPr lang="en-US" sz="3200"/>
              <a:t>(Referential data Integrity)</a:t>
            </a:r>
          </a:p>
        </p:txBody>
      </p:sp>
      <p:pic>
        <p:nvPicPr>
          <p:cNvPr id="94210" name="Picture 5">
            <a:extLst>
              <a:ext uri="{FF2B5EF4-FFF2-40B4-BE49-F238E27FC236}">
                <a16:creationId xmlns:a16="http://schemas.microsoft.com/office/drawing/2014/main" id="{9AE52D90-A6FF-204B-8B24-0A8904E78C4B}"/>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752600" y="1600200"/>
            <a:ext cx="4992688" cy="49530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6BC922AA-35B7-E14D-ADFC-3C16E10F627C}"/>
              </a:ext>
            </a:extLst>
          </p:cNvPr>
          <p:cNvSpPr>
            <a:spLocks noGrp="1" noChangeArrowheads="1"/>
          </p:cNvSpPr>
          <p:nvPr>
            <p:ph type="title"/>
          </p:nvPr>
        </p:nvSpPr>
        <p:spPr/>
        <p:txBody>
          <a:bodyPr/>
          <a:lstStyle/>
          <a:p>
            <a:pPr eaLnBrk="1" hangingPunct="1">
              <a:defRPr/>
            </a:pPr>
            <a:r>
              <a:rPr lang="en-US"/>
              <a:t>3.5.1 Snapshots in the Data Warehouse</a:t>
            </a:r>
          </a:p>
        </p:txBody>
      </p:sp>
      <p:sp>
        <p:nvSpPr>
          <p:cNvPr id="14339" name="Rectangle 3">
            <a:extLst>
              <a:ext uri="{FF2B5EF4-FFF2-40B4-BE49-F238E27FC236}">
                <a16:creationId xmlns:a16="http://schemas.microsoft.com/office/drawing/2014/main" id="{C84CF91C-920E-274C-BDC9-487029417A80}"/>
              </a:ext>
            </a:extLst>
          </p:cNvPr>
          <p:cNvSpPr>
            <a:spLocks noGrp="1" noChangeArrowheads="1"/>
          </p:cNvSpPr>
          <p:nvPr>
            <p:ph type="body" idx="1"/>
          </p:nvPr>
        </p:nvSpPr>
        <p:spPr/>
        <p:txBody>
          <a:bodyPr/>
          <a:lstStyle/>
          <a:p>
            <a:pPr eaLnBrk="1" hangingPunct="1">
              <a:buFont typeface="Wingdings" pitchFamily="2" charset="2"/>
              <a:buNone/>
              <a:defRPr/>
            </a:pPr>
            <a:r>
              <a:rPr lang="en-US" sz="2800"/>
              <a:t>The snapshot triggered by an event has </a:t>
            </a:r>
            <a:r>
              <a:rPr lang="en-US" sz="2800" b="1"/>
              <a:t>four basic components</a:t>
            </a:r>
            <a:r>
              <a:rPr lang="en-US" sz="2800"/>
              <a:t>:</a:t>
            </a:r>
          </a:p>
          <a:p>
            <a:pPr eaLnBrk="1" hangingPunct="1">
              <a:defRPr/>
            </a:pPr>
            <a:r>
              <a:rPr lang="en-US" sz="2800"/>
              <a:t>A key</a:t>
            </a:r>
          </a:p>
          <a:p>
            <a:pPr eaLnBrk="1" hangingPunct="1">
              <a:defRPr/>
            </a:pPr>
            <a:r>
              <a:rPr lang="en-US" sz="2800"/>
              <a:t>A unit of time</a:t>
            </a:r>
          </a:p>
          <a:p>
            <a:pPr eaLnBrk="1" hangingPunct="1">
              <a:defRPr/>
            </a:pPr>
            <a:r>
              <a:rPr lang="en-US" sz="2800"/>
              <a:t>Primary data that relates only to the key</a:t>
            </a:r>
          </a:p>
          <a:p>
            <a:pPr eaLnBrk="1" hangingPunct="1">
              <a:defRPr/>
            </a:pPr>
            <a:r>
              <a:rPr lang="en-US" sz="2800"/>
              <a:t>Secondary data captured as part of the snapshot process that has no direct relationship to the primary data or key</a:t>
            </a:r>
          </a:p>
          <a:p>
            <a:pPr eaLnBrk="1" hangingPunct="1">
              <a:defRPr/>
            </a:pPr>
            <a:endParaRPr lang="en-US" sz="2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B6B293A-6030-8648-9368-BF95BACDB365}"/>
              </a:ext>
            </a:extLst>
          </p:cNvPr>
          <p:cNvSpPr>
            <a:spLocks noGrp="1" noChangeArrowheads="1"/>
          </p:cNvSpPr>
          <p:nvPr>
            <p:ph type="title"/>
          </p:nvPr>
        </p:nvSpPr>
        <p:spPr>
          <a:xfrm>
            <a:off x="762000" y="0"/>
            <a:ext cx="8077200" cy="1462088"/>
          </a:xfrm>
        </p:spPr>
        <p:txBody>
          <a:bodyPr/>
          <a:lstStyle/>
          <a:p>
            <a:pPr eaLnBrk="1" hangingPunct="1">
              <a:defRPr/>
            </a:pPr>
            <a:r>
              <a:rPr lang="en-US" sz="3600"/>
              <a:t>3.5.1 Snapshots in the Data Warehouse (Primary Data)</a:t>
            </a:r>
          </a:p>
        </p:txBody>
      </p:sp>
      <p:pic>
        <p:nvPicPr>
          <p:cNvPr id="98306" name="Picture 5">
            <a:extLst>
              <a:ext uri="{FF2B5EF4-FFF2-40B4-BE49-F238E27FC236}">
                <a16:creationId xmlns:a16="http://schemas.microsoft.com/office/drawing/2014/main" id="{C5EA2C0A-C3CD-8249-917D-C2765B73F8D3}"/>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481013" y="2286000"/>
            <a:ext cx="8662987" cy="38100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BE41944C-2BC7-0C4F-A2F3-57EFB6214CEB}"/>
              </a:ext>
            </a:extLst>
          </p:cNvPr>
          <p:cNvSpPr>
            <a:spLocks noGrp="1" noChangeArrowheads="1"/>
          </p:cNvSpPr>
          <p:nvPr>
            <p:ph type="title"/>
          </p:nvPr>
        </p:nvSpPr>
        <p:spPr/>
        <p:txBody>
          <a:bodyPr/>
          <a:lstStyle/>
          <a:p>
            <a:pPr eaLnBrk="1" hangingPunct="1">
              <a:defRPr/>
            </a:pPr>
            <a:r>
              <a:rPr lang="en-US" sz="4000"/>
              <a:t>3.5.1 Snapshots in the Data Warehouse (Primary &amp; 2</a:t>
            </a:r>
            <a:r>
              <a:rPr lang="en-US" sz="4000" baseline="30000"/>
              <a:t>nd</a:t>
            </a:r>
            <a:r>
              <a:rPr lang="en-US" sz="4000"/>
              <a:t> data)</a:t>
            </a:r>
          </a:p>
        </p:txBody>
      </p:sp>
      <p:pic>
        <p:nvPicPr>
          <p:cNvPr id="100354" name="Picture 4">
            <a:extLst>
              <a:ext uri="{FF2B5EF4-FFF2-40B4-BE49-F238E27FC236}">
                <a16:creationId xmlns:a16="http://schemas.microsoft.com/office/drawing/2014/main" id="{1A37E8DE-E7AB-FE4F-B8A8-C208EED3A37D}"/>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457200" y="2286000"/>
            <a:ext cx="8343900" cy="2989263"/>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E4359AE-738D-8947-AC61-7A8E083CAF37}"/>
              </a:ext>
            </a:extLst>
          </p:cNvPr>
          <p:cNvSpPr>
            <a:spLocks noGrp="1" noChangeArrowheads="1"/>
          </p:cNvSpPr>
          <p:nvPr>
            <p:ph type="title"/>
          </p:nvPr>
        </p:nvSpPr>
        <p:spPr/>
        <p:txBody>
          <a:bodyPr/>
          <a:lstStyle/>
          <a:p>
            <a:pPr eaLnBrk="1" hangingPunct="1">
              <a:defRPr/>
            </a:pPr>
            <a:r>
              <a:rPr lang="en-US"/>
              <a:t>3.6 Metadata</a:t>
            </a:r>
          </a:p>
        </p:txBody>
      </p:sp>
      <p:sp>
        <p:nvSpPr>
          <p:cNvPr id="15363" name="Rectangle 3">
            <a:extLst>
              <a:ext uri="{FF2B5EF4-FFF2-40B4-BE49-F238E27FC236}">
                <a16:creationId xmlns:a16="http://schemas.microsoft.com/office/drawing/2014/main" id="{985FE5C2-6C27-BB4A-981C-06EE5DA78062}"/>
              </a:ext>
            </a:extLst>
          </p:cNvPr>
          <p:cNvSpPr>
            <a:spLocks noGrp="1" noChangeArrowheads="1"/>
          </p:cNvSpPr>
          <p:nvPr>
            <p:ph type="body" idx="1"/>
          </p:nvPr>
        </p:nvSpPr>
        <p:spPr>
          <a:xfrm>
            <a:off x="1066800" y="2133600"/>
            <a:ext cx="7772400" cy="4114800"/>
          </a:xfrm>
        </p:spPr>
        <p:txBody>
          <a:bodyPr/>
          <a:lstStyle/>
          <a:p>
            <a:pPr eaLnBrk="1" hangingPunct="1">
              <a:lnSpc>
                <a:spcPct val="80000"/>
              </a:lnSpc>
              <a:buFont typeface="Wingdings" pitchFamily="2" charset="2"/>
              <a:buNone/>
              <a:defRPr/>
            </a:pPr>
            <a:r>
              <a:rPr lang="en-US" sz="2400"/>
              <a:t>Metadata sits above the warehouse and keeps track of what is where in the warehouse such as:</a:t>
            </a:r>
          </a:p>
          <a:p>
            <a:pPr eaLnBrk="1" hangingPunct="1">
              <a:lnSpc>
                <a:spcPct val="80000"/>
              </a:lnSpc>
              <a:defRPr/>
            </a:pPr>
            <a:r>
              <a:rPr lang="en-US" sz="2400"/>
              <a:t>Structure of data as known to the programmer</a:t>
            </a:r>
          </a:p>
          <a:p>
            <a:pPr eaLnBrk="1" hangingPunct="1">
              <a:lnSpc>
                <a:spcPct val="80000"/>
              </a:lnSpc>
              <a:defRPr/>
            </a:pPr>
            <a:r>
              <a:rPr lang="en-US" sz="2400"/>
              <a:t>Structure of data as known to the DSS analyst</a:t>
            </a:r>
          </a:p>
          <a:p>
            <a:pPr eaLnBrk="1" hangingPunct="1">
              <a:lnSpc>
                <a:spcPct val="80000"/>
              </a:lnSpc>
              <a:defRPr/>
            </a:pPr>
            <a:r>
              <a:rPr lang="en-US" sz="2400"/>
              <a:t>Source data feeding the data warehouse</a:t>
            </a:r>
          </a:p>
          <a:p>
            <a:pPr eaLnBrk="1" hangingPunct="1">
              <a:lnSpc>
                <a:spcPct val="80000"/>
              </a:lnSpc>
              <a:defRPr/>
            </a:pPr>
            <a:r>
              <a:rPr lang="en-US" sz="2400"/>
              <a:t>Transformation of data as it passes into the data warehouse</a:t>
            </a:r>
          </a:p>
          <a:p>
            <a:pPr eaLnBrk="1" hangingPunct="1">
              <a:lnSpc>
                <a:spcPct val="80000"/>
              </a:lnSpc>
              <a:defRPr/>
            </a:pPr>
            <a:r>
              <a:rPr lang="en-US" sz="2400"/>
              <a:t>Data model</a:t>
            </a:r>
          </a:p>
          <a:p>
            <a:pPr eaLnBrk="1" hangingPunct="1">
              <a:lnSpc>
                <a:spcPct val="80000"/>
              </a:lnSpc>
              <a:defRPr/>
            </a:pPr>
            <a:r>
              <a:rPr lang="en-US" sz="2400"/>
              <a:t>Relationship between the data model and the data warehouse</a:t>
            </a:r>
          </a:p>
          <a:p>
            <a:pPr eaLnBrk="1" hangingPunct="1">
              <a:lnSpc>
                <a:spcPct val="80000"/>
              </a:lnSpc>
              <a:defRPr/>
            </a:pPr>
            <a:r>
              <a:rPr lang="en-US" sz="2400"/>
              <a:t>History of extracts</a:t>
            </a:r>
          </a:p>
          <a:p>
            <a:pPr eaLnBrk="1" hangingPunct="1">
              <a:lnSpc>
                <a:spcPct val="80000"/>
              </a:lnSpc>
              <a:defRPr/>
            </a:pPr>
            <a:endParaRPr lang="en-US"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F615C48-A7C7-934C-AB01-FCD314B104BA}"/>
              </a:ext>
            </a:extLst>
          </p:cNvPr>
          <p:cNvSpPr>
            <a:spLocks noGrp="1" noChangeArrowheads="1"/>
          </p:cNvSpPr>
          <p:nvPr>
            <p:ph type="title"/>
          </p:nvPr>
        </p:nvSpPr>
        <p:spPr/>
        <p:txBody>
          <a:bodyPr/>
          <a:lstStyle/>
          <a:p>
            <a:pPr eaLnBrk="1" hangingPunct="1">
              <a:defRPr/>
            </a:pPr>
            <a:r>
              <a:rPr lang="en-US"/>
              <a:t>3.6.1 Managing Reference Tables in a Data Warehouse</a:t>
            </a:r>
          </a:p>
        </p:txBody>
      </p:sp>
      <p:pic>
        <p:nvPicPr>
          <p:cNvPr id="104450" name="Picture 4">
            <a:extLst>
              <a:ext uri="{FF2B5EF4-FFF2-40B4-BE49-F238E27FC236}">
                <a16:creationId xmlns:a16="http://schemas.microsoft.com/office/drawing/2014/main" id="{5FE7198A-C094-E549-917F-A2F1C0546255}"/>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81000" y="2133600"/>
            <a:ext cx="8293100" cy="3630613"/>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CB543694-902A-BB4B-BED9-CA0FAB1F3FB5}"/>
              </a:ext>
            </a:extLst>
          </p:cNvPr>
          <p:cNvSpPr>
            <a:spLocks noGrp="1" noChangeArrowheads="1"/>
          </p:cNvSpPr>
          <p:nvPr>
            <p:ph type="title"/>
          </p:nvPr>
        </p:nvSpPr>
        <p:spPr/>
        <p:txBody>
          <a:bodyPr/>
          <a:lstStyle/>
          <a:p>
            <a:pPr eaLnBrk="1" hangingPunct="1">
              <a:defRPr/>
            </a:pPr>
            <a:r>
              <a:rPr lang="en-US" sz="4000"/>
              <a:t>3.6.1 Managing Reference Tables in a Data Warehouse (ct)</a:t>
            </a:r>
          </a:p>
        </p:txBody>
      </p:sp>
      <p:pic>
        <p:nvPicPr>
          <p:cNvPr id="106498" name="Picture 5">
            <a:extLst>
              <a:ext uri="{FF2B5EF4-FFF2-40B4-BE49-F238E27FC236}">
                <a16:creationId xmlns:a16="http://schemas.microsoft.com/office/drawing/2014/main" id="{5531D346-EACD-7149-81BB-A23E94C2853F}"/>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457200" y="2057400"/>
            <a:ext cx="8310563" cy="42672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71CEE79-87D8-3A4A-B6C8-81CC96398C89}"/>
              </a:ext>
            </a:extLst>
          </p:cNvPr>
          <p:cNvSpPr>
            <a:spLocks noGrp="1" noChangeArrowheads="1"/>
          </p:cNvSpPr>
          <p:nvPr>
            <p:ph type="title"/>
          </p:nvPr>
        </p:nvSpPr>
        <p:spPr/>
        <p:txBody>
          <a:bodyPr/>
          <a:lstStyle/>
          <a:p>
            <a:pPr eaLnBrk="1" hangingPunct="1">
              <a:defRPr/>
            </a:pPr>
            <a:r>
              <a:rPr lang="en-US" sz="4000"/>
              <a:t>3.7 Cyclicity of Data—The Wrinkle of Time</a:t>
            </a:r>
          </a:p>
        </p:txBody>
      </p:sp>
      <p:sp>
        <p:nvSpPr>
          <p:cNvPr id="17413" name="Rectangle 5">
            <a:extLst>
              <a:ext uri="{FF2B5EF4-FFF2-40B4-BE49-F238E27FC236}">
                <a16:creationId xmlns:a16="http://schemas.microsoft.com/office/drawing/2014/main" id="{EAA5D671-8E07-E44E-A4A6-E5F177AE0D83}"/>
              </a:ext>
            </a:extLst>
          </p:cNvPr>
          <p:cNvSpPr>
            <a:spLocks noGrp="1" noChangeArrowheads="1"/>
          </p:cNvSpPr>
          <p:nvPr>
            <p:ph sz="half" idx="1"/>
          </p:nvPr>
        </p:nvSpPr>
        <p:spPr>
          <a:xfrm>
            <a:off x="457200" y="1600200"/>
            <a:ext cx="4033838" cy="4530725"/>
          </a:xfrm>
        </p:spPr>
        <p:txBody>
          <a:bodyPr/>
          <a:lstStyle/>
          <a:p>
            <a:pPr eaLnBrk="1" hangingPunct="1">
              <a:defRPr/>
            </a:pPr>
            <a:endParaRPr lang="en-US"/>
          </a:p>
        </p:txBody>
      </p:sp>
      <p:pic>
        <p:nvPicPr>
          <p:cNvPr id="108547" name="Picture 4">
            <a:extLst>
              <a:ext uri="{FF2B5EF4-FFF2-40B4-BE49-F238E27FC236}">
                <a16:creationId xmlns:a16="http://schemas.microsoft.com/office/drawing/2014/main" id="{EB187A2F-05DA-8149-8098-BA4AE56625C0}"/>
              </a:ext>
            </a:extLst>
          </p:cNvPr>
          <p:cNvPicPr>
            <a:picLocks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381000" y="2514600"/>
            <a:ext cx="4267200" cy="3352800"/>
          </a:xfrm>
          <a:noFill/>
          <a:extLst>
            <a:ext uri="{909E8E84-426E-40DD-AFC4-6F175D3DCCD1}">
              <a14:hiddenFill xmlns:a14="http://schemas.microsoft.com/office/drawing/2010/main">
                <a:solidFill>
                  <a:srgbClr val="FFFFFF"/>
                </a:solidFill>
              </a14:hiddenFill>
            </a:ext>
          </a:extLst>
        </p:spPr>
      </p:pic>
      <p:pic>
        <p:nvPicPr>
          <p:cNvPr id="108548" name="Picture 7">
            <a:extLst>
              <a:ext uri="{FF2B5EF4-FFF2-40B4-BE49-F238E27FC236}">
                <a16:creationId xmlns:a16="http://schemas.microsoft.com/office/drawing/2014/main" id="{9542F033-45AA-574B-9F92-8EB72BE3F3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9963" y="2362200"/>
            <a:ext cx="4364037" cy="355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AF209E89-2CAA-894F-AE32-5739AB5B9FB8}"/>
              </a:ext>
            </a:extLst>
          </p:cNvPr>
          <p:cNvSpPr>
            <a:spLocks noGrp="1" noChangeArrowheads="1"/>
          </p:cNvSpPr>
          <p:nvPr>
            <p:ph type="title"/>
          </p:nvPr>
        </p:nvSpPr>
        <p:spPr/>
        <p:txBody>
          <a:bodyPr/>
          <a:lstStyle/>
          <a:p>
            <a:pPr eaLnBrk="1" hangingPunct="1">
              <a:defRPr/>
            </a:pPr>
            <a:r>
              <a:rPr lang="en-US"/>
              <a:t>3.7 Cyclicity of Data—The Wrinkle of Time (ct)</a:t>
            </a:r>
          </a:p>
        </p:txBody>
      </p:sp>
      <p:pic>
        <p:nvPicPr>
          <p:cNvPr id="110594" name="Picture 4">
            <a:extLst>
              <a:ext uri="{FF2B5EF4-FFF2-40B4-BE49-F238E27FC236}">
                <a16:creationId xmlns:a16="http://schemas.microsoft.com/office/drawing/2014/main" id="{4CCB2929-1CD6-9F4E-8725-78C97A8D67F7}"/>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295400" y="1600200"/>
            <a:ext cx="6089650" cy="48006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FEF1E541-3994-3547-8069-3DD5539A19B8}"/>
              </a:ext>
            </a:extLst>
          </p:cNvPr>
          <p:cNvSpPr>
            <a:spLocks noGrp="1" noChangeArrowheads="1"/>
          </p:cNvSpPr>
          <p:nvPr>
            <p:ph type="title"/>
          </p:nvPr>
        </p:nvSpPr>
        <p:spPr/>
        <p:txBody>
          <a:bodyPr/>
          <a:lstStyle/>
          <a:p>
            <a:pPr eaLnBrk="1" hangingPunct="1">
              <a:defRPr/>
            </a:pPr>
            <a:r>
              <a:rPr lang="en-US"/>
              <a:t>3.7 Cyclicity of Data—The Wrinkle of Time (ct)</a:t>
            </a:r>
          </a:p>
        </p:txBody>
      </p:sp>
      <p:pic>
        <p:nvPicPr>
          <p:cNvPr id="112642" name="Picture 4">
            <a:extLst>
              <a:ext uri="{FF2B5EF4-FFF2-40B4-BE49-F238E27FC236}">
                <a16:creationId xmlns:a16="http://schemas.microsoft.com/office/drawing/2014/main" id="{9E259D70-8651-7947-A3BA-51D9268B77E0}"/>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457200" y="2057400"/>
            <a:ext cx="8085138" cy="4441825"/>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BACB0C7-EC34-0A41-B272-C4B15560231D}"/>
              </a:ext>
            </a:extLst>
          </p:cNvPr>
          <p:cNvSpPr>
            <a:spLocks noGrp="1" noChangeArrowheads="1"/>
          </p:cNvSpPr>
          <p:nvPr>
            <p:ph type="title"/>
          </p:nvPr>
        </p:nvSpPr>
        <p:spPr/>
        <p:txBody>
          <a:bodyPr/>
          <a:lstStyle/>
          <a:p>
            <a:pPr eaLnBrk="1" hangingPunct="1">
              <a:defRPr/>
            </a:pPr>
            <a:r>
              <a:rPr lang="en-US" sz="3600"/>
              <a:t>3.1 Beginning with Operational Data </a:t>
            </a:r>
            <a:br>
              <a:rPr lang="en-US" sz="3600"/>
            </a:br>
            <a:r>
              <a:rPr lang="en-US" sz="3600"/>
              <a:t>(Encoding Transformation)</a:t>
            </a:r>
          </a:p>
        </p:txBody>
      </p:sp>
      <p:pic>
        <p:nvPicPr>
          <p:cNvPr id="22530" name="Picture 6">
            <a:extLst>
              <a:ext uri="{FF2B5EF4-FFF2-40B4-BE49-F238E27FC236}">
                <a16:creationId xmlns:a16="http://schemas.microsoft.com/office/drawing/2014/main" id="{CF814DB8-7A6F-DF42-9FF7-771478E94858}"/>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762000" y="1981200"/>
            <a:ext cx="7696200" cy="45720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B210E21-5316-4346-80B1-28ECE434BD2C}"/>
              </a:ext>
            </a:extLst>
          </p:cNvPr>
          <p:cNvSpPr>
            <a:spLocks noGrp="1" noChangeArrowheads="1"/>
          </p:cNvSpPr>
          <p:nvPr>
            <p:ph type="title"/>
          </p:nvPr>
        </p:nvSpPr>
        <p:spPr/>
        <p:txBody>
          <a:bodyPr/>
          <a:lstStyle/>
          <a:p>
            <a:pPr eaLnBrk="1" hangingPunct="1">
              <a:defRPr/>
            </a:pPr>
            <a:r>
              <a:rPr lang="en-US" sz="4000"/>
              <a:t>3.8 Complexity of Transformation and Integration</a:t>
            </a:r>
          </a:p>
        </p:txBody>
      </p:sp>
      <p:sp>
        <p:nvSpPr>
          <p:cNvPr id="18435" name="Rectangle 3">
            <a:extLst>
              <a:ext uri="{FF2B5EF4-FFF2-40B4-BE49-F238E27FC236}">
                <a16:creationId xmlns:a16="http://schemas.microsoft.com/office/drawing/2014/main" id="{CBF8039B-0E66-AB43-AF34-86C476FA0906}"/>
              </a:ext>
            </a:extLst>
          </p:cNvPr>
          <p:cNvSpPr>
            <a:spLocks noGrp="1" noChangeArrowheads="1"/>
          </p:cNvSpPr>
          <p:nvPr>
            <p:ph type="body" idx="1"/>
          </p:nvPr>
        </p:nvSpPr>
        <p:spPr/>
        <p:txBody>
          <a:bodyPr/>
          <a:lstStyle/>
          <a:p>
            <a:pPr eaLnBrk="1" hangingPunct="1">
              <a:buFont typeface="Wingdings" pitchFamily="2" charset="2"/>
              <a:buNone/>
              <a:defRPr/>
            </a:pPr>
            <a:r>
              <a:rPr lang="en-US" sz="2800"/>
              <a:t>As data passes from the operational, legacy environment to the data warehouse environment, requires transformations and or change in technologies</a:t>
            </a:r>
          </a:p>
          <a:p>
            <a:pPr eaLnBrk="1" hangingPunct="1">
              <a:defRPr/>
            </a:pPr>
            <a:r>
              <a:rPr lang="en-US" sz="2800"/>
              <a:t>Extraction data from different sourcing systems</a:t>
            </a:r>
          </a:p>
          <a:p>
            <a:pPr eaLnBrk="1" hangingPunct="1">
              <a:defRPr/>
            </a:pPr>
            <a:r>
              <a:rPr lang="en-US" sz="2800"/>
              <a:t>Transformation encoding rules and data types</a:t>
            </a:r>
          </a:p>
          <a:p>
            <a:pPr eaLnBrk="1" hangingPunct="1">
              <a:defRPr/>
            </a:pPr>
            <a:r>
              <a:rPr lang="en-US" sz="2800"/>
              <a:t>Loading to new environment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63F1ECF4-5869-8D4C-8B86-448561D519AB}"/>
              </a:ext>
            </a:extLst>
          </p:cNvPr>
          <p:cNvSpPr>
            <a:spLocks noGrp="1" noChangeArrowheads="1"/>
          </p:cNvSpPr>
          <p:nvPr>
            <p:ph type="title"/>
          </p:nvPr>
        </p:nvSpPr>
        <p:spPr/>
        <p:txBody>
          <a:bodyPr/>
          <a:lstStyle/>
          <a:p>
            <a:pPr eaLnBrk="1" hangingPunct="1">
              <a:defRPr/>
            </a:pPr>
            <a:r>
              <a:rPr lang="en-US" sz="4000"/>
              <a:t>3.8 Complexity of Transformation and Integration (ct)</a:t>
            </a:r>
          </a:p>
        </p:txBody>
      </p:sp>
      <p:sp>
        <p:nvSpPr>
          <p:cNvPr id="92163" name="Rectangle 3">
            <a:extLst>
              <a:ext uri="{FF2B5EF4-FFF2-40B4-BE49-F238E27FC236}">
                <a16:creationId xmlns:a16="http://schemas.microsoft.com/office/drawing/2014/main" id="{B8671FD3-EBAB-5D43-8693-4A91C6E1AB8A}"/>
              </a:ext>
            </a:extLst>
          </p:cNvPr>
          <p:cNvSpPr>
            <a:spLocks noGrp="1" noChangeArrowheads="1"/>
          </p:cNvSpPr>
          <p:nvPr>
            <p:ph type="body" idx="1"/>
          </p:nvPr>
        </p:nvSpPr>
        <p:spPr/>
        <p:txBody>
          <a:bodyPr/>
          <a:lstStyle/>
          <a:p>
            <a:pPr lvl="1" eaLnBrk="1" hangingPunct="1">
              <a:lnSpc>
                <a:spcPct val="80000"/>
              </a:lnSpc>
              <a:defRPr/>
            </a:pPr>
            <a:r>
              <a:rPr lang="en-US" sz="2400"/>
              <a:t>The selection of data from the operational environment may be very complex. </a:t>
            </a:r>
          </a:p>
          <a:p>
            <a:pPr lvl="1" eaLnBrk="1" hangingPunct="1">
              <a:lnSpc>
                <a:spcPct val="80000"/>
              </a:lnSpc>
              <a:defRPr/>
            </a:pPr>
            <a:r>
              <a:rPr lang="en-US" sz="2400"/>
              <a:t>Operational input keys usually must be restructured and converted before they are written out to the data warehouse. </a:t>
            </a:r>
          </a:p>
          <a:p>
            <a:pPr lvl="1" eaLnBrk="1" hangingPunct="1">
              <a:lnSpc>
                <a:spcPct val="80000"/>
              </a:lnSpc>
              <a:defRPr/>
            </a:pPr>
            <a:r>
              <a:rPr lang="en-US" sz="2400"/>
              <a:t>Nonkey data is reformatted as it passes from the operational environment to the data warehouse environment. </a:t>
            </a:r>
          </a:p>
          <a:p>
            <a:pPr lvl="2" eaLnBrk="1" hangingPunct="1">
              <a:lnSpc>
                <a:spcPct val="80000"/>
              </a:lnSpc>
              <a:defRPr/>
            </a:pPr>
            <a:r>
              <a:rPr lang="en-US" sz="2000"/>
              <a:t>As a simple example, input data about a date is read as YYYY/MM/DD and is written to the output file as DD/MM/YYYY. (Reformatting of operational data before it is ready to go into a data warehouse often becomes much more complex than this simple example.)</a:t>
            </a:r>
          </a:p>
          <a:p>
            <a:pPr eaLnBrk="1" hangingPunct="1">
              <a:lnSpc>
                <a:spcPct val="80000"/>
              </a:lnSpc>
              <a:defRPr/>
            </a:pPr>
            <a:endParaRPr lang="en-US" sz="2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A4258A02-11CE-554D-A84C-77226D28E9DF}"/>
              </a:ext>
            </a:extLst>
          </p:cNvPr>
          <p:cNvSpPr>
            <a:spLocks noGrp="1" noChangeArrowheads="1"/>
          </p:cNvSpPr>
          <p:nvPr>
            <p:ph type="title"/>
          </p:nvPr>
        </p:nvSpPr>
        <p:spPr/>
        <p:txBody>
          <a:bodyPr/>
          <a:lstStyle/>
          <a:p>
            <a:pPr eaLnBrk="1" hangingPunct="1">
              <a:defRPr/>
            </a:pPr>
            <a:r>
              <a:rPr lang="en-US" sz="4000"/>
              <a:t>3.8 Complexity of Transformation and Integration (ct)</a:t>
            </a:r>
          </a:p>
        </p:txBody>
      </p:sp>
      <p:sp>
        <p:nvSpPr>
          <p:cNvPr id="93187" name="Rectangle 3">
            <a:extLst>
              <a:ext uri="{FF2B5EF4-FFF2-40B4-BE49-F238E27FC236}">
                <a16:creationId xmlns:a16="http://schemas.microsoft.com/office/drawing/2014/main" id="{A5D72DBB-B524-CD4C-99BE-5324710DC5D4}"/>
              </a:ext>
            </a:extLst>
          </p:cNvPr>
          <p:cNvSpPr>
            <a:spLocks noGrp="1" noChangeArrowheads="1"/>
          </p:cNvSpPr>
          <p:nvPr>
            <p:ph type="body" idx="1"/>
          </p:nvPr>
        </p:nvSpPr>
        <p:spPr/>
        <p:txBody>
          <a:bodyPr/>
          <a:lstStyle/>
          <a:p>
            <a:pPr lvl="1" eaLnBrk="1" hangingPunct="1">
              <a:lnSpc>
                <a:spcPct val="90000"/>
              </a:lnSpc>
              <a:defRPr/>
            </a:pPr>
            <a:r>
              <a:rPr lang="en-US" sz="2000"/>
              <a:t>Data is cleansed as it passes from the operational environment to the data warehouse environment.</a:t>
            </a:r>
          </a:p>
          <a:p>
            <a:pPr lvl="1" eaLnBrk="1" hangingPunct="1">
              <a:lnSpc>
                <a:spcPct val="90000"/>
              </a:lnSpc>
              <a:defRPr/>
            </a:pPr>
            <a:r>
              <a:rPr lang="en-US" sz="2000"/>
              <a:t>Multiple input sources of data exist and must be merged as they pass into the data warehouse. </a:t>
            </a:r>
          </a:p>
          <a:p>
            <a:pPr lvl="1" eaLnBrk="1" hangingPunct="1">
              <a:lnSpc>
                <a:spcPct val="90000"/>
              </a:lnSpc>
              <a:defRPr/>
            </a:pPr>
            <a:r>
              <a:rPr lang="en-US" sz="2000"/>
              <a:t>When there are multiple input files, key resolution must be done before the files can be merged.</a:t>
            </a:r>
          </a:p>
          <a:p>
            <a:pPr lvl="1" eaLnBrk="1" hangingPunct="1">
              <a:lnSpc>
                <a:spcPct val="90000"/>
              </a:lnSpc>
              <a:defRPr/>
            </a:pPr>
            <a:r>
              <a:rPr lang="en-US" sz="2000"/>
              <a:t>With multiple input files, the sequence of the files may not be the same or even compatible.</a:t>
            </a:r>
          </a:p>
          <a:p>
            <a:pPr lvl="1" eaLnBrk="1" hangingPunct="1">
              <a:lnSpc>
                <a:spcPct val="90000"/>
              </a:lnSpc>
              <a:defRPr/>
            </a:pPr>
            <a:r>
              <a:rPr lang="en-US" sz="2000"/>
              <a:t>Multiple outputs may result. Data may be produced at different levels of summarization by the same data warehouse creation program.</a:t>
            </a:r>
          </a:p>
          <a:p>
            <a:pPr lvl="1" eaLnBrk="1" hangingPunct="1">
              <a:lnSpc>
                <a:spcPct val="90000"/>
              </a:lnSpc>
              <a:defRPr/>
            </a:pPr>
            <a:endParaRPr lang="en-US" sz="20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1D14FA66-225D-F34C-A387-9E80684F2125}"/>
              </a:ext>
            </a:extLst>
          </p:cNvPr>
          <p:cNvSpPr>
            <a:spLocks noGrp="1" noChangeArrowheads="1"/>
          </p:cNvSpPr>
          <p:nvPr>
            <p:ph type="title"/>
          </p:nvPr>
        </p:nvSpPr>
        <p:spPr/>
        <p:txBody>
          <a:bodyPr/>
          <a:lstStyle/>
          <a:p>
            <a:pPr eaLnBrk="1" hangingPunct="1">
              <a:defRPr/>
            </a:pPr>
            <a:r>
              <a:rPr lang="en-US" sz="4000"/>
              <a:t>3.8 Complexity of Transformation and Integration (ct)</a:t>
            </a:r>
          </a:p>
        </p:txBody>
      </p:sp>
      <p:sp>
        <p:nvSpPr>
          <p:cNvPr id="97283" name="Rectangle 3">
            <a:extLst>
              <a:ext uri="{FF2B5EF4-FFF2-40B4-BE49-F238E27FC236}">
                <a16:creationId xmlns:a16="http://schemas.microsoft.com/office/drawing/2014/main" id="{766108DE-09FB-5B47-97A9-F6C8B12F2CEA}"/>
              </a:ext>
            </a:extLst>
          </p:cNvPr>
          <p:cNvSpPr>
            <a:spLocks noGrp="1" noChangeArrowheads="1"/>
          </p:cNvSpPr>
          <p:nvPr>
            <p:ph type="body" idx="1"/>
          </p:nvPr>
        </p:nvSpPr>
        <p:spPr/>
        <p:txBody>
          <a:bodyPr/>
          <a:lstStyle/>
          <a:p>
            <a:pPr lvl="1" eaLnBrk="1" hangingPunct="1">
              <a:defRPr/>
            </a:pPr>
            <a:r>
              <a:rPr lang="en-US"/>
              <a:t>Default values must be supplied. </a:t>
            </a:r>
          </a:p>
          <a:p>
            <a:pPr lvl="1" eaLnBrk="1" hangingPunct="1">
              <a:defRPr/>
            </a:pPr>
            <a:r>
              <a:rPr lang="en-US"/>
              <a:t>The efficiency of selection of input data for extraction often becomes a real issue.</a:t>
            </a:r>
          </a:p>
          <a:p>
            <a:pPr lvl="1" eaLnBrk="1" hangingPunct="1">
              <a:defRPr/>
            </a:pPr>
            <a:r>
              <a:rPr lang="en-US"/>
              <a:t>Summarization of data is often required.</a:t>
            </a:r>
          </a:p>
          <a:p>
            <a:pPr lvl="1" eaLnBrk="1" hangingPunct="1">
              <a:defRPr/>
            </a:pPr>
            <a:r>
              <a:rPr lang="en-US"/>
              <a:t>Tracking the renaming of data elements as they are moved from the operational environment to the data warehouse.</a:t>
            </a:r>
          </a:p>
          <a:p>
            <a:pPr eaLnBrk="1" hangingPunct="1">
              <a:defRPr/>
            </a:pP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5DC72818-6876-BE44-9EB7-179961EEC299}"/>
              </a:ext>
            </a:extLst>
          </p:cNvPr>
          <p:cNvSpPr>
            <a:spLocks noGrp="1" noChangeArrowheads="1"/>
          </p:cNvSpPr>
          <p:nvPr>
            <p:ph type="title"/>
          </p:nvPr>
        </p:nvSpPr>
        <p:spPr/>
        <p:txBody>
          <a:bodyPr/>
          <a:lstStyle/>
          <a:p>
            <a:pPr eaLnBrk="1" hangingPunct="1">
              <a:defRPr/>
            </a:pPr>
            <a:r>
              <a:rPr lang="en-US" sz="4000"/>
              <a:t>3.8 Complexity of Transformation and Integration (ct)</a:t>
            </a:r>
          </a:p>
        </p:txBody>
      </p:sp>
      <p:sp>
        <p:nvSpPr>
          <p:cNvPr id="95235" name="Rectangle 3">
            <a:extLst>
              <a:ext uri="{FF2B5EF4-FFF2-40B4-BE49-F238E27FC236}">
                <a16:creationId xmlns:a16="http://schemas.microsoft.com/office/drawing/2014/main" id="{833EDE77-BA0E-D044-990E-3D438F2B2AEB}"/>
              </a:ext>
            </a:extLst>
          </p:cNvPr>
          <p:cNvSpPr>
            <a:spLocks noGrp="1" noChangeArrowheads="1"/>
          </p:cNvSpPr>
          <p:nvPr>
            <p:ph type="body" idx="1"/>
          </p:nvPr>
        </p:nvSpPr>
        <p:spPr/>
        <p:txBody>
          <a:bodyPr/>
          <a:lstStyle/>
          <a:p>
            <a:pPr eaLnBrk="1" hangingPunct="1">
              <a:lnSpc>
                <a:spcPct val="90000"/>
              </a:lnSpc>
              <a:defRPr/>
            </a:pPr>
            <a:r>
              <a:rPr lang="en-US"/>
              <a:t>The input record type conversion</a:t>
            </a:r>
          </a:p>
          <a:p>
            <a:pPr lvl="1" eaLnBrk="1" hangingPunct="1">
              <a:lnSpc>
                <a:spcPct val="90000"/>
              </a:lnSpc>
              <a:defRPr/>
            </a:pPr>
            <a:r>
              <a:rPr lang="en-US"/>
              <a:t>Fixed-length records</a:t>
            </a:r>
          </a:p>
          <a:p>
            <a:pPr lvl="1" eaLnBrk="1" hangingPunct="1">
              <a:lnSpc>
                <a:spcPct val="90000"/>
              </a:lnSpc>
              <a:defRPr/>
            </a:pPr>
            <a:r>
              <a:rPr lang="en-US"/>
              <a:t>Variable-length records</a:t>
            </a:r>
          </a:p>
          <a:p>
            <a:pPr lvl="1" eaLnBrk="1" hangingPunct="1">
              <a:lnSpc>
                <a:spcPct val="90000"/>
              </a:lnSpc>
              <a:defRPr/>
            </a:pPr>
            <a:r>
              <a:rPr lang="en-US"/>
              <a:t>Occurs depending on</a:t>
            </a:r>
          </a:p>
          <a:p>
            <a:pPr lvl="1" eaLnBrk="1" hangingPunct="1">
              <a:lnSpc>
                <a:spcPct val="90000"/>
              </a:lnSpc>
              <a:defRPr/>
            </a:pPr>
            <a:r>
              <a:rPr lang="en-US"/>
              <a:t>Occurs clause</a:t>
            </a:r>
          </a:p>
          <a:p>
            <a:pPr eaLnBrk="1" hangingPunct="1">
              <a:lnSpc>
                <a:spcPct val="90000"/>
              </a:lnSpc>
              <a:defRPr/>
            </a:pPr>
            <a:r>
              <a:rPr lang="en-US"/>
              <a:t>Understand semantic (logical meanings) data relationship of old systems</a:t>
            </a:r>
          </a:p>
          <a:p>
            <a:pPr eaLnBrk="1" hangingPunct="1">
              <a:lnSpc>
                <a:spcPct val="90000"/>
              </a:lnSpc>
              <a:buFont typeface="Wingdings" pitchFamily="2" charset="2"/>
              <a:buNone/>
              <a:defRPr/>
            </a:pPr>
            <a:r>
              <a:rPr lang="en-US"/>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4735334D-0327-A746-BEDC-F5E97BC55468}"/>
              </a:ext>
            </a:extLst>
          </p:cNvPr>
          <p:cNvSpPr>
            <a:spLocks noGrp="1" noChangeArrowheads="1"/>
          </p:cNvSpPr>
          <p:nvPr>
            <p:ph type="title"/>
          </p:nvPr>
        </p:nvSpPr>
        <p:spPr/>
        <p:txBody>
          <a:bodyPr/>
          <a:lstStyle/>
          <a:p>
            <a:pPr eaLnBrk="1" hangingPunct="1">
              <a:defRPr/>
            </a:pPr>
            <a:r>
              <a:rPr lang="en-US" sz="4000"/>
              <a:t>3.8 Complexity of Transformation and Integration (ct)</a:t>
            </a:r>
          </a:p>
        </p:txBody>
      </p:sp>
      <p:sp>
        <p:nvSpPr>
          <p:cNvPr id="99331" name="Rectangle 3">
            <a:extLst>
              <a:ext uri="{FF2B5EF4-FFF2-40B4-BE49-F238E27FC236}">
                <a16:creationId xmlns:a16="http://schemas.microsoft.com/office/drawing/2014/main" id="{3CD8E496-8E40-B94C-AEDE-47CC8D2A7F92}"/>
              </a:ext>
            </a:extLst>
          </p:cNvPr>
          <p:cNvSpPr>
            <a:spLocks noGrp="1" noChangeArrowheads="1"/>
          </p:cNvSpPr>
          <p:nvPr>
            <p:ph type="body" idx="1"/>
          </p:nvPr>
        </p:nvSpPr>
        <p:spPr/>
        <p:txBody>
          <a:bodyPr/>
          <a:lstStyle/>
          <a:p>
            <a:pPr lvl="1" eaLnBrk="1" hangingPunct="1">
              <a:defRPr/>
            </a:pPr>
            <a:r>
              <a:rPr lang="en-US"/>
              <a:t>Data format conversion must be done. EBCDIC to ASCII (or vice versa) must be spelled out.</a:t>
            </a:r>
          </a:p>
          <a:p>
            <a:pPr lvl="1" eaLnBrk="1" hangingPunct="1">
              <a:defRPr/>
            </a:pPr>
            <a:r>
              <a:rPr lang="en-US"/>
              <a:t>Massive volumes of input must be accounted for.</a:t>
            </a:r>
          </a:p>
          <a:p>
            <a:pPr lvl="1" eaLnBrk="1" hangingPunct="1">
              <a:defRPr/>
            </a:pPr>
            <a:r>
              <a:rPr lang="en-US"/>
              <a:t>The design of the data warehouse must conform to a corporate data model.</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981A7847-ADCB-3D42-B89B-D36D6032A44E}"/>
              </a:ext>
            </a:extLst>
          </p:cNvPr>
          <p:cNvSpPr>
            <a:spLocks noGrp="1" noChangeArrowheads="1"/>
          </p:cNvSpPr>
          <p:nvPr>
            <p:ph type="title"/>
          </p:nvPr>
        </p:nvSpPr>
        <p:spPr/>
        <p:txBody>
          <a:bodyPr/>
          <a:lstStyle/>
          <a:p>
            <a:pPr eaLnBrk="1" hangingPunct="1">
              <a:defRPr/>
            </a:pPr>
            <a:r>
              <a:rPr lang="en-US" sz="4000"/>
              <a:t>3.8 Complexity of Transformation and Integration (ct)</a:t>
            </a:r>
          </a:p>
        </p:txBody>
      </p:sp>
      <p:sp>
        <p:nvSpPr>
          <p:cNvPr id="101379" name="Rectangle 3">
            <a:extLst>
              <a:ext uri="{FF2B5EF4-FFF2-40B4-BE49-F238E27FC236}">
                <a16:creationId xmlns:a16="http://schemas.microsoft.com/office/drawing/2014/main" id="{2DD441EC-4234-6644-9E4D-7D0C48CB196D}"/>
              </a:ext>
            </a:extLst>
          </p:cNvPr>
          <p:cNvSpPr>
            <a:spLocks noGrp="1" noChangeArrowheads="1"/>
          </p:cNvSpPr>
          <p:nvPr>
            <p:ph type="body" idx="1"/>
          </p:nvPr>
        </p:nvSpPr>
        <p:spPr/>
        <p:txBody>
          <a:bodyPr/>
          <a:lstStyle/>
          <a:p>
            <a:pPr lvl="1" eaLnBrk="1" hangingPunct="1">
              <a:defRPr/>
            </a:pPr>
            <a:r>
              <a:rPr lang="en-US" sz="2400"/>
              <a:t>The data warehouse reflects the historical need for information, while the operational environment focuses on the immediate, current need for information. </a:t>
            </a:r>
          </a:p>
          <a:p>
            <a:pPr lvl="1" eaLnBrk="1" hangingPunct="1">
              <a:defRPr/>
            </a:pPr>
            <a:r>
              <a:rPr lang="en-US" sz="2400"/>
              <a:t>The data warehouse addresses the informational needs of the corporation, while the operational environment addresses the up-to-the-second clerical needs of the corporation.</a:t>
            </a:r>
          </a:p>
          <a:p>
            <a:pPr lvl="1" eaLnBrk="1" hangingPunct="1">
              <a:defRPr/>
            </a:pPr>
            <a:r>
              <a:rPr lang="en-US" sz="2400"/>
              <a:t>Transmission of the newly created output file that will go into the data warehouse must be accounted for.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E9C60A2-465C-E049-8F7C-B1DD4B6A0197}"/>
              </a:ext>
            </a:extLst>
          </p:cNvPr>
          <p:cNvSpPr>
            <a:spLocks noGrp="1" noChangeArrowheads="1"/>
          </p:cNvSpPr>
          <p:nvPr>
            <p:ph type="title"/>
          </p:nvPr>
        </p:nvSpPr>
        <p:spPr/>
        <p:txBody>
          <a:bodyPr/>
          <a:lstStyle/>
          <a:p>
            <a:pPr eaLnBrk="1" hangingPunct="1">
              <a:defRPr/>
            </a:pPr>
            <a:r>
              <a:rPr lang="en-US"/>
              <a:t>3.9 Triggering the Data Warehouse Record</a:t>
            </a:r>
          </a:p>
        </p:txBody>
      </p:sp>
      <p:sp>
        <p:nvSpPr>
          <p:cNvPr id="19459" name="Rectangle 3">
            <a:extLst>
              <a:ext uri="{FF2B5EF4-FFF2-40B4-BE49-F238E27FC236}">
                <a16:creationId xmlns:a16="http://schemas.microsoft.com/office/drawing/2014/main" id="{B7C5460F-0999-8C49-871F-FBCA47381C4A}"/>
              </a:ext>
            </a:extLst>
          </p:cNvPr>
          <p:cNvSpPr>
            <a:spLocks noGrp="1" noChangeArrowheads="1"/>
          </p:cNvSpPr>
          <p:nvPr>
            <p:ph type="body" idx="1"/>
          </p:nvPr>
        </p:nvSpPr>
        <p:spPr/>
        <p:txBody>
          <a:bodyPr/>
          <a:lstStyle/>
          <a:p>
            <a:pPr eaLnBrk="1" hangingPunct="1">
              <a:defRPr/>
            </a:pPr>
            <a:r>
              <a:rPr lang="en-US" sz="2800"/>
              <a:t>The basic business interaction that populated data warehouse is called an </a:t>
            </a:r>
            <a:r>
              <a:rPr lang="en-US" sz="2800" i="1"/>
              <a:t>event-snapshot interaction</a:t>
            </a:r>
            <a:r>
              <a:rPr lang="en-US" sz="2800"/>
              <a:t>. </a:t>
            </a:r>
          </a:p>
        </p:txBody>
      </p:sp>
      <p:pic>
        <p:nvPicPr>
          <p:cNvPr id="129027" name="Picture 4">
            <a:extLst>
              <a:ext uri="{FF2B5EF4-FFF2-40B4-BE49-F238E27FC236}">
                <a16:creationId xmlns:a16="http://schemas.microsoft.com/office/drawing/2014/main" id="{942448C2-5707-0045-9A78-8533A829FE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429000"/>
            <a:ext cx="8582025"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879EC77-DF6F-AD41-B0DC-1EAACD824CE5}"/>
              </a:ext>
            </a:extLst>
          </p:cNvPr>
          <p:cNvSpPr>
            <a:spLocks noGrp="1" noChangeArrowheads="1"/>
          </p:cNvSpPr>
          <p:nvPr>
            <p:ph type="title"/>
          </p:nvPr>
        </p:nvSpPr>
        <p:spPr/>
        <p:txBody>
          <a:bodyPr/>
          <a:lstStyle/>
          <a:p>
            <a:pPr eaLnBrk="1" hangingPunct="1">
              <a:defRPr/>
            </a:pPr>
            <a:r>
              <a:rPr lang="en-US"/>
              <a:t>3.9.2 Components of the Snapshot</a:t>
            </a:r>
          </a:p>
        </p:txBody>
      </p:sp>
      <p:sp>
        <p:nvSpPr>
          <p:cNvPr id="27651" name="Rectangle 3">
            <a:extLst>
              <a:ext uri="{FF2B5EF4-FFF2-40B4-BE49-F238E27FC236}">
                <a16:creationId xmlns:a16="http://schemas.microsoft.com/office/drawing/2014/main" id="{16DE63DB-F0AB-FE44-B141-423D8CB505A4}"/>
              </a:ext>
            </a:extLst>
          </p:cNvPr>
          <p:cNvSpPr>
            <a:spLocks noGrp="1" noChangeArrowheads="1"/>
          </p:cNvSpPr>
          <p:nvPr>
            <p:ph type="body" idx="1"/>
          </p:nvPr>
        </p:nvSpPr>
        <p:spPr/>
        <p:txBody>
          <a:bodyPr/>
          <a:lstStyle/>
          <a:p>
            <a:pPr eaLnBrk="1" hangingPunct="1">
              <a:lnSpc>
                <a:spcPct val="90000"/>
              </a:lnSpc>
              <a:buFont typeface="Wingdings" pitchFamily="2" charset="2"/>
              <a:buNone/>
              <a:defRPr/>
            </a:pPr>
            <a:r>
              <a:rPr lang="en-US" sz="2400"/>
              <a:t>The snapshot placed in the data warehouse normally contains several components.</a:t>
            </a:r>
          </a:p>
          <a:p>
            <a:pPr eaLnBrk="1" hangingPunct="1">
              <a:lnSpc>
                <a:spcPct val="90000"/>
              </a:lnSpc>
              <a:defRPr/>
            </a:pPr>
            <a:r>
              <a:rPr lang="en-US" sz="2400"/>
              <a:t>The </a:t>
            </a:r>
            <a:r>
              <a:rPr lang="en-US" sz="2400" i="1"/>
              <a:t>unit of time </a:t>
            </a:r>
            <a:r>
              <a:rPr lang="en-US" sz="2400"/>
              <a:t>that marks the occurrence of the event.</a:t>
            </a:r>
          </a:p>
          <a:p>
            <a:pPr eaLnBrk="1" hangingPunct="1">
              <a:lnSpc>
                <a:spcPct val="90000"/>
              </a:lnSpc>
              <a:defRPr/>
            </a:pPr>
            <a:r>
              <a:rPr lang="en-US" sz="2400"/>
              <a:t>The key that identifies the snapshot.</a:t>
            </a:r>
          </a:p>
          <a:p>
            <a:pPr eaLnBrk="1" hangingPunct="1">
              <a:lnSpc>
                <a:spcPct val="90000"/>
              </a:lnSpc>
              <a:defRPr/>
            </a:pPr>
            <a:r>
              <a:rPr lang="en-US" sz="2400"/>
              <a:t>The </a:t>
            </a:r>
            <a:r>
              <a:rPr lang="en-US" sz="2400" i="1"/>
              <a:t>primary (nonkey) data </a:t>
            </a:r>
            <a:r>
              <a:rPr lang="en-US" sz="2400"/>
              <a:t>that relates to the key</a:t>
            </a:r>
          </a:p>
          <a:p>
            <a:pPr eaLnBrk="1" hangingPunct="1">
              <a:lnSpc>
                <a:spcPct val="90000"/>
              </a:lnSpc>
              <a:defRPr/>
            </a:pPr>
            <a:r>
              <a:rPr lang="en-US" sz="2400" i="1"/>
              <a:t>Artifact of the relationship (secondary data </a:t>
            </a:r>
            <a:r>
              <a:rPr lang="en-US" sz="2400"/>
              <a:t>that has been incidentally captured as of the moment of the taking of the snapshot and placed in the snapshot</a:t>
            </a:r>
            <a:r>
              <a:rPr lang="en-US" sz="2400" i="1"/>
              <a:t>)</a:t>
            </a:r>
            <a:endParaRPr lang="en-US" sz="2400"/>
          </a:p>
          <a:p>
            <a:pPr eaLnBrk="1" hangingPunct="1">
              <a:lnSpc>
                <a:spcPct val="90000"/>
              </a:lnSpc>
              <a:defRPr/>
            </a:pPr>
            <a:endParaRPr lang="en-US" sz="2400"/>
          </a:p>
          <a:p>
            <a:pPr eaLnBrk="1" hangingPunct="1">
              <a:lnSpc>
                <a:spcPct val="90000"/>
              </a:lnSpc>
              <a:defRPr/>
            </a:pPr>
            <a:endParaRPr lang="en-US" sz="2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ACE413C-4550-6548-B2E1-54DD0C1D127A}"/>
              </a:ext>
            </a:extLst>
          </p:cNvPr>
          <p:cNvSpPr>
            <a:spLocks noGrp="1" noChangeArrowheads="1"/>
          </p:cNvSpPr>
          <p:nvPr>
            <p:ph type="title"/>
          </p:nvPr>
        </p:nvSpPr>
        <p:spPr/>
        <p:txBody>
          <a:bodyPr/>
          <a:lstStyle/>
          <a:p>
            <a:pPr eaLnBrk="1" hangingPunct="1">
              <a:defRPr/>
            </a:pPr>
            <a:r>
              <a:rPr lang="en-US"/>
              <a:t>3.9.3 Some Examples</a:t>
            </a:r>
          </a:p>
        </p:txBody>
      </p:sp>
      <p:sp>
        <p:nvSpPr>
          <p:cNvPr id="21507" name="Rectangle 3">
            <a:extLst>
              <a:ext uri="{FF2B5EF4-FFF2-40B4-BE49-F238E27FC236}">
                <a16:creationId xmlns:a16="http://schemas.microsoft.com/office/drawing/2014/main" id="{B6FDEA6F-41B4-4242-AE41-E3C117A4E5C4}"/>
              </a:ext>
            </a:extLst>
          </p:cNvPr>
          <p:cNvSpPr>
            <a:spLocks noGrp="1" noChangeArrowheads="1"/>
          </p:cNvSpPr>
          <p:nvPr>
            <p:ph type="body" idx="1"/>
          </p:nvPr>
        </p:nvSpPr>
        <p:spPr/>
        <p:txBody>
          <a:bodyPr/>
          <a:lstStyle/>
          <a:p>
            <a:pPr eaLnBrk="1" hangingPunct="1">
              <a:defRPr/>
            </a:pPr>
            <a:r>
              <a:rPr lang="en-US"/>
              <a:t>business activity might be found in a customer file.</a:t>
            </a:r>
          </a:p>
          <a:p>
            <a:pPr eaLnBrk="1" hangingPunct="1">
              <a:defRPr/>
            </a:pPr>
            <a:r>
              <a:rPr lang="en-US"/>
              <a:t>The premium payments on an insurance policy.</a:t>
            </a:r>
          </a:p>
          <a:p>
            <a:pPr eaLnBrk="1" hangingPunct="1">
              <a:defRPr/>
            </a:pPr>
            <a:endParaRPr lang="en-US"/>
          </a:p>
          <a:p>
            <a:pPr eaLnBrk="1" hangingPunct="1">
              <a:defRPr/>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A0EA1C0-1641-9542-A0CA-FCBC6877F8BE}"/>
              </a:ext>
            </a:extLst>
          </p:cNvPr>
          <p:cNvSpPr>
            <a:spLocks noGrp="1" noChangeArrowheads="1"/>
          </p:cNvSpPr>
          <p:nvPr>
            <p:ph type="title"/>
          </p:nvPr>
        </p:nvSpPr>
        <p:spPr/>
        <p:txBody>
          <a:bodyPr/>
          <a:lstStyle/>
          <a:p>
            <a:pPr eaLnBrk="1" hangingPunct="1">
              <a:defRPr/>
            </a:pPr>
            <a:r>
              <a:rPr lang="en-US" sz="3600"/>
              <a:t>3.1 Beginning with Operational Data ( Types of Data Load)</a:t>
            </a:r>
          </a:p>
        </p:txBody>
      </p:sp>
      <p:sp>
        <p:nvSpPr>
          <p:cNvPr id="39940" name="Rectangle 4">
            <a:extLst>
              <a:ext uri="{FF2B5EF4-FFF2-40B4-BE49-F238E27FC236}">
                <a16:creationId xmlns:a16="http://schemas.microsoft.com/office/drawing/2014/main" id="{15F2DF7C-82DC-0C47-B0D2-4F0BB769D35D}"/>
              </a:ext>
            </a:extLst>
          </p:cNvPr>
          <p:cNvSpPr>
            <a:spLocks noGrp="1" noChangeArrowheads="1"/>
          </p:cNvSpPr>
          <p:nvPr>
            <p:ph type="body" idx="1"/>
          </p:nvPr>
        </p:nvSpPr>
        <p:spPr>
          <a:xfrm>
            <a:off x="609600" y="2017713"/>
            <a:ext cx="8345488" cy="4114800"/>
          </a:xfrm>
        </p:spPr>
        <p:txBody>
          <a:bodyPr/>
          <a:lstStyle/>
          <a:p>
            <a:pPr eaLnBrk="1" hangingPunct="1">
              <a:lnSpc>
                <a:spcPct val="90000"/>
              </a:lnSpc>
              <a:buFont typeface="Wingdings" pitchFamily="2" charset="2"/>
              <a:buNone/>
              <a:defRPr/>
            </a:pPr>
            <a:r>
              <a:rPr lang="en-US" sz="2800" b="1"/>
              <a:t>Three types of loads</a:t>
            </a:r>
            <a:r>
              <a:rPr lang="en-US" sz="2800"/>
              <a:t> are made into the data warehouse from the operational environment:</a:t>
            </a:r>
          </a:p>
          <a:p>
            <a:pPr eaLnBrk="1" hangingPunct="1">
              <a:lnSpc>
                <a:spcPct val="90000"/>
              </a:lnSpc>
              <a:defRPr/>
            </a:pPr>
            <a:r>
              <a:rPr lang="en-US" sz="2800"/>
              <a:t>Archival data</a:t>
            </a:r>
          </a:p>
          <a:p>
            <a:pPr eaLnBrk="1" hangingPunct="1">
              <a:lnSpc>
                <a:spcPct val="90000"/>
              </a:lnSpc>
              <a:defRPr/>
            </a:pPr>
            <a:r>
              <a:rPr lang="en-US" sz="2800"/>
              <a:t>Data currently contained in the operational environment</a:t>
            </a:r>
          </a:p>
          <a:p>
            <a:pPr eaLnBrk="1" hangingPunct="1">
              <a:lnSpc>
                <a:spcPct val="90000"/>
              </a:lnSpc>
              <a:defRPr/>
            </a:pPr>
            <a:r>
              <a:rPr lang="en-US" sz="2800"/>
              <a:t>Ongoing changes to the data warehouse environment from the changes (updates) that have occurred in the operational environment since the last refresh</a:t>
            </a:r>
          </a:p>
          <a:p>
            <a:pPr eaLnBrk="1" hangingPunct="1">
              <a:lnSpc>
                <a:spcPct val="90000"/>
              </a:lnSpc>
              <a:defRPr/>
            </a:pPr>
            <a:endParaRPr lang="en-US" sz="2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C1F079F-1534-B244-A3F6-099DA6F0EA67}"/>
              </a:ext>
            </a:extLst>
          </p:cNvPr>
          <p:cNvSpPr>
            <a:spLocks noGrp="1" noChangeArrowheads="1"/>
          </p:cNvSpPr>
          <p:nvPr>
            <p:ph type="title"/>
          </p:nvPr>
        </p:nvSpPr>
        <p:spPr/>
        <p:txBody>
          <a:bodyPr/>
          <a:lstStyle/>
          <a:p>
            <a:pPr eaLnBrk="1" hangingPunct="1">
              <a:defRPr/>
            </a:pPr>
            <a:r>
              <a:rPr lang="en-US"/>
              <a:t>3.10 Profile Records (sample)</a:t>
            </a:r>
          </a:p>
        </p:txBody>
      </p:sp>
      <p:sp>
        <p:nvSpPr>
          <p:cNvPr id="22531" name="Rectangle 3">
            <a:extLst>
              <a:ext uri="{FF2B5EF4-FFF2-40B4-BE49-F238E27FC236}">
                <a16:creationId xmlns:a16="http://schemas.microsoft.com/office/drawing/2014/main" id="{7079219E-3F5E-A544-9C17-17C4A13B4721}"/>
              </a:ext>
            </a:extLst>
          </p:cNvPr>
          <p:cNvSpPr>
            <a:spLocks noGrp="1" noChangeArrowheads="1"/>
          </p:cNvSpPr>
          <p:nvPr>
            <p:ph type="body" idx="1"/>
          </p:nvPr>
        </p:nvSpPr>
        <p:spPr/>
        <p:txBody>
          <a:bodyPr/>
          <a:lstStyle/>
          <a:p>
            <a:pPr eaLnBrk="1" hangingPunct="1">
              <a:lnSpc>
                <a:spcPct val="80000"/>
              </a:lnSpc>
              <a:buFont typeface="Wingdings" pitchFamily="2" charset="2"/>
              <a:buNone/>
              <a:defRPr/>
            </a:pPr>
            <a:r>
              <a:rPr lang="en-US" sz="2000"/>
              <a:t>The aggregation of operational data into a single data warehouse record may take many forms, including the following:</a:t>
            </a:r>
          </a:p>
          <a:p>
            <a:pPr eaLnBrk="1" hangingPunct="1">
              <a:lnSpc>
                <a:spcPct val="80000"/>
              </a:lnSpc>
              <a:defRPr/>
            </a:pPr>
            <a:r>
              <a:rPr lang="en-US" sz="2000"/>
              <a:t>Values taken from operational data can be summarized.</a:t>
            </a:r>
          </a:p>
          <a:p>
            <a:pPr eaLnBrk="1" hangingPunct="1">
              <a:lnSpc>
                <a:spcPct val="80000"/>
              </a:lnSpc>
              <a:defRPr/>
            </a:pPr>
            <a:r>
              <a:rPr lang="en-US" sz="2000"/>
              <a:t>Units of operational data can be tallied, where the total number of units is captured.</a:t>
            </a:r>
          </a:p>
          <a:p>
            <a:pPr eaLnBrk="1" hangingPunct="1">
              <a:lnSpc>
                <a:spcPct val="80000"/>
              </a:lnSpc>
              <a:defRPr/>
            </a:pPr>
            <a:r>
              <a:rPr lang="en-US" sz="2000"/>
              <a:t>Units of data can be processed to find the highest, lowest, average, and so forth.</a:t>
            </a:r>
          </a:p>
          <a:p>
            <a:pPr eaLnBrk="1" hangingPunct="1">
              <a:lnSpc>
                <a:spcPct val="80000"/>
              </a:lnSpc>
              <a:defRPr/>
            </a:pPr>
            <a:r>
              <a:rPr lang="en-US" sz="2000"/>
              <a:t>First and last occurrences of data can be trapped.</a:t>
            </a:r>
          </a:p>
          <a:p>
            <a:pPr eaLnBrk="1" hangingPunct="1">
              <a:lnSpc>
                <a:spcPct val="80000"/>
              </a:lnSpc>
              <a:defRPr/>
            </a:pPr>
            <a:r>
              <a:rPr lang="en-US" sz="2000"/>
              <a:t>Data of certain types, falling within the boundaries of several parameters, can be measured.</a:t>
            </a:r>
          </a:p>
          <a:p>
            <a:pPr eaLnBrk="1" hangingPunct="1">
              <a:lnSpc>
                <a:spcPct val="80000"/>
              </a:lnSpc>
              <a:defRPr/>
            </a:pPr>
            <a:r>
              <a:rPr lang="en-US" sz="2000"/>
              <a:t>Data that is effective as of some moment in time can be trapped.</a:t>
            </a:r>
          </a:p>
          <a:p>
            <a:pPr eaLnBrk="1" hangingPunct="1">
              <a:lnSpc>
                <a:spcPct val="80000"/>
              </a:lnSpc>
              <a:defRPr/>
            </a:pPr>
            <a:r>
              <a:rPr lang="en-US" sz="2000"/>
              <a:t>The oldest and the youngest data can be trapped.</a:t>
            </a:r>
          </a:p>
          <a:p>
            <a:pPr eaLnBrk="1" hangingPunct="1">
              <a:lnSpc>
                <a:spcPct val="80000"/>
              </a:lnSpc>
              <a:defRPr/>
            </a:pPr>
            <a:endParaRPr lang="en-US" sz="20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50928FF5-1B44-2B43-A633-720707404DAF}"/>
              </a:ext>
            </a:extLst>
          </p:cNvPr>
          <p:cNvSpPr>
            <a:spLocks noGrp="1" noChangeArrowheads="1"/>
          </p:cNvSpPr>
          <p:nvPr>
            <p:ph type="title"/>
          </p:nvPr>
        </p:nvSpPr>
        <p:spPr/>
        <p:txBody>
          <a:bodyPr/>
          <a:lstStyle/>
          <a:p>
            <a:pPr eaLnBrk="1" hangingPunct="1">
              <a:defRPr/>
            </a:pPr>
            <a:r>
              <a:rPr lang="en-US"/>
              <a:t>3.10 Profile Records (ct)</a:t>
            </a:r>
          </a:p>
        </p:txBody>
      </p:sp>
      <p:pic>
        <p:nvPicPr>
          <p:cNvPr id="137218" name="Picture 5">
            <a:extLst>
              <a:ext uri="{FF2B5EF4-FFF2-40B4-BE49-F238E27FC236}">
                <a16:creationId xmlns:a16="http://schemas.microsoft.com/office/drawing/2014/main" id="{48DC1840-1850-874A-99B4-2CF938A4A171}"/>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914400" y="1905000"/>
            <a:ext cx="7543800" cy="4548188"/>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6E487BC-0C8E-B84F-908B-52D57CFB64C1}"/>
              </a:ext>
            </a:extLst>
          </p:cNvPr>
          <p:cNvSpPr>
            <a:spLocks noGrp="1" noChangeArrowheads="1"/>
          </p:cNvSpPr>
          <p:nvPr>
            <p:ph type="title"/>
          </p:nvPr>
        </p:nvSpPr>
        <p:spPr/>
        <p:txBody>
          <a:bodyPr/>
          <a:lstStyle/>
          <a:p>
            <a:pPr eaLnBrk="1" hangingPunct="1">
              <a:defRPr/>
            </a:pPr>
            <a:r>
              <a:rPr lang="en-US"/>
              <a:t>3.11 Managing Volume</a:t>
            </a:r>
          </a:p>
        </p:txBody>
      </p:sp>
      <p:pic>
        <p:nvPicPr>
          <p:cNvPr id="139266" name="Picture 4">
            <a:extLst>
              <a:ext uri="{FF2B5EF4-FFF2-40B4-BE49-F238E27FC236}">
                <a16:creationId xmlns:a16="http://schemas.microsoft.com/office/drawing/2014/main" id="{4371D7E0-3D09-254A-885B-9BC88D184BAA}"/>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81000" y="2057400"/>
            <a:ext cx="8534400" cy="447675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08F2922-58B5-2B45-BF6D-7344204BE196}"/>
              </a:ext>
            </a:extLst>
          </p:cNvPr>
          <p:cNvSpPr>
            <a:spLocks noGrp="1" noChangeArrowheads="1"/>
          </p:cNvSpPr>
          <p:nvPr>
            <p:ph type="title"/>
          </p:nvPr>
        </p:nvSpPr>
        <p:spPr/>
        <p:txBody>
          <a:bodyPr/>
          <a:lstStyle/>
          <a:p>
            <a:pPr eaLnBrk="1" hangingPunct="1">
              <a:defRPr/>
            </a:pPr>
            <a:r>
              <a:rPr lang="en-US"/>
              <a:t>3.12 Creating Multiple Profile Records</a:t>
            </a:r>
          </a:p>
        </p:txBody>
      </p:sp>
      <p:sp>
        <p:nvSpPr>
          <p:cNvPr id="24579" name="Rectangle 3">
            <a:extLst>
              <a:ext uri="{FF2B5EF4-FFF2-40B4-BE49-F238E27FC236}">
                <a16:creationId xmlns:a16="http://schemas.microsoft.com/office/drawing/2014/main" id="{9689DA5F-56C8-334B-9E94-DCE7EE0B23CA}"/>
              </a:ext>
            </a:extLst>
          </p:cNvPr>
          <p:cNvSpPr>
            <a:spLocks noGrp="1" noChangeArrowheads="1"/>
          </p:cNvSpPr>
          <p:nvPr>
            <p:ph type="body" idx="1"/>
          </p:nvPr>
        </p:nvSpPr>
        <p:spPr/>
        <p:txBody>
          <a:bodyPr/>
          <a:lstStyle/>
          <a:p>
            <a:pPr eaLnBrk="1" hangingPunct="1">
              <a:defRPr/>
            </a:pPr>
            <a:r>
              <a:rPr lang="en-US"/>
              <a:t>Individual call records can be used to create:</a:t>
            </a:r>
          </a:p>
          <a:p>
            <a:pPr lvl="1" eaLnBrk="1" hangingPunct="1">
              <a:defRPr/>
            </a:pPr>
            <a:r>
              <a:rPr lang="en-US"/>
              <a:t>A customer profile record</a:t>
            </a:r>
          </a:p>
          <a:p>
            <a:pPr lvl="1" eaLnBrk="1" hangingPunct="1">
              <a:defRPr/>
            </a:pPr>
            <a:r>
              <a:rPr lang="en-US"/>
              <a:t>A district traffic profile record</a:t>
            </a:r>
          </a:p>
          <a:p>
            <a:pPr lvl="1" eaLnBrk="1" hangingPunct="1">
              <a:defRPr/>
            </a:pPr>
            <a:r>
              <a:rPr lang="en-US"/>
              <a:t>A line analysis profile record so forth.</a:t>
            </a:r>
          </a:p>
          <a:p>
            <a:pPr eaLnBrk="1" hangingPunct="1">
              <a:defRPr/>
            </a:pPr>
            <a:endParaRPr lang="en-US"/>
          </a:p>
          <a:p>
            <a:pPr eaLnBrk="1" hangingPunct="1">
              <a:defRPr/>
            </a:pPr>
            <a:endParaRPr lang="en-US"/>
          </a:p>
          <a:p>
            <a:pPr eaLnBrk="1" hangingPunct="1">
              <a:defRPr/>
            </a:pPr>
            <a:endParaRPr lang="en-US"/>
          </a:p>
          <a:p>
            <a:pPr eaLnBrk="1" hangingPunct="1">
              <a:defRPr/>
            </a:pPr>
            <a:endParaRPr lang="en-US"/>
          </a:p>
          <a:p>
            <a:pPr eaLnBrk="1" hangingPunct="1">
              <a:defRPr/>
            </a:pPr>
            <a:endParaRPr lang="en-US"/>
          </a:p>
          <a:p>
            <a:pPr eaLnBrk="1" hangingPunct="1">
              <a:defRPr/>
            </a:pP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28EA512-C359-0641-B61F-252CFD962345}"/>
              </a:ext>
            </a:extLst>
          </p:cNvPr>
          <p:cNvSpPr>
            <a:spLocks noGrp="1" noChangeArrowheads="1"/>
          </p:cNvSpPr>
          <p:nvPr>
            <p:ph type="title"/>
          </p:nvPr>
        </p:nvSpPr>
        <p:spPr/>
        <p:txBody>
          <a:bodyPr/>
          <a:lstStyle/>
          <a:p>
            <a:pPr eaLnBrk="1" hangingPunct="1">
              <a:defRPr/>
            </a:pPr>
            <a:r>
              <a:rPr lang="en-US" sz="3600"/>
              <a:t>3.13 Going from the Data Warehouse to the Operational Environment</a:t>
            </a:r>
          </a:p>
        </p:txBody>
      </p:sp>
      <p:pic>
        <p:nvPicPr>
          <p:cNvPr id="143362" name="Picture 4">
            <a:extLst>
              <a:ext uri="{FF2B5EF4-FFF2-40B4-BE49-F238E27FC236}">
                <a16:creationId xmlns:a16="http://schemas.microsoft.com/office/drawing/2014/main" id="{124215C9-6B7A-5249-A6F0-B55249180D33}"/>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685800" y="1981200"/>
            <a:ext cx="8050213" cy="4424363"/>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EB6E5CA-7220-9B40-85EE-3C5A68441022}"/>
              </a:ext>
            </a:extLst>
          </p:cNvPr>
          <p:cNvSpPr>
            <a:spLocks noGrp="1" noChangeArrowheads="1"/>
          </p:cNvSpPr>
          <p:nvPr>
            <p:ph type="title"/>
          </p:nvPr>
        </p:nvSpPr>
        <p:spPr/>
        <p:txBody>
          <a:bodyPr/>
          <a:lstStyle/>
          <a:p>
            <a:pPr eaLnBrk="1" hangingPunct="1">
              <a:defRPr/>
            </a:pPr>
            <a:r>
              <a:rPr lang="en-US"/>
              <a:t>3.14 Direct Operational Access of Data Warehouse Data</a:t>
            </a:r>
          </a:p>
        </p:txBody>
      </p:sp>
      <p:pic>
        <p:nvPicPr>
          <p:cNvPr id="145410" name="Picture 4">
            <a:extLst>
              <a:ext uri="{FF2B5EF4-FFF2-40B4-BE49-F238E27FC236}">
                <a16:creationId xmlns:a16="http://schemas.microsoft.com/office/drawing/2014/main" id="{F8683975-4258-2A4A-B97D-2EEC31B3F862}"/>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28600" y="1981200"/>
            <a:ext cx="8726488" cy="4421188"/>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593F483D-B75D-124F-8611-873D92204FE4}"/>
              </a:ext>
            </a:extLst>
          </p:cNvPr>
          <p:cNvSpPr>
            <a:spLocks noGrp="1" noChangeArrowheads="1"/>
          </p:cNvSpPr>
          <p:nvPr>
            <p:ph type="title"/>
          </p:nvPr>
        </p:nvSpPr>
        <p:spPr/>
        <p:txBody>
          <a:bodyPr/>
          <a:lstStyle/>
          <a:p>
            <a:pPr eaLnBrk="1" hangingPunct="1">
              <a:defRPr/>
            </a:pPr>
            <a:r>
              <a:rPr lang="en-US" sz="3600"/>
              <a:t>3.14 Direct Operational Access of Data Warehouse Data (Issues)</a:t>
            </a:r>
          </a:p>
        </p:txBody>
      </p:sp>
      <p:sp>
        <p:nvSpPr>
          <p:cNvPr id="104452" name="Rectangle 4">
            <a:extLst>
              <a:ext uri="{FF2B5EF4-FFF2-40B4-BE49-F238E27FC236}">
                <a16:creationId xmlns:a16="http://schemas.microsoft.com/office/drawing/2014/main" id="{8C428145-1747-A047-B4DF-A6CF645A2243}"/>
              </a:ext>
            </a:extLst>
          </p:cNvPr>
          <p:cNvSpPr>
            <a:spLocks noGrp="1" noChangeArrowheads="1"/>
          </p:cNvSpPr>
          <p:nvPr>
            <p:ph type="body" idx="1"/>
          </p:nvPr>
        </p:nvSpPr>
        <p:spPr/>
        <p:txBody>
          <a:bodyPr/>
          <a:lstStyle/>
          <a:p>
            <a:pPr eaLnBrk="1" hangingPunct="1">
              <a:defRPr/>
            </a:pPr>
            <a:r>
              <a:rPr lang="en-US"/>
              <a:t>Data Latency (data from one source may not be ready for loading)</a:t>
            </a:r>
          </a:p>
          <a:p>
            <a:pPr eaLnBrk="1" hangingPunct="1">
              <a:defRPr/>
            </a:pPr>
            <a:r>
              <a:rPr lang="en-US"/>
              <a:t>Data Volume (sizing)</a:t>
            </a:r>
          </a:p>
          <a:p>
            <a:pPr eaLnBrk="1" hangingPunct="1">
              <a:defRPr/>
            </a:pPr>
            <a:r>
              <a:rPr lang="en-US"/>
              <a:t>Different technologies (DMBS, flatfiles, etc)</a:t>
            </a:r>
          </a:p>
          <a:p>
            <a:pPr eaLnBrk="1" hangingPunct="1">
              <a:defRPr/>
            </a:pPr>
            <a:r>
              <a:rPr lang="en-US"/>
              <a:t>Different format or encoding rules</a:t>
            </a:r>
          </a:p>
          <a:p>
            <a:pPr eaLnBrk="1" hangingPunct="1">
              <a:defRPr/>
            </a:pP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F65056D-0D4E-5643-BA4C-4632ADE5FE5D}"/>
              </a:ext>
            </a:extLst>
          </p:cNvPr>
          <p:cNvSpPr>
            <a:spLocks noGrp="1" noChangeArrowheads="1"/>
          </p:cNvSpPr>
          <p:nvPr>
            <p:ph type="title"/>
          </p:nvPr>
        </p:nvSpPr>
        <p:spPr/>
        <p:txBody>
          <a:bodyPr/>
          <a:lstStyle/>
          <a:p>
            <a:pPr eaLnBrk="1" hangingPunct="1">
              <a:defRPr/>
            </a:pPr>
            <a:r>
              <a:rPr lang="en-US" sz="4000"/>
              <a:t>3.15 Indirect Access of Data Warehouse Data (solution)</a:t>
            </a:r>
          </a:p>
        </p:txBody>
      </p:sp>
      <p:sp>
        <p:nvSpPr>
          <p:cNvPr id="28675" name="Rectangle 3">
            <a:extLst>
              <a:ext uri="{FF2B5EF4-FFF2-40B4-BE49-F238E27FC236}">
                <a16:creationId xmlns:a16="http://schemas.microsoft.com/office/drawing/2014/main" id="{EB053695-E485-EC48-AF56-80382E13D04E}"/>
              </a:ext>
            </a:extLst>
          </p:cNvPr>
          <p:cNvSpPr>
            <a:spLocks noGrp="1" noChangeArrowheads="1"/>
          </p:cNvSpPr>
          <p:nvPr>
            <p:ph type="body" idx="1"/>
          </p:nvPr>
        </p:nvSpPr>
        <p:spPr/>
        <p:txBody>
          <a:bodyPr/>
          <a:lstStyle/>
          <a:p>
            <a:pPr eaLnBrk="1" hangingPunct="1">
              <a:defRPr/>
            </a:pPr>
            <a:r>
              <a:rPr lang="en-US"/>
              <a:t>One of the most effective uses of the data warehouse is the indirect access of data warehouse data by the operational environment</a:t>
            </a:r>
          </a:p>
          <a:p>
            <a:pPr eaLnBrk="1" hangingPunct="1">
              <a:defRPr/>
            </a:pP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5E04F5A-4E20-F743-BB8D-3BD1B28B940A}"/>
              </a:ext>
            </a:extLst>
          </p:cNvPr>
          <p:cNvSpPr>
            <a:spLocks noGrp="1" noChangeArrowheads="1"/>
          </p:cNvSpPr>
          <p:nvPr>
            <p:ph type="title"/>
          </p:nvPr>
        </p:nvSpPr>
        <p:spPr/>
        <p:txBody>
          <a:bodyPr/>
          <a:lstStyle/>
          <a:p>
            <a:pPr eaLnBrk="1" hangingPunct="1">
              <a:defRPr/>
            </a:pPr>
            <a:r>
              <a:rPr lang="en-US" sz="3200"/>
              <a:t>3.15.1 An Airline Commission Calculation System (Operational example)</a:t>
            </a:r>
          </a:p>
        </p:txBody>
      </p:sp>
      <p:sp>
        <p:nvSpPr>
          <p:cNvPr id="29699" name="Rectangle 3">
            <a:extLst>
              <a:ext uri="{FF2B5EF4-FFF2-40B4-BE49-F238E27FC236}">
                <a16:creationId xmlns:a16="http://schemas.microsoft.com/office/drawing/2014/main" id="{C7327950-BD74-8545-B1F4-5B20D7064481}"/>
              </a:ext>
            </a:extLst>
          </p:cNvPr>
          <p:cNvSpPr>
            <a:spLocks noGrp="1" noChangeArrowheads="1"/>
          </p:cNvSpPr>
          <p:nvPr>
            <p:ph type="body" sz="half" idx="1"/>
          </p:nvPr>
        </p:nvSpPr>
        <p:spPr>
          <a:xfrm>
            <a:off x="457200" y="1600200"/>
            <a:ext cx="4033838" cy="4530725"/>
          </a:xfrm>
        </p:spPr>
        <p:txBody>
          <a:bodyPr/>
          <a:lstStyle/>
          <a:p>
            <a:pPr eaLnBrk="1" hangingPunct="1">
              <a:lnSpc>
                <a:spcPct val="90000"/>
              </a:lnSpc>
              <a:buFont typeface="Wingdings" pitchFamily="2" charset="2"/>
              <a:buNone/>
              <a:defRPr/>
            </a:pPr>
            <a:r>
              <a:rPr lang="en-US" sz="2000"/>
              <a:t>The </a:t>
            </a:r>
            <a:r>
              <a:rPr lang="en-US" sz="2000">
                <a:solidFill>
                  <a:schemeClr val="hlink"/>
                </a:solidFill>
              </a:rPr>
              <a:t>customer</a:t>
            </a:r>
            <a:r>
              <a:rPr lang="en-US" sz="2000"/>
              <a:t> requests a ticket and the travel agent wants to know </a:t>
            </a:r>
          </a:p>
          <a:p>
            <a:pPr eaLnBrk="1" hangingPunct="1">
              <a:lnSpc>
                <a:spcPct val="90000"/>
              </a:lnSpc>
              <a:defRPr/>
            </a:pPr>
            <a:r>
              <a:rPr lang="en-US" sz="2000"/>
              <a:t>Is there a seat available?</a:t>
            </a:r>
          </a:p>
          <a:p>
            <a:pPr eaLnBrk="1" hangingPunct="1">
              <a:lnSpc>
                <a:spcPct val="90000"/>
              </a:lnSpc>
              <a:defRPr/>
            </a:pPr>
            <a:r>
              <a:rPr lang="en-US" sz="2000"/>
              <a:t>What is the cost of the seat?</a:t>
            </a:r>
          </a:p>
          <a:p>
            <a:pPr eaLnBrk="1" hangingPunct="1">
              <a:lnSpc>
                <a:spcPct val="90000"/>
              </a:lnSpc>
              <a:defRPr/>
            </a:pPr>
            <a:r>
              <a:rPr lang="en-US" sz="2000"/>
              <a:t>What is the commission paid to the travel agent?</a:t>
            </a:r>
          </a:p>
          <a:p>
            <a:pPr eaLnBrk="1" hangingPunct="1">
              <a:lnSpc>
                <a:spcPct val="90000"/>
              </a:lnSpc>
              <a:defRPr/>
            </a:pPr>
            <a:endParaRPr lang="en-US" sz="2000"/>
          </a:p>
        </p:txBody>
      </p:sp>
      <p:sp>
        <p:nvSpPr>
          <p:cNvPr id="29700" name="Rectangle 4">
            <a:extLst>
              <a:ext uri="{FF2B5EF4-FFF2-40B4-BE49-F238E27FC236}">
                <a16:creationId xmlns:a16="http://schemas.microsoft.com/office/drawing/2014/main" id="{70FCFC9F-FED4-FA4A-8760-98C48E4AF200}"/>
              </a:ext>
            </a:extLst>
          </p:cNvPr>
          <p:cNvSpPr>
            <a:spLocks noGrp="1" noChangeArrowheads="1"/>
          </p:cNvSpPr>
          <p:nvPr>
            <p:ph type="body" sz="half" idx="2"/>
          </p:nvPr>
        </p:nvSpPr>
        <p:spPr>
          <a:xfrm>
            <a:off x="4652963" y="1600200"/>
            <a:ext cx="4033837" cy="4530725"/>
          </a:xfrm>
        </p:spPr>
        <p:txBody>
          <a:bodyPr/>
          <a:lstStyle/>
          <a:p>
            <a:pPr eaLnBrk="1" hangingPunct="1">
              <a:lnSpc>
                <a:spcPct val="90000"/>
              </a:lnSpc>
              <a:buFont typeface="Wingdings" pitchFamily="2" charset="2"/>
              <a:buNone/>
              <a:defRPr/>
            </a:pPr>
            <a:r>
              <a:rPr lang="en-US" sz="2000"/>
              <a:t>The </a:t>
            </a:r>
            <a:r>
              <a:rPr lang="en-US" sz="2000">
                <a:solidFill>
                  <a:schemeClr val="hlink"/>
                </a:solidFill>
              </a:rPr>
              <a:t>airline clerk</a:t>
            </a:r>
            <a:r>
              <a:rPr lang="en-US" sz="2000"/>
              <a:t> must enter and complete several transactions:</a:t>
            </a:r>
          </a:p>
          <a:p>
            <a:pPr eaLnBrk="1" hangingPunct="1">
              <a:lnSpc>
                <a:spcPct val="90000"/>
              </a:lnSpc>
              <a:defRPr/>
            </a:pPr>
            <a:r>
              <a:rPr lang="en-US" sz="2000"/>
              <a:t>Are there any seats available?</a:t>
            </a:r>
          </a:p>
          <a:p>
            <a:pPr eaLnBrk="1" hangingPunct="1">
              <a:lnSpc>
                <a:spcPct val="90000"/>
              </a:lnSpc>
              <a:defRPr/>
            </a:pPr>
            <a:r>
              <a:rPr lang="en-US" sz="2000"/>
              <a:t>Is seating preference available?</a:t>
            </a:r>
          </a:p>
          <a:p>
            <a:pPr eaLnBrk="1" hangingPunct="1">
              <a:lnSpc>
                <a:spcPct val="90000"/>
              </a:lnSpc>
              <a:defRPr/>
            </a:pPr>
            <a:r>
              <a:rPr lang="en-US" sz="2000"/>
              <a:t>What connecting flights are involved?</a:t>
            </a:r>
          </a:p>
          <a:p>
            <a:pPr eaLnBrk="1" hangingPunct="1">
              <a:lnSpc>
                <a:spcPct val="90000"/>
              </a:lnSpc>
              <a:defRPr/>
            </a:pPr>
            <a:r>
              <a:rPr lang="en-US" sz="2000"/>
              <a:t>Can the connections be made?</a:t>
            </a:r>
          </a:p>
          <a:p>
            <a:pPr eaLnBrk="1" hangingPunct="1">
              <a:lnSpc>
                <a:spcPct val="90000"/>
              </a:lnSpc>
              <a:defRPr/>
            </a:pPr>
            <a:r>
              <a:rPr lang="en-US" sz="2000"/>
              <a:t>What is the cost of the ticket?</a:t>
            </a:r>
          </a:p>
          <a:p>
            <a:pPr eaLnBrk="1" hangingPunct="1">
              <a:lnSpc>
                <a:spcPct val="90000"/>
              </a:lnSpc>
              <a:defRPr/>
            </a:pPr>
            <a:r>
              <a:rPr lang="en-US" sz="2000"/>
              <a:t>What is the commission?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7D026E06-1CA7-D04E-8578-9025E716F54C}"/>
              </a:ext>
            </a:extLst>
          </p:cNvPr>
          <p:cNvSpPr>
            <a:spLocks noGrp="1" noChangeArrowheads="1"/>
          </p:cNvSpPr>
          <p:nvPr>
            <p:ph type="title"/>
          </p:nvPr>
        </p:nvSpPr>
        <p:spPr/>
        <p:txBody>
          <a:bodyPr/>
          <a:lstStyle/>
          <a:p>
            <a:pPr eaLnBrk="1" hangingPunct="1">
              <a:defRPr/>
            </a:pPr>
            <a:r>
              <a:rPr lang="en-US"/>
              <a:t>3.15.1 An Airline Commission Calculation System (ct)</a:t>
            </a:r>
          </a:p>
        </p:txBody>
      </p:sp>
      <p:pic>
        <p:nvPicPr>
          <p:cNvPr id="153602" name="Picture 4">
            <a:extLst>
              <a:ext uri="{FF2B5EF4-FFF2-40B4-BE49-F238E27FC236}">
                <a16:creationId xmlns:a16="http://schemas.microsoft.com/office/drawing/2014/main" id="{F4C4712A-936C-4645-BEC4-B51200B4C893}"/>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576263" y="1644650"/>
            <a:ext cx="7261225" cy="4232275"/>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C34BD86-F36F-7A4A-9787-5EC36BF74DE4}"/>
              </a:ext>
            </a:extLst>
          </p:cNvPr>
          <p:cNvSpPr>
            <a:spLocks noGrp="1" noChangeArrowheads="1"/>
          </p:cNvSpPr>
          <p:nvPr>
            <p:ph type="title"/>
          </p:nvPr>
        </p:nvSpPr>
        <p:spPr/>
        <p:txBody>
          <a:bodyPr/>
          <a:lstStyle/>
          <a:p>
            <a:pPr eaLnBrk="1" hangingPunct="1">
              <a:defRPr/>
            </a:pPr>
            <a:r>
              <a:rPr lang="en-US" sz="3600"/>
              <a:t>3.1 Beginning with Operational Data (Data selection)</a:t>
            </a:r>
          </a:p>
        </p:txBody>
      </p:sp>
      <p:pic>
        <p:nvPicPr>
          <p:cNvPr id="26626" name="Picture 4">
            <a:extLst>
              <a:ext uri="{FF2B5EF4-FFF2-40B4-BE49-F238E27FC236}">
                <a16:creationId xmlns:a16="http://schemas.microsoft.com/office/drawing/2014/main" id="{1A509992-E3CB-3147-8D5F-F7743C05F970}"/>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609600" y="2057400"/>
            <a:ext cx="7772400" cy="4473575"/>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0DB20B5-3512-564C-A5A1-6D9EB05E4F84}"/>
              </a:ext>
            </a:extLst>
          </p:cNvPr>
          <p:cNvSpPr>
            <a:spLocks noGrp="1" noChangeArrowheads="1"/>
          </p:cNvSpPr>
          <p:nvPr>
            <p:ph type="title"/>
          </p:nvPr>
        </p:nvSpPr>
        <p:spPr/>
        <p:txBody>
          <a:bodyPr/>
          <a:lstStyle/>
          <a:p>
            <a:pPr eaLnBrk="1" hangingPunct="1">
              <a:defRPr/>
            </a:pPr>
            <a:r>
              <a:rPr lang="en-US"/>
              <a:t>3.15.2 A Retail Personalization System</a:t>
            </a:r>
          </a:p>
        </p:txBody>
      </p:sp>
      <p:sp>
        <p:nvSpPr>
          <p:cNvPr id="30723" name="Rectangle 3">
            <a:extLst>
              <a:ext uri="{FF2B5EF4-FFF2-40B4-BE49-F238E27FC236}">
                <a16:creationId xmlns:a16="http://schemas.microsoft.com/office/drawing/2014/main" id="{170696CB-5E91-E94E-9D9D-8CDC0E18FEA3}"/>
              </a:ext>
            </a:extLst>
          </p:cNvPr>
          <p:cNvSpPr>
            <a:spLocks noGrp="1" noChangeArrowheads="1"/>
          </p:cNvSpPr>
          <p:nvPr>
            <p:ph type="body" sz="half" idx="1"/>
          </p:nvPr>
        </p:nvSpPr>
        <p:spPr>
          <a:xfrm>
            <a:off x="457200" y="1600200"/>
            <a:ext cx="4033838" cy="4530725"/>
          </a:xfrm>
        </p:spPr>
        <p:txBody>
          <a:bodyPr/>
          <a:lstStyle/>
          <a:p>
            <a:pPr eaLnBrk="1" hangingPunct="1">
              <a:lnSpc>
                <a:spcPct val="90000"/>
              </a:lnSpc>
              <a:buFont typeface="Wingdings" pitchFamily="2" charset="2"/>
              <a:buNone/>
              <a:defRPr/>
            </a:pPr>
            <a:r>
              <a:rPr lang="en-US" sz="2400"/>
              <a:t>The retail sales representative could find out some other information about cust.</a:t>
            </a:r>
          </a:p>
          <a:p>
            <a:pPr eaLnBrk="1" hangingPunct="1">
              <a:lnSpc>
                <a:spcPct val="90000"/>
              </a:lnSpc>
              <a:defRPr/>
            </a:pPr>
            <a:r>
              <a:rPr lang="en-US" sz="2400"/>
              <a:t>The last type of purchase made</a:t>
            </a:r>
          </a:p>
          <a:p>
            <a:pPr eaLnBrk="1" hangingPunct="1">
              <a:lnSpc>
                <a:spcPct val="90000"/>
              </a:lnSpc>
              <a:defRPr/>
            </a:pPr>
            <a:r>
              <a:rPr lang="en-US" sz="2400"/>
              <a:t>The market segment or segments in which the customer belongs</a:t>
            </a:r>
          </a:p>
          <a:p>
            <a:pPr eaLnBrk="1" hangingPunct="1">
              <a:lnSpc>
                <a:spcPct val="90000"/>
              </a:lnSpc>
              <a:defRPr/>
            </a:pPr>
            <a:endParaRPr lang="en-US" sz="2400"/>
          </a:p>
        </p:txBody>
      </p:sp>
      <p:sp>
        <p:nvSpPr>
          <p:cNvPr id="30724" name="Rectangle 4">
            <a:extLst>
              <a:ext uri="{FF2B5EF4-FFF2-40B4-BE49-F238E27FC236}">
                <a16:creationId xmlns:a16="http://schemas.microsoft.com/office/drawing/2014/main" id="{85476185-2451-9D4D-9174-40FA68AC6A3C}"/>
              </a:ext>
            </a:extLst>
          </p:cNvPr>
          <p:cNvSpPr>
            <a:spLocks noGrp="1" noChangeArrowheads="1"/>
          </p:cNvSpPr>
          <p:nvPr>
            <p:ph type="body" sz="half" idx="2"/>
          </p:nvPr>
        </p:nvSpPr>
        <p:spPr>
          <a:xfrm>
            <a:off x="4652963" y="1600200"/>
            <a:ext cx="4033837" cy="4530725"/>
          </a:xfrm>
        </p:spPr>
        <p:txBody>
          <a:bodyPr/>
          <a:lstStyle/>
          <a:p>
            <a:pPr eaLnBrk="1" hangingPunct="1">
              <a:lnSpc>
                <a:spcPct val="80000"/>
              </a:lnSpc>
              <a:buFont typeface="Wingdings" pitchFamily="2" charset="2"/>
              <a:buNone/>
              <a:defRPr/>
            </a:pPr>
            <a:r>
              <a:rPr lang="en-US" sz="2400"/>
              <a:t>While engaging the customer in conversation, the sales representative may initiates </a:t>
            </a:r>
          </a:p>
          <a:p>
            <a:pPr eaLnBrk="1" hangingPunct="1">
              <a:lnSpc>
                <a:spcPct val="80000"/>
              </a:lnSpc>
              <a:defRPr/>
            </a:pPr>
            <a:r>
              <a:rPr lang="en-US" sz="2400"/>
              <a:t>“I see it’s been since February that we last heard from you.”</a:t>
            </a:r>
          </a:p>
          <a:p>
            <a:pPr eaLnBrk="1" hangingPunct="1">
              <a:lnSpc>
                <a:spcPct val="80000"/>
              </a:lnSpc>
              <a:defRPr/>
            </a:pPr>
            <a:r>
              <a:rPr lang="en-US" sz="2400"/>
              <a:t>“How was that blue sweater you purchased?”</a:t>
            </a:r>
          </a:p>
          <a:p>
            <a:pPr eaLnBrk="1" hangingPunct="1">
              <a:lnSpc>
                <a:spcPct val="80000"/>
              </a:lnSpc>
              <a:defRPr/>
            </a:pPr>
            <a:r>
              <a:rPr lang="en-US" sz="2400"/>
              <a:t>“Did the problems you had with the pants get resolved?”</a:t>
            </a:r>
          </a:p>
          <a:p>
            <a:pPr eaLnBrk="1" hangingPunct="1">
              <a:lnSpc>
                <a:spcPct val="80000"/>
              </a:lnSpc>
              <a:defRPr/>
            </a:pPr>
            <a:endParaRPr lang="en-US" sz="2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0AD1D2E0-EC85-254B-A05A-6DD815FFA604}"/>
              </a:ext>
            </a:extLst>
          </p:cNvPr>
          <p:cNvSpPr>
            <a:spLocks noGrp="1" noChangeArrowheads="1"/>
          </p:cNvSpPr>
          <p:nvPr>
            <p:ph type="title"/>
          </p:nvPr>
        </p:nvSpPr>
        <p:spPr/>
        <p:txBody>
          <a:bodyPr/>
          <a:lstStyle/>
          <a:p>
            <a:pPr eaLnBrk="1" hangingPunct="1">
              <a:defRPr/>
            </a:pPr>
            <a:r>
              <a:rPr lang="en-US" sz="3200"/>
              <a:t>3.15.2 A Retail Personalization System (Demographics/Personalization data)</a:t>
            </a:r>
          </a:p>
        </p:txBody>
      </p:sp>
      <p:sp>
        <p:nvSpPr>
          <p:cNvPr id="111619" name="Rectangle 3">
            <a:extLst>
              <a:ext uri="{FF2B5EF4-FFF2-40B4-BE49-F238E27FC236}">
                <a16:creationId xmlns:a16="http://schemas.microsoft.com/office/drawing/2014/main" id="{4E801020-CD63-E144-81EC-346529025BCC}"/>
              </a:ext>
            </a:extLst>
          </p:cNvPr>
          <p:cNvSpPr>
            <a:spLocks noGrp="1" noChangeArrowheads="1"/>
          </p:cNvSpPr>
          <p:nvPr>
            <p:ph type="body" sz="half" idx="1"/>
          </p:nvPr>
        </p:nvSpPr>
        <p:spPr>
          <a:xfrm>
            <a:off x="457200" y="1600200"/>
            <a:ext cx="4033838" cy="4530725"/>
          </a:xfrm>
        </p:spPr>
        <p:txBody>
          <a:bodyPr/>
          <a:lstStyle/>
          <a:p>
            <a:pPr eaLnBrk="1" hangingPunct="1">
              <a:lnSpc>
                <a:spcPct val="80000"/>
              </a:lnSpc>
              <a:buFont typeface="Wingdings" pitchFamily="2" charset="2"/>
              <a:buNone/>
              <a:defRPr/>
            </a:pPr>
            <a:r>
              <a:rPr lang="en-US" sz="2000"/>
              <a:t>In addition, the retail sales clerk has market segment information available, such as the following:</a:t>
            </a:r>
          </a:p>
          <a:p>
            <a:pPr eaLnBrk="1" hangingPunct="1">
              <a:lnSpc>
                <a:spcPct val="80000"/>
              </a:lnSpc>
              <a:defRPr/>
            </a:pPr>
            <a:r>
              <a:rPr lang="en-US" sz="2000"/>
              <a:t>Male/female</a:t>
            </a:r>
          </a:p>
          <a:p>
            <a:pPr eaLnBrk="1" hangingPunct="1">
              <a:lnSpc>
                <a:spcPct val="80000"/>
              </a:lnSpc>
              <a:defRPr/>
            </a:pPr>
            <a:r>
              <a:rPr lang="en-US" sz="2000"/>
              <a:t>Professional/other</a:t>
            </a:r>
          </a:p>
          <a:p>
            <a:pPr eaLnBrk="1" hangingPunct="1">
              <a:lnSpc>
                <a:spcPct val="80000"/>
              </a:lnSpc>
              <a:defRPr/>
            </a:pPr>
            <a:r>
              <a:rPr lang="en-US" sz="2000"/>
              <a:t>City/country</a:t>
            </a:r>
          </a:p>
          <a:p>
            <a:pPr eaLnBrk="1" hangingPunct="1">
              <a:lnSpc>
                <a:spcPct val="80000"/>
              </a:lnSpc>
              <a:defRPr/>
            </a:pPr>
            <a:r>
              <a:rPr lang="en-US" sz="2000"/>
              <a:t>Children</a:t>
            </a:r>
          </a:p>
          <a:p>
            <a:pPr eaLnBrk="1" hangingPunct="1">
              <a:lnSpc>
                <a:spcPct val="80000"/>
              </a:lnSpc>
              <a:defRPr/>
            </a:pPr>
            <a:r>
              <a:rPr lang="en-US" sz="2000"/>
              <a:t>Ages</a:t>
            </a:r>
          </a:p>
          <a:p>
            <a:pPr eaLnBrk="1" hangingPunct="1">
              <a:lnSpc>
                <a:spcPct val="80000"/>
              </a:lnSpc>
              <a:defRPr/>
            </a:pPr>
            <a:r>
              <a:rPr lang="en-US" sz="2000"/>
              <a:t>Sex</a:t>
            </a:r>
          </a:p>
          <a:p>
            <a:pPr eaLnBrk="1" hangingPunct="1">
              <a:lnSpc>
                <a:spcPct val="80000"/>
              </a:lnSpc>
              <a:defRPr/>
            </a:pPr>
            <a:r>
              <a:rPr lang="en-US" sz="2000"/>
              <a:t>Sports</a:t>
            </a:r>
          </a:p>
          <a:p>
            <a:pPr eaLnBrk="1" hangingPunct="1">
              <a:lnSpc>
                <a:spcPct val="80000"/>
              </a:lnSpc>
              <a:defRPr/>
            </a:pPr>
            <a:r>
              <a:rPr lang="en-US" sz="2000"/>
              <a:t>Fishing</a:t>
            </a:r>
          </a:p>
          <a:p>
            <a:pPr eaLnBrk="1" hangingPunct="1">
              <a:lnSpc>
                <a:spcPct val="80000"/>
              </a:lnSpc>
              <a:defRPr/>
            </a:pPr>
            <a:r>
              <a:rPr lang="en-US" sz="2000"/>
              <a:t>Hunting</a:t>
            </a:r>
          </a:p>
          <a:p>
            <a:pPr eaLnBrk="1" hangingPunct="1">
              <a:lnSpc>
                <a:spcPct val="80000"/>
              </a:lnSpc>
              <a:defRPr/>
            </a:pPr>
            <a:r>
              <a:rPr lang="en-US" sz="2000"/>
              <a:t>Beach</a:t>
            </a:r>
          </a:p>
          <a:p>
            <a:pPr eaLnBrk="1" hangingPunct="1">
              <a:lnSpc>
                <a:spcPct val="80000"/>
              </a:lnSpc>
              <a:defRPr/>
            </a:pPr>
            <a:endParaRPr lang="en-US" sz="2000"/>
          </a:p>
        </p:txBody>
      </p:sp>
      <p:sp>
        <p:nvSpPr>
          <p:cNvPr id="111620" name="Rectangle 4">
            <a:extLst>
              <a:ext uri="{FF2B5EF4-FFF2-40B4-BE49-F238E27FC236}">
                <a16:creationId xmlns:a16="http://schemas.microsoft.com/office/drawing/2014/main" id="{9324DC9C-7CD4-2144-9BB8-BCFD2F261078}"/>
              </a:ext>
            </a:extLst>
          </p:cNvPr>
          <p:cNvSpPr>
            <a:spLocks noGrp="1" noChangeArrowheads="1"/>
          </p:cNvSpPr>
          <p:nvPr>
            <p:ph type="body" sz="half" idx="2"/>
          </p:nvPr>
        </p:nvSpPr>
        <p:spPr>
          <a:xfrm>
            <a:off x="4652963" y="1600200"/>
            <a:ext cx="4033837" cy="4530725"/>
          </a:xfrm>
        </p:spPr>
        <p:txBody>
          <a:bodyPr/>
          <a:lstStyle/>
          <a:p>
            <a:pPr eaLnBrk="1" hangingPunct="1">
              <a:lnSpc>
                <a:spcPct val="80000"/>
              </a:lnSpc>
              <a:buFont typeface="Wingdings" pitchFamily="2" charset="2"/>
              <a:buNone/>
              <a:defRPr/>
            </a:pPr>
            <a:r>
              <a:rPr lang="en-US" sz="2000"/>
              <a:t>Retail sales representative is able to ask pointed questions, such as these:</a:t>
            </a:r>
          </a:p>
          <a:p>
            <a:pPr eaLnBrk="1" hangingPunct="1">
              <a:lnSpc>
                <a:spcPct val="80000"/>
              </a:lnSpc>
              <a:defRPr/>
            </a:pPr>
            <a:r>
              <a:rPr lang="en-US" sz="2000"/>
              <a:t>“Did you know we have an unannounced sale on swimsuits?”</a:t>
            </a:r>
          </a:p>
          <a:p>
            <a:pPr eaLnBrk="1" hangingPunct="1">
              <a:lnSpc>
                <a:spcPct val="80000"/>
              </a:lnSpc>
              <a:defRPr/>
            </a:pPr>
            <a:r>
              <a:rPr lang="en-US" sz="2000"/>
              <a:t>“We just got in some Italian sunglasses that I think you might like.”</a:t>
            </a:r>
          </a:p>
          <a:p>
            <a:pPr eaLnBrk="1" hangingPunct="1">
              <a:lnSpc>
                <a:spcPct val="80000"/>
              </a:lnSpc>
              <a:defRPr/>
            </a:pPr>
            <a:r>
              <a:rPr lang="en-US" sz="2000"/>
              <a:t>“The forecasters predict a cold winter for duck hunters. We have a special on waders right now.”</a:t>
            </a:r>
          </a:p>
          <a:p>
            <a:pPr eaLnBrk="1" hangingPunct="1">
              <a:lnSpc>
                <a:spcPct val="80000"/>
              </a:lnSpc>
              <a:defRPr/>
            </a:pPr>
            <a:endParaRPr lang="en-US" sz="20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3419C942-2CF8-5944-BA36-42A796703A9C}"/>
              </a:ext>
            </a:extLst>
          </p:cNvPr>
          <p:cNvSpPr>
            <a:spLocks noGrp="1" noChangeArrowheads="1"/>
          </p:cNvSpPr>
          <p:nvPr>
            <p:ph type="title"/>
          </p:nvPr>
        </p:nvSpPr>
        <p:spPr/>
        <p:txBody>
          <a:bodyPr/>
          <a:lstStyle/>
          <a:p>
            <a:pPr eaLnBrk="1" hangingPunct="1">
              <a:defRPr/>
            </a:pPr>
            <a:r>
              <a:rPr lang="en-US"/>
              <a:t>3.15.2 A Retail Personalization System (ct)</a:t>
            </a:r>
          </a:p>
        </p:txBody>
      </p:sp>
      <p:pic>
        <p:nvPicPr>
          <p:cNvPr id="159746" name="Picture 4">
            <a:extLst>
              <a:ext uri="{FF2B5EF4-FFF2-40B4-BE49-F238E27FC236}">
                <a16:creationId xmlns:a16="http://schemas.microsoft.com/office/drawing/2014/main" id="{5CBFEE4C-5F9C-1449-BD94-DA07B216135D}"/>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066800" y="1981200"/>
            <a:ext cx="7239000" cy="4319588"/>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099B3D66-0E55-9245-9B64-F3D3E0AE0939}"/>
              </a:ext>
            </a:extLst>
          </p:cNvPr>
          <p:cNvSpPr>
            <a:spLocks noGrp="1" noChangeArrowheads="1"/>
          </p:cNvSpPr>
          <p:nvPr>
            <p:ph type="title"/>
          </p:nvPr>
        </p:nvSpPr>
        <p:spPr/>
        <p:txBody>
          <a:bodyPr/>
          <a:lstStyle/>
          <a:p>
            <a:pPr eaLnBrk="1" hangingPunct="1">
              <a:defRPr/>
            </a:pPr>
            <a:r>
              <a:rPr lang="en-US"/>
              <a:t>3.15.2 A Retail Personalization System (ct)</a:t>
            </a:r>
          </a:p>
        </p:txBody>
      </p:sp>
      <p:sp>
        <p:nvSpPr>
          <p:cNvPr id="114691" name="Rectangle 3">
            <a:extLst>
              <a:ext uri="{FF2B5EF4-FFF2-40B4-BE49-F238E27FC236}">
                <a16:creationId xmlns:a16="http://schemas.microsoft.com/office/drawing/2014/main" id="{D203F583-ABA9-D443-AF7A-95010454DE0E}"/>
              </a:ext>
            </a:extLst>
          </p:cNvPr>
          <p:cNvSpPr>
            <a:spLocks noGrp="1" noChangeArrowheads="1"/>
          </p:cNvSpPr>
          <p:nvPr>
            <p:ph type="body" idx="1"/>
          </p:nvPr>
        </p:nvSpPr>
        <p:spPr/>
        <p:txBody>
          <a:bodyPr/>
          <a:lstStyle/>
          <a:p>
            <a:pPr eaLnBrk="1" hangingPunct="1">
              <a:buFont typeface="Wingdings" pitchFamily="2" charset="2"/>
              <a:buNone/>
              <a:defRPr/>
            </a:pPr>
            <a:r>
              <a:rPr lang="en-US"/>
              <a:t>Periodically, the analysis program spins off a file to the operational environment that contains such information as the following:</a:t>
            </a:r>
          </a:p>
          <a:p>
            <a:pPr eaLnBrk="1" hangingPunct="1">
              <a:defRPr/>
            </a:pPr>
            <a:r>
              <a:rPr lang="en-US"/>
              <a:t>Last purchase date</a:t>
            </a:r>
          </a:p>
          <a:p>
            <a:pPr eaLnBrk="1" hangingPunct="1">
              <a:defRPr/>
            </a:pPr>
            <a:r>
              <a:rPr lang="en-US"/>
              <a:t>Last purchase type</a:t>
            </a:r>
          </a:p>
          <a:p>
            <a:pPr eaLnBrk="1" hangingPunct="1">
              <a:defRPr/>
            </a:pPr>
            <a:r>
              <a:rPr lang="en-US"/>
              <a:t>Market analysis/segmenting</a:t>
            </a:r>
          </a:p>
          <a:p>
            <a:pPr eaLnBrk="1" hangingPunct="1">
              <a:defRPr/>
            </a:pP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E46A287-B6E1-2F43-B35D-6C2935368FD6}"/>
              </a:ext>
            </a:extLst>
          </p:cNvPr>
          <p:cNvSpPr>
            <a:spLocks noGrp="1" noChangeArrowheads="1"/>
          </p:cNvSpPr>
          <p:nvPr>
            <p:ph type="title"/>
          </p:nvPr>
        </p:nvSpPr>
        <p:spPr/>
        <p:txBody>
          <a:bodyPr/>
          <a:lstStyle/>
          <a:p>
            <a:pPr eaLnBrk="1" hangingPunct="1">
              <a:defRPr/>
            </a:pPr>
            <a:r>
              <a:rPr lang="en-US" sz="4000"/>
              <a:t>3.15.3 Credit Scoring</a:t>
            </a:r>
            <a:br>
              <a:rPr lang="en-US" sz="4000"/>
            </a:br>
            <a:r>
              <a:rPr lang="en-US" sz="4000"/>
              <a:t>based on (Demographics data)</a:t>
            </a:r>
          </a:p>
        </p:txBody>
      </p:sp>
      <p:sp>
        <p:nvSpPr>
          <p:cNvPr id="31747" name="Rectangle 3">
            <a:extLst>
              <a:ext uri="{FF2B5EF4-FFF2-40B4-BE49-F238E27FC236}">
                <a16:creationId xmlns:a16="http://schemas.microsoft.com/office/drawing/2014/main" id="{2AB7D026-DFF6-EE4A-8638-DE930E0BC4F0}"/>
              </a:ext>
            </a:extLst>
          </p:cNvPr>
          <p:cNvSpPr>
            <a:spLocks noGrp="1" noChangeArrowheads="1"/>
          </p:cNvSpPr>
          <p:nvPr>
            <p:ph type="body" idx="1"/>
          </p:nvPr>
        </p:nvSpPr>
        <p:spPr/>
        <p:txBody>
          <a:bodyPr/>
          <a:lstStyle/>
          <a:p>
            <a:pPr eaLnBrk="1" hangingPunct="1">
              <a:lnSpc>
                <a:spcPct val="80000"/>
              </a:lnSpc>
              <a:buFont typeface="Wingdings" pitchFamily="2" charset="2"/>
              <a:buNone/>
              <a:defRPr/>
            </a:pPr>
            <a:r>
              <a:rPr lang="en-US" sz="2400"/>
              <a:t>The background check relies on the data warehouse. In truth, the check is an eclectic one, in which many aspects of the customer are investigated, such as the following:</a:t>
            </a:r>
          </a:p>
          <a:p>
            <a:pPr eaLnBrk="1" hangingPunct="1">
              <a:lnSpc>
                <a:spcPct val="80000"/>
              </a:lnSpc>
              <a:defRPr/>
            </a:pPr>
            <a:r>
              <a:rPr lang="en-US" sz="2400"/>
              <a:t>Past payback history</a:t>
            </a:r>
          </a:p>
          <a:p>
            <a:pPr eaLnBrk="1" hangingPunct="1">
              <a:lnSpc>
                <a:spcPct val="80000"/>
              </a:lnSpc>
              <a:defRPr/>
            </a:pPr>
            <a:r>
              <a:rPr lang="en-US" sz="2400"/>
              <a:t>Home/property ownership</a:t>
            </a:r>
          </a:p>
          <a:p>
            <a:pPr eaLnBrk="1" hangingPunct="1">
              <a:lnSpc>
                <a:spcPct val="80000"/>
              </a:lnSpc>
              <a:defRPr/>
            </a:pPr>
            <a:r>
              <a:rPr lang="en-US" sz="2400"/>
              <a:t>Financial management</a:t>
            </a:r>
          </a:p>
          <a:p>
            <a:pPr eaLnBrk="1" hangingPunct="1">
              <a:lnSpc>
                <a:spcPct val="80000"/>
              </a:lnSpc>
              <a:defRPr/>
            </a:pPr>
            <a:r>
              <a:rPr lang="en-US" sz="2400"/>
              <a:t>Net worth</a:t>
            </a:r>
          </a:p>
          <a:p>
            <a:pPr eaLnBrk="1" hangingPunct="1">
              <a:lnSpc>
                <a:spcPct val="80000"/>
              </a:lnSpc>
              <a:defRPr/>
            </a:pPr>
            <a:r>
              <a:rPr lang="en-US" sz="2400"/>
              <a:t>Gross income</a:t>
            </a:r>
          </a:p>
          <a:p>
            <a:pPr eaLnBrk="1" hangingPunct="1">
              <a:lnSpc>
                <a:spcPct val="80000"/>
              </a:lnSpc>
              <a:defRPr/>
            </a:pPr>
            <a:r>
              <a:rPr lang="en-US" sz="2400"/>
              <a:t>Gross expenses</a:t>
            </a:r>
          </a:p>
          <a:p>
            <a:pPr eaLnBrk="1" hangingPunct="1">
              <a:lnSpc>
                <a:spcPct val="80000"/>
              </a:lnSpc>
              <a:defRPr/>
            </a:pPr>
            <a:r>
              <a:rPr lang="en-US" sz="2400"/>
              <a:t>Other intangibles</a:t>
            </a:r>
          </a:p>
          <a:p>
            <a:pPr eaLnBrk="1" hangingPunct="1">
              <a:lnSpc>
                <a:spcPct val="80000"/>
              </a:lnSpc>
              <a:defRPr/>
            </a:pPr>
            <a:endParaRPr lang="en-US" sz="24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281508C4-07F6-5640-9453-4727E117D122}"/>
              </a:ext>
            </a:extLst>
          </p:cNvPr>
          <p:cNvSpPr>
            <a:spLocks noGrp="1" noChangeArrowheads="1"/>
          </p:cNvSpPr>
          <p:nvPr>
            <p:ph type="title"/>
          </p:nvPr>
        </p:nvSpPr>
        <p:spPr/>
        <p:txBody>
          <a:bodyPr/>
          <a:lstStyle/>
          <a:p>
            <a:pPr eaLnBrk="1" hangingPunct="1">
              <a:defRPr/>
            </a:pPr>
            <a:r>
              <a:rPr lang="en-US"/>
              <a:t>3.15.3 Credit Scoring (ct)</a:t>
            </a:r>
          </a:p>
        </p:txBody>
      </p:sp>
      <p:sp>
        <p:nvSpPr>
          <p:cNvPr id="115716" name="Rectangle 4">
            <a:extLst>
              <a:ext uri="{FF2B5EF4-FFF2-40B4-BE49-F238E27FC236}">
                <a16:creationId xmlns:a16="http://schemas.microsoft.com/office/drawing/2014/main" id="{64C9309A-A829-3F47-9A2D-415A2C636154}"/>
              </a:ext>
            </a:extLst>
          </p:cNvPr>
          <p:cNvSpPr>
            <a:spLocks noGrp="1" noChangeArrowheads="1"/>
          </p:cNvSpPr>
          <p:nvPr>
            <p:ph type="body" idx="1"/>
          </p:nvPr>
        </p:nvSpPr>
        <p:spPr/>
        <p:txBody>
          <a:bodyPr/>
          <a:lstStyle/>
          <a:p>
            <a:pPr eaLnBrk="1" hangingPunct="1">
              <a:lnSpc>
                <a:spcPct val="90000"/>
              </a:lnSpc>
              <a:buFont typeface="Wingdings" pitchFamily="2" charset="2"/>
              <a:buNone/>
              <a:defRPr/>
            </a:pPr>
            <a:r>
              <a:rPr lang="en-US"/>
              <a:t>The analysis program is run periodically and produces a prequalified file for use in the operational environment. In addition to other data, the prequalified file includes the following:</a:t>
            </a:r>
          </a:p>
          <a:p>
            <a:pPr eaLnBrk="1" hangingPunct="1">
              <a:lnSpc>
                <a:spcPct val="90000"/>
              </a:lnSpc>
              <a:defRPr/>
            </a:pPr>
            <a:r>
              <a:rPr lang="en-US"/>
              <a:t>Customer identification</a:t>
            </a:r>
          </a:p>
          <a:p>
            <a:pPr eaLnBrk="1" hangingPunct="1">
              <a:lnSpc>
                <a:spcPct val="90000"/>
              </a:lnSpc>
              <a:defRPr/>
            </a:pPr>
            <a:r>
              <a:rPr lang="en-US"/>
              <a:t>Approved credit limit</a:t>
            </a:r>
          </a:p>
          <a:p>
            <a:pPr eaLnBrk="1" hangingPunct="1">
              <a:lnSpc>
                <a:spcPct val="90000"/>
              </a:lnSpc>
              <a:defRPr/>
            </a:pPr>
            <a:r>
              <a:rPr lang="en-US"/>
              <a:t>Special approval limit</a:t>
            </a:r>
          </a:p>
          <a:p>
            <a:pPr eaLnBrk="1" hangingPunct="1">
              <a:lnSpc>
                <a:spcPct val="90000"/>
              </a:lnSpc>
              <a:defRPr/>
            </a:pP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872BD1F2-59C9-3040-BC75-1AB9CF0B3A23}"/>
              </a:ext>
            </a:extLst>
          </p:cNvPr>
          <p:cNvSpPr>
            <a:spLocks noGrp="1" noChangeArrowheads="1"/>
          </p:cNvSpPr>
          <p:nvPr>
            <p:ph type="title"/>
          </p:nvPr>
        </p:nvSpPr>
        <p:spPr/>
        <p:txBody>
          <a:bodyPr/>
          <a:lstStyle/>
          <a:p>
            <a:pPr eaLnBrk="1" hangingPunct="1">
              <a:defRPr/>
            </a:pPr>
            <a:r>
              <a:rPr lang="en-US"/>
              <a:t>3.15.3 Credit Scoring (ct)</a:t>
            </a:r>
          </a:p>
        </p:txBody>
      </p:sp>
      <p:pic>
        <p:nvPicPr>
          <p:cNvPr id="167938" name="Picture 5">
            <a:extLst>
              <a:ext uri="{FF2B5EF4-FFF2-40B4-BE49-F238E27FC236}">
                <a16:creationId xmlns:a16="http://schemas.microsoft.com/office/drawing/2014/main" id="{7C9E30E6-5EE5-FA47-9C77-581A5504B1D7}"/>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914400" y="1905000"/>
            <a:ext cx="7391400" cy="4183063"/>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649240D0-4D2E-C54C-8EB6-B4D8F1E7ACD9}"/>
              </a:ext>
            </a:extLst>
          </p:cNvPr>
          <p:cNvSpPr>
            <a:spLocks noGrp="1" noChangeArrowheads="1"/>
          </p:cNvSpPr>
          <p:nvPr>
            <p:ph type="title"/>
          </p:nvPr>
        </p:nvSpPr>
        <p:spPr/>
        <p:txBody>
          <a:bodyPr/>
          <a:lstStyle/>
          <a:p>
            <a:pPr eaLnBrk="1" hangingPunct="1">
              <a:defRPr/>
            </a:pPr>
            <a:r>
              <a:rPr lang="en-US"/>
              <a:t>3.16 Indirect Use of Data Warehouse Data</a:t>
            </a:r>
          </a:p>
        </p:txBody>
      </p:sp>
      <p:pic>
        <p:nvPicPr>
          <p:cNvPr id="169986" name="Picture 4">
            <a:extLst>
              <a:ext uri="{FF2B5EF4-FFF2-40B4-BE49-F238E27FC236}">
                <a16:creationId xmlns:a16="http://schemas.microsoft.com/office/drawing/2014/main" id="{466CAE18-38F2-D747-8927-FFB6309745BD}"/>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495300" y="1727200"/>
            <a:ext cx="7585075" cy="4252913"/>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4464B834-0CE5-1A4B-AF50-46FC7053714A}"/>
              </a:ext>
            </a:extLst>
          </p:cNvPr>
          <p:cNvSpPr>
            <a:spLocks noGrp="1" noChangeArrowheads="1"/>
          </p:cNvSpPr>
          <p:nvPr>
            <p:ph type="title"/>
          </p:nvPr>
        </p:nvSpPr>
        <p:spPr/>
        <p:txBody>
          <a:bodyPr/>
          <a:lstStyle/>
          <a:p>
            <a:pPr eaLnBrk="1" hangingPunct="1">
              <a:defRPr/>
            </a:pPr>
            <a:r>
              <a:rPr lang="en-US"/>
              <a:t>3.16 Indirect Use of Data Warehouse Data (ct)</a:t>
            </a:r>
          </a:p>
        </p:txBody>
      </p:sp>
      <p:sp>
        <p:nvSpPr>
          <p:cNvPr id="117764" name="Rectangle 4">
            <a:extLst>
              <a:ext uri="{FF2B5EF4-FFF2-40B4-BE49-F238E27FC236}">
                <a16:creationId xmlns:a16="http://schemas.microsoft.com/office/drawing/2014/main" id="{E9BA032F-97FB-2E4B-9C76-11671210BCCB}"/>
              </a:ext>
            </a:extLst>
          </p:cNvPr>
          <p:cNvSpPr>
            <a:spLocks noGrp="1" noChangeArrowheads="1"/>
          </p:cNvSpPr>
          <p:nvPr>
            <p:ph type="body" idx="1"/>
          </p:nvPr>
        </p:nvSpPr>
        <p:spPr/>
        <p:txBody>
          <a:bodyPr/>
          <a:lstStyle/>
          <a:p>
            <a:pPr eaLnBrk="1" hangingPunct="1">
              <a:lnSpc>
                <a:spcPct val="80000"/>
              </a:lnSpc>
              <a:buFont typeface="Wingdings" pitchFamily="2" charset="2"/>
              <a:buNone/>
              <a:defRPr/>
            </a:pPr>
            <a:r>
              <a:rPr lang="en-US" sz="2000"/>
              <a:t>Following are a few considerations of the elements of the indirect use of data warehouse data:</a:t>
            </a:r>
          </a:p>
          <a:p>
            <a:pPr eaLnBrk="1" hangingPunct="1">
              <a:lnSpc>
                <a:spcPct val="80000"/>
              </a:lnSpc>
              <a:defRPr/>
            </a:pPr>
            <a:r>
              <a:rPr lang="en-US" sz="2000"/>
              <a:t>The analysis program:</a:t>
            </a:r>
          </a:p>
          <a:p>
            <a:pPr lvl="1" eaLnBrk="1" hangingPunct="1">
              <a:lnSpc>
                <a:spcPct val="80000"/>
              </a:lnSpc>
              <a:defRPr/>
            </a:pPr>
            <a:r>
              <a:rPr lang="en-US" sz="1800"/>
              <a:t>Has many characteristics of artificial intelligence</a:t>
            </a:r>
          </a:p>
          <a:p>
            <a:pPr lvl="1" eaLnBrk="1" hangingPunct="1">
              <a:lnSpc>
                <a:spcPct val="80000"/>
              </a:lnSpc>
              <a:defRPr/>
            </a:pPr>
            <a:r>
              <a:rPr lang="en-US" sz="1800"/>
              <a:t>Has free rein to run on any data warehouse data that is available</a:t>
            </a:r>
          </a:p>
          <a:p>
            <a:pPr lvl="1" eaLnBrk="1" hangingPunct="1">
              <a:lnSpc>
                <a:spcPct val="80000"/>
              </a:lnSpc>
              <a:defRPr/>
            </a:pPr>
            <a:r>
              <a:rPr lang="en-US" sz="1800"/>
              <a:t>Is run in the background, where processing time is not an issue (or at least not a large issue)</a:t>
            </a:r>
          </a:p>
          <a:p>
            <a:pPr lvl="1" eaLnBrk="1" hangingPunct="1">
              <a:lnSpc>
                <a:spcPct val="80000"/>
              </a:lnSpc>
              <a:defRPr/>
            </a:pPr>
            <a:r>
              <a:rPr lang="en-US" sz="1800"/>
              <a:t>Is run in harmony with the rate at which data warehouse changes</a:t>
            </a:r>
          </a:p>
          <a:p>
            <a:pPr eaLnBrk="1" hangingPunct="1">
              <a:lnSpc>
                <a:spcPct val="80000"/>
              </a:lnSpc>
              <a:defRPr/>
            </a:pPr>
            <a:r>
              <a:rPr lang="en-US" sz="2000"/>
              <a:t>The periodic refreshment:</a:t>
            </a:r>
          </a:p>
          <a:p>
            <a:pPr lvl="1" eaLnBrk="1" hangingPunct="1">
              <a:lnSpc>
                <a:spcPct val="80000"/>
              </a:lnSpc>
              <a:defRPr/>
            </a:pPr>
            <a:r>
              <a:rPr lang="en-US" sz="1800"/>
              <a:t>Occurs infrequently</a:t>
            </a:r>
          </a:p>
          <a:p>
            <a:pPr lvl="1" eaLnBrk="1" hangingPunct="1">
              <a:lnSpc>
                <a:spcPct val="80000"/>
              </a:lnSpc>
              <a:defRPr/>
            </a:pPr>
            <a:r>
              <a:rPr lang="en-US" sz="1800"/>
              <a:t>Operates in a replacement mode</a:t>
            </a:r>
          </a:p>
          <a:p>
            <a:pPr lvl="1" eaLnBrk="1" hangingPunct="1">
              <a:lnSpc>
                <a:spcPct val="80000"/>
              </a:lnSpc>
              <a:defRPr/>
            </a:pPr>
            <a:r>
              <a:rPr lang="en-US" sz="1800"/>
              <a:t>Moves the data from the technology supporting the data warehouse to the technology supporting the operational environment</a:t>
            </a:r>
          </a:p>
          <a:p>
            <a:pPr eaLnBrk="1" hangingPunct="1">
              <a:lnSpc>
                <a:spcPct val="80000"/>
              </a:lnSpc>
              <a:defRPr/>
            </a:pPr>
            <a:endParaRPr lang="en-US" sz="20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A31E0565-41FF-FA4A-A281-2887D2499268}"/>
              </a:ext>
            </a:extLst>
          </p:cNvPr>
          <p:cNvSpPr>
            <a:spLocks noGrp="1" noChangeArrowheads="1"/>
          </p:cNvSpPr>
          <p:nvPr>
            <p:ph type="title"/>
          </p:nvPr>
        </p:nvSpPr>
        <p:spPr/>
        <p:txBody>
          <a:bodyPr/>
          <a:lstStyle/>
          <a:p>
            <a:pPr eaLnBrk="1" hangingPunct="1">
              <a:defRPr/>
            </a:pPr>
            <a:r>
              <a:rPr lang="en-US"/>
              <a:t>3.16 Indirect Use of Data Warehouse Data (ct)</a:t>
            </a:r>
          </a:p>
        </p:txBody>
      </p:sp>
      <p:sp>
        <p:nvSpPr>
          <p:cNvPr id="118787" name="Rectangle 3">
            <a:extLst>
              <a:ext uri="{FF2B5EF4-FFF2-40B4-BE49-F238E27FC236}">
                <a16:creationId xmlns:a16="http://schemas.microsoft.com/office/drawing/2014/main" id="{B6A00357-CDB1-A743-9C31-17314E19F727}"/>
              </a:ext>
            </a:extLst>
          </p:cNvPr>
          <p:cNvSpPr>
            <a:spLocks noGrp="1" noChangeArrowheads="1"/>
          </p:cNvSpPr>
          <p:nvPr>
            <p:ph type="body" idx="1"/>
          </p:nvPr>
        </p:nvSpPr>
        <p:spPr/>
        <p:txBody>
          <a:bodyPr/>
          <a:lstStyle/>
          <a:p>
            <a:pPr eaLnBrk="1" hangingPunct="1">
              <a:lnSpc>
                <a:spcPct val="80000"/>
              </a:lnSpc>
              <a:defRPr/>
            </a:pPr>
            <a:r>
              <a:rPr lang="en-US" sz="2800"/>
              <a:t>The online pre-analyzed data file:</a:t>
            </a:r>
          </a:p>
          <a:p>
            <a:pPr lvl="1" eaLnBrk="1" hangingPunct="1">
              <a:lnSpc>
                <a:spcPct val="80000"/>
              </a:lnSpc>
              <a:defRPr/>
            </a:pPr>
            <a:r>
              <a:rPr lang="en-US" sz="2400"/>
              <a:t>Contains only a small amount of data per unit of data</a:t>
            </a:r>
          </a:p>
          <a:p>
            <a:pPr lvl="1" eaLnBrk="1" hangingPunct="1">
              <a:lnSpc>
                <a:spcPct val="80000"/>
              </a:lnSpc>
              <a:defRPr/>
            </a:pPr>
            <a:r>
              <a:rPr lang="en-US" sz="2400"/>
              <a:t>May contain collectively a large amount of data (because there may be many units of data)</a:t>
            </a:r>
          </a:p>
          <a:p>
            <a:pPr lvl="1" eaLnBrk="1" hangingPunct="1">
              <a:lnSpc>
                <a:spcPct val="80000"/>
              </a:lnSpc>
              <a:defRPr/>
            </a:pPr>
            <a:r>
              <a:rPr lang="en-US" sz="2400"/>
              <a:t>Contains precisely what the online clerk needs</a:t>
            </a:r>
          </a:p>
          <a:p>
            <a:pPr lvl="1" eaLnBrk="1" hangingPunct="1">
              <a:lnSpc>
                <a:spcPct val="80000"/>
              </a:lnSpc>
              <a:defRPr/>
            </a:pPr>
            <a:r>
              <a:rPr lang="en-US" sz="2400"/>
              <a:t>Is not updated, but is periodically refreshed on a wholesale basis</a:t>
            </a:r>
          </a:p>
          <a:p>
            <a:pPr lvl="1" eaLnBrk="1" hangingPunct="1">
              <a:lnSpc>
                <a:spcPct val="80000"/>
              </a:lnSpc>
              <a:defRPr/>
            </a:pPr>
            <a:r>
              <a:rPr lang="en-US" sz="2400"/>
              <a:t>Is part of the online high-performance environment</a:t>
            </a:r>
          </a:p>
          <a:p>
            <a:pPr lvl="1" eaLnBrk="1" hangingPunct="1">
              <a:lnSpc>
                <a:spcPct val="80000"/>
              </a:lnSpc>
              <a:defRPr/>
            </a:pPr>
            <a:r>
              <a:rPr lang="en-US" sz="2400"/>
              <a:t>Is efficient to access</a:t>
            </a:r>
          </a:p>
          <a:p>
            <a:pPr lvl="1" eaLnBrk="1" hangingPunct="1">
              <a:lnSpc>
                <a:spcPct val="80000"/>
              </a:lnSpc>
              <a:defRPr/>
            </a:pPr>
            <a:r>
              <a:rPr lang="en-US" sz="2400"/>
              <a:t>Is geared for access of individual units of data, not massive sweeps of data</a:t>
            </a:r>
          </a:p>
          <a:p>
            <a:pPr eaLnBrk="1" hangingPunct="1">
              <a:lnSpc>
                <a:spcPct val="80000"/>
              </a:lnSpc>
              <a:defRPr/>
            </a:pPr>
            <a:endParaRPr 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83770827-3A07-5B45-96FA-9DA2C654D475}"/>
              </a:ext>
            </a:extLst>
          </p:cNvPr>
          <p:cNvSpPr>
            <a:spLocks noGrp="1" noChangeArrowheads="1"/>
          </p:cNvSpPr>
          <p:nvPr>
            <p:ph type="title"/>
          </p:nvPr>
        </p:nvSpPr>
        <p:spPr/>
        <p:txBody>
          <a:bodyPr/>
          <a:lstStyle/>
          <a:p>
            <a:pPr eaLnBrk="1" hangingPunct="1">
              <a:defRPr/>
            </a:pPr>
            <a:r>
              <a:rPr lang="en-US" sz="3600"/>
              <a:t>3.1 Beginning with Operational Data (Data Selection – time based)</a:t>
            </a:r>
          </a:p>
        </p:txBody>
      </p:sp>
      <p:pic>
        <p:nvPicPr>
          <p:cNvPr id="28674" name="Picture 5">
            <a:extLst>
              <a:ext uri="{FF2B5EF4-FFF2-40B4-BE49-F238E27FC236}">
                <a16:creationId xmlns:a16="http://schemas.microsoft.com/office/drawing/2014/main" id="{11DAC400-9D23-DD4D-80E9-5823679F15D7}"/>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533400" y="1870075"/>
            <a:ext cx="8153400" cy="4759325"/>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07FFCFE-B20F-6844-A18A-A1BCB45BA25A}"/>
              </a:ext>
            </a:extLst>
          </p:cNvPr>
          <p:cNvSpPr>
            <a:spLocks noGrp="1" noChangeArrowheads="1"/>
          </p:cNvSpPr>
          <p:nvPr>
            <p:ph type="title"/>
          </p:nvPr>
        </p:nvSpPr>
        <p:spPr/>
        <p:txBody>
          <a:bodyPr/>
          <a:lstStyle/>
          <a:p>
            <a:pPr eaLnBrk="1" hangingPunct="1">
              <a:defRPr/>
            </a:pPr>
            <a:r>
              <a:rPr lang="en-US"/>
              <a:t>3.17 Star Joins</a:t>
            </a:r>
          </a:p>
        </p:txBody>
      </p:sp>
      <p:sp>
        <p:nvSpPr>
          <p:cNvPr id="33795" name="Rectangle 3">
            <a:extLst>
              <a:ext uri="{FF2B5EF4-FFF2-40B4-BE49-F238E27FC236}">
                <a16:creationId xmlns:a16="http://schemas.microsoft.com/office/drawing/2014/main" id="{CEF7D408-E966-1949-826C-D138B40B1F96}"/>
              </a:ext>
            </a:extLst>
          </p:cNvPr>
          <p:cNvSpPr>
            <a:spLocks noGrp="1" noChangeArrowheads="1"/>
          </p:cNvSpPr>
          <p:nvPr>
            <p:ph type="body" idx="1"/>
          </p:nvPr>
        </p:nvSpPr>
        <p:spPr/>
        <p:txBody>
          <a:bodyPr/>
          <a:lstStyle/>
          <a:p>
            <a:pPr eaLnBrk="1" hangingPunct="1">
              <a:lnSpc>
                <a:spcPct val="90000"/>
              </a:lnSpc>
              <a:buFont typeface="Wingdings" pitchFamily="2" charset="2"/>
              <a:buNone/>
              <a:defRPr/>
            </a:pPr>
            <a:r>
              <a:rPr lang="en-US" sz="2800"/>
              <a:t>There are several very good reasons why normalization and a relational approach produces the optimal design for a data warehouse:</a:t>
            </a:r>
          </a:p>
          <a:p>
            <a:pPr eaLnBrk="1" hangingPunct="1">
              <a:lnSpc>
                <a:spcPct val="90000"/>
              </a:lnSpc>
              <a:defRPr/>
            </a:pPr>
            <a:r>
              <a:rPr lang="en-US" sz="2800"/>
              <a:t>It produces flexibility.</a:t>
            </a:r>
          </a:p>
          <a:p>
            <a:pPr eaLnBrk="1" hangingPunct="1">
              <a:lnSpc>
                <a:spcPct val="90000"/>
              </a:lnSpc>
              <a:defRPr/>
            </a:pPr>
            <a:r>
              <a:rPr lang="en-US" sz="2800"/>
              <a:t>It fits well with very granular data.</a:t>
            </a:r>
          </a:p>
          <a:p>
            <a:pPr eaLnBrk="1" hangingPunct="1">
              <a:lnSpc>
                <a:spcPct val="90000"/>
              </a:lnSpc>
              <a:defRPr/>
            </a:pPr>
            <a:r>
              <a:rPr lang="en-US" sz="2800"/>
              <a:t>It is not optimized for any given set of processing requirements.</a:t>
            </a:r>
          </a:p>
          <a:p>
            <a:pPr eaLnBrk="1" hangingPunct="1">
              <a:lnSpc>
                <a:spcPct val="90000"/>
              </a:lnSpc>
              <a:defRPr/>
            </a:pPr>
            <a:r>
              <a:rPr lang="en-US" sz="2800"/>
              <a:t>It fits very nicely with the data model.</a:t>
            </a:r>
          </a:p>
          <a:p>
            <a:pPr eaLnBrk="1" hangingPunct="1">
              <a:lnSpc>
                <a:spcPct val="90000"/>
              </a:lnSpc>
              <a:defRPr/>
            </a:pPr>
            <a:endParaRPr lang="en-US" sz="28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5DCB2152-359D-B641-A101-015CA062D026}"/>
              </a:ext>
            </a:extLst>
          </p:cNvPr>
          <p:cNvSpPr>
            <a:spLocks noGrp="1" noChangeArrowheads="1"/>
          </p:cNvSpPr>
          <p:nvPr>
            <p:ph type="title"/>
          </p:nvPr>
        </p:nvSpPr>
        <p:spPr/>
        <p:txBody>
          <a:bodyPr/>
          <a:lstStyle/>
          <a:p>
            <a:pPr eaLnBrk="1" hangingPunct="1">
              <a:defRPr/>
            </a:pPr>
            <a:r>
              <a:rPr lang="en-US"/>
              <a:t>3.17 Star Joins (ct)</a:t>
            </a:r>
          </a:p>
        </p:txBody>
      </p:sp>
      <p:pic>
        <p:nvPicPr>
          <p:cNvPr id="178178" name="Picture 5">
            <a:extLst>
              <a:ext uri="{FF2B5EF4-FFF2-40B4-BE49-F238E27FC236}">
                <a16:creationId xmlns:a16="http://schemas.microsoft.com/office/drawing/2014/main" id="{A8DA03C6-C65A-CC41-A8AC-5A99B2FBB9C5}"/>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457200" y="2057400"/>
            <a:ext cx="8453438" cy="4448175"/>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7FEBB987-507A-A948-80C6-DF9B68A6C57C}"/>
              </a:ext>
            </a:extLst>
          </p:cNvPr>
          <p:cNvSpPr>
            <a:spLocks noGrp="1" noChangeArrowheads="1"/>
          </p:cNvSpPr>
          <p:nvPr>
            <p:ph type="title"/>
          </p:nvPr>
        </p:nvSpPr>
        <p:spPr/>
        <p:txBody>
          <a:bodyPr/>
          <a:lstStyle/>
          <a:p>
            <a:pPr eaLnBrk="1" hangingPunct="1">
              <a:defRPr/>
            </a:pPr>
            <a:r>
              <a:rPr lang="en-US"/>
              <a:t>3.17 Star Joins (ct)</a:t>
            </a:r>
          </a:p>
        </p:txBody>
      </p:sp>
      <p:pic>
        <p:nvPicPr>
          <p:cNvPr id="180226" name="Picture 5">
            <a:extLst>
              <a:ext uri="{FF2B5EF4-FFF2-40B4-BE49-F238E27FC236}">
                <a16:creationId xmlns:a16="http://schemas.microsoft.com/office/drawing/2014/main" id="{B7D59E6B-CF50-A549-A947-CC65DB0DD1FC}"/>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04800" y="2286000"/>
            <a:ext cx="8377238" cy="39624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53A52B7F-B442-644F-A541-C4A61660EABE}"/>
              </a:ext>
            </a:extLst>
          </p:cNvPr>
          <p:cNvSpPr>
            <a:spLocks noGrp="1" noChangeArrowheads="1"/>
          </p:cNvSpPr>
          <p:nvPr>
            <p:ph type="title"/>
          </p:nvPr>
        </p:nvSpPr>
        <p:spPr/>
        <p:txBody>
          <a:bodyPr/>
          <a:lstStyle/>
          <a:p>
            <a:pPr eaLnBrk="1" hangingPunct="1">
              <a:defRPr/>
            </a:pPr>
            <a:r>
              <a:rPr lang="en-US"/>
              <a:t>3.17 Star Joins (ct)</a:t>
            </a:r>
          </a:p>
        </p:txBody>
      </p:sp>
      <p:pic>
        <p:nvPicPr>
          <p:cNvPr id="182274" name="Picture 5">
            <a:extLst>
              <a:ext uri="{FF2B5EF4-FFF2-40B4-BE49-F238E27FC236}">
                <a16:creationId xmlns:a16="http://schemas.microsoft.com/office/drawing/2014/main" id="{AA29726F-940C-E245-887B-377ED39BCEA5}"/>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457200" y="1981200"/>
            <a:ext cx="8382000" cy="45720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180DCE16-2844-F44E-9724-34CA1F3BEE93}"/>
              </a:ext>
            </a:extLst>
          </p:cNvPr>
          <p:cNvSpPr>
            <a:spLocks noGrp="1" noChangeArrowheads="1"/>
          </p:cNvSpPr>
          <p:nvPr>
            <p:ph type="title"/>
          </p:nvPr>
        </p:nvSpPr>
        <p:spPr/>
        <p:txBody>
          <a:bodyPr/>
          <a:lstStyle/>
          <a:p>
            <a:pPr eaLnBrk="1" hangingPunct="1">
              <a:defRPr/>
            </a:pPr>
            <a:r>
              <a:rPr lang="en-US"/>
              <a:t>3.17 Star Joins (ct)</a:t>
            </a:r>
          </a:p>
        </p:txBody>
      </p:sp>
      <p:pic>
        <p:nvPicPr>
          <p:cNvPr id="184322" name="Picture 5">
            <a:extLst>
              <a:ext uri="{FF2B5EF4-FFF2-40B4-BE49-F238E27FC236}">
                <a16:creationId xmlns:a16="http://schemas.microsoft.com/office/drawing/2014/main" id="{34490489-8C93-814A-8C6D-A5C2CB6D81B9}"/>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685800" y="1981200"/>
            <a:ext cx="7924800" cy="46609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29374403-EFEA-3844-BAD0-4FBA56763577}"/>
              </a:ext>
            </a:extLst>
          </p:cNvPr>
          <p:cNvSpPr>
            <a:spLocks noGrp="1" noChangeArrowheads="1"/>
          </p:cNvSpPr>
          <p:nvPr>
            <p:ph type="title"/>
          </p:nvPr>
        </p:nvSpPr>
        <p:spPr/>
        <p:txBody>
          <a:bodyPr/>
          <a:lstStyle/>
          <a:p>
            <a:pPr eaLnBrk="1" hangingPunct="1">
              <a:defRPr/>
            </a:pPr>
            <a:r>
              <a:rPr lang="en-US"/>
              <a:t>3.17 Star Joins (ct)</a:t>
            </a:r>
          </a:p>
        </p:txBody>
      </p:sp>
      <p:pic>
        <p:nvPicPr>
          <p:cNvPr id="186370" name="Picture 5">
            <a:extLst>
              <a:ext uri="{FF2B5EF4-FFF2-40B4-BE49-F238E27FC236}">
                <a16:creationId xmlns:a16="http://schemas.microsoft.com/office/drawing/2014/main" id="{3663C60E-E834-4543-9CC1-1FB5BA162C07}"/>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685800" y="1905000"/>
            <a:ext cx="8077200" cy="4713288"/>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982F7E67-57F3-6642-96D3-F30254166B13}"/>
              </a:ext>
            </a:extLst>
          </p:cNvPr>
          <p:cNvSpPr>
            <a:spLocks noGrp="1" noChangeArrowheads="1"/>
          </p:cNvSpPr>
          <p:nvPr>
            <p:ph type="title"/>
          </p:nvPr>
        </p:nvSpPr>
        <p:spPr/>
        <p:txBody>
          <a:bodyPr/>
          <a:lstStyle/>
          <a:p>
            <a:pPr eaLnBrk="1" hangingPunct="1">
              <a:defRPr/>
            </a:pPr>
            <a:r>
              <a:rPr lang="en-US"/>
              <a:t>3.17 Star Joins (ct)</a:t>
            </a:r>
          </a:p>
        </p:txBody>
      </p:sp>
      <p:pic>
        <p:nvPicPr>
          <p:cNvPr id="188418" name="Picture 5">
            <a:extLst>
              <a:ext uri="{FF2B5EF4-FFF2-40B4-BE49-F238E27FC236}">
                <a16:creationId xmlns:a16="http://schemas.microsoft.com/office/drawing/2014/main" id="{75B0C3FF-A9D4-0246-8893-B3AC543F3217}"/>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457200" y="2133600"/>
            <a:ext cx="8318500" cy="42672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7902B362-60C8-784D-AEF2-2715B590ED0B}"/>
              </a:ext>
            </a:extLst>
          </p:cNvPr>
          <p:cNvSpPr>
            <a:spLocks noGrp="1" noChangeArrowheads="1"/>
          </p:cNvSpPr>
          <p:nvPr>
            <p:ph type="title"/>
          </p:nvPr>
        </p:nvSpPr>
        <p:spPr/>
        <p:txBody>
          <a:bodyPr/>
          <a:lstStyle/>
          <a:p>
            <a:pPr eaLnBrk="1" hangingPunct="1">
              <a:defRPr/>
            </a:pPr>
            <a:r>
              <a:rPr lang="en-US"/>
              <a:t>3.17 Star Joins (ct)</a:t>
            </a:r>
          </a:p>
        </p:txBody>
      </p:sp>
      <p:pic>
        <p:nvPicPr>
          <p:cNvPr id="190466" name="Picture 5">
            <a:extLst>
              <a:ext uri="{FF2B5EF4-FFF2-40B4-BE49-F238E27FC236}">
                <a16:creationId xmlns:a16="http://schemas.microsoft.com/office/drawing/2014/main" id="{3AB09936-E9A3-B74E-9E66-55ACDAA3F35F}"/>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685800" y="1758950"/>
            <a:ext cx="7924800" cy="502285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5ADFC90C-3149-C149-9C7C-F9B8E6E79179}"/>
              </a:ext>
            </a:extLst>
          </p:cNvPr>
          <p:cNvSpPr>
            <a:spLocks noGrp="1" noChangeArrowheads="1"/>
          </p:cNvSpPr>
          <p:nvPr>
            <p:ph type="title"/>
          </p:nvPr>
        </p:nvSpPr>
        <p:spPr/>
        <p:txBody>
          <a:bodyPr/>
          <a:lstStyle/>
          <a:p>
            <a:pPr eaLnBrk="1" hangingPunct="1">
              <a:defRPr/>
            </a:pPr>
            <a:r>
              <a:rPr lang="en-US"/>
              <a:t>3.17 Star Joins (ct)</a:t>
            </a:r>
          </a:p>
        </p:txBody>
      </p:sp>
      <p:pic>
        <p:nvPicPr>
          <p:cNvPr id="192514" name="Picture 5">
            <a:extLst>
              <a:ext uri="{FF2B5EF4-FFF2-40B4-BE49-F238E27FC236}">
                <a16:creationId xmlns:a16="http://schemas.microsoft.com/office/drawing/2014/main" id="{33C2E326-F1F3-AD47-B97C-2F2CCD5471DF}"/>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179513" y="1905000"/>
            <a:ext cx="7278687" cy="4811713"/>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98BA85A-35D0-E640-BF77-2C55674124FA}"/>
              </a:ext>
            </a:extLst>
          </p:cNvPr>
          <p:cNvSpPr>
            <a:spLocks noGrp="1" noChangeArrowheads="1"/>
          </p:cNvSpPr>
          <p:nvPr>
            <p:ph type="title"/>
          </p:nvPr>
        </p:nvSpPr>
        <p:spPr/>
        <p:txBody>
          <a:bodyPr/>
          <a:lstStyle/>
          <a:p>
            <a:pPr eaLnBrk="1" hangingPunct="1">
              <a:defRPr/>
            </a:pPr>
            <a:r>
              <a:rPr lang="en-US"/>
              <a:t>3.18 Supporting the ODS</a:t>
            </a:r>
          </a:p>
        </p:txBody>
      </p:sp>
      <p:sp>
        <p:nvSpPr>
          <p:cNvPr id="34819" name="Rectangle 3">
            <a:extLst>
              <a:ext uri="{FF2B5EF4-FFF2-40B4-BE49-F238E27FC236}">
                <a16:creationId xmlns:a16="http://schemas.microsoft.com/office/drawing/2014/main" id="{E9A7C4C8-9165-0940-AB6C-6FE8B32EE7EC}"/>
              </a:ext>
            </a:extLst>
          </p:cNvPr>
          <p:cNvSpPr>
            <a:spLocks noGrp="1" noChangeArrowheads="1"/>
          </p:cNvSpPr>
          <p:nvPr>
            <p:ph type="body" idx="1"/>
          </p:nvPr>
        </p:nvSpPr>
        <p:spPr/>
        <p:txBody>
          <a:bodyPr/>
          <a:lstStyle/>
          <a:p>
            <a:pPr eaLnBrk="1" hangingPunct="1">
              <a:lnSpc>
                <a:spcPct val="80000"/>
              </a:lnSpc>
              <a:buFont typeface="Wingdings" pitchFamily="2" charset="2"/>
              <a:buNone/>
              <a:defRPr/>
            </a:pPr>
            <a:r>
              <a:rPr lang="en-US" sz="2000"/>
              <a:t>In general, there are four classes of ODS:</a:t>
            </a:r>
          </a:p>
          <a:p>
            <a:pPr eaLnBrk="1" hangingPunct="1">
              <a:lnSpc>
                <a:spcPct val="80000"/>
              </a:lnSpc>
              <a:defRPr/>
            </a:pPr>
            <a:r>
              <a:rPr lang="en-US" sz="2000" b="1"/>
              <a:t>Class I</a:t>
            </a:r>
            <a:r>
              <a:rPr lang="en-US" sz="2000"/>
              <a:t>—In a class I ODS, updates of data from the operational environment to the ODS are synchronous.</a:t>
            </a:r>
          </a:p>
          <a:p>
            <a:pPr eaLnBrk="1" hangingPunct="1">
              <a:lnSpc>
                <a:spcPct val="80000"/>
              </a:lnSpc>
              <a:defRPr/>
            </a:pPr>
            <a:r>
              <a:rPr lang="en-US" sz="2000" b="1"/>
              <a:t>Class II</a:t>
            </a:r>
            <a:r>
              <a:rPr lang="en-US" sz="2000" b="1" i="1"/>
              <a:t>— </a:t>
            </a:r>
            <a:r>
              <a:rPr lang="en-US" sz="2000"/>
              <a:t>In a class II ODS, the updates between the operational environment and the ODS occur within a two-to-three-hour time frame.</a:t>
            </a:r>
          </a:p>
          <a:p>
            <a:pPr eaLnBrk="1" hangingPunct="1">
              <a:lnSpc>
                <a:spcPct val="80000"/>
              </a:lnSpc>
              <a:defRPr/>
            </a:pPr>
            <a:r>
              <a:rPr lang="en-US" sz="2000" b="1"/>
              <a:t>Class III</a:t>
            </a:r>
            <a:r>
              <a:rPr lang="en-US" sz="2000"/>
              <a:t>—In a class III ODS, the synchronization of updates between the operational environment and the ODS occurs overnight.</a:t>
            </a:r>
          </a:p>
          <a:p>
            <a:pPr eaLnBrk="1" hangingPunct="1">
              <a:lnSpc>
                <a:spcPct val="80000"/>
              </a:lnSpc>
              <a:defRPr/>
            </a:pPr>
            <a:r>
              <a:rPr lang="en-US" sz="2000" b="1"/>
              <a:t>Class IV</a:t>
            </a:r>
            <a:r>
              <a:rPr lang="en-US" sz="2000"/>
              <a:t>—In a class IV ODS, updates into the ODS from the data warehouse are unscheduled. Figure 3-56 shows this support.</a:t>
            </a:r>
          </a:p>
          <a:p>
            <a:pPr eaLnBrk="1" hangingPunct="1">
              <a:lnSpc>
                <a:spcPct val="80000"/>
              </a:lnSpc>
              <a:defRPr/>
            </a:pP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75A2CEA-F84F-1046-B996-234EA14FA867}"/>
              </a:ext>
            </a:extLst>
          </p:cNvPr>
          <p:cNvSpPr>
            <a:spLocks noGrp="1" noChangeArrowheads="1"/>
          </p:cNvSpPr>
          <p:nvPr>
            <p:ph type="title"/>
          </p:nvPr>
        </p:nvSpPr>
        <p:spPr>
          <a:xfrm>
            <a:off x="685800" y="214313"/>
            <a:ext cx="8258175" cy="1462087"/>
          </a:xfrm>
        </p:spPr>
        <p:txBody>
          <a:bodyPr/>
          <a:lstStyle/>
          <a:p>
            <a:pPr eaLnBrk="1" hangingPunct="1">
              <a:defRPr/>
            </a:pPr>
            <a:r>
              <a:rPr lang="en-US" sz="3600"/>
              <a:t>3.1 Beginning with Operational Data (Data Selection: spatial consideration)</a:t>
            </a:r>
          </a:p>
        </p:txBody>
      </p:sp>
      <p:pic>
        <p:nvPicPr>
          <p:cNvPr id="30722" name="Picture 5">
            <a:extLst>
              <a:ext uri="{FF2B5EF4-FFF2-40B4-BE49-F238E27FC236}">
                <a16:creationId xmlns:a16="http://schemas.microsoft.com/office/drawing/2014/main" id="{3731F1FF-4D6C-464C-A2A2-670420EEECCE}"/>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81000" y="1676400"/>
            <a:ext cx="8305800" cy="4745038"/>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01DFB7D7-7EB1-D94A-88F0-660B49E058CA}"/>
              </a:ext>
            </a:extLst>
          </p:cNvPr>
          <p:cNvSpPr>
            <a:spLocks noGrp="1" noChangeArrowheads="1"/>
          </p:cNvSpPr>
          <p:nvPr>
            <p:ph type="title"/>
          </p:nvPr>
        </p:nvSpPr>
        <p:spPr/>
        <p:txBody>
          <a:bodyPr/>
          <a:lstStyle/>
          <a:p>
            <a:pPr eaLnBrk="1" hangingPunct="1">
              <a:defRPr/>
            </a:pPr>
            <a:r>
              <a:rPr lang="en-US"/>
              <a:t>3.18 Supporting the ODS (ct)</a:t>
            </a:r>
          </a:p>
        </p:txBody>
      </p:sp>
      <p:sp>
        <p:nvSpPr>
          <p:cNvPr id="129028" name="Rectangle 4">
            <a:extLst>
              <a:ext uri="{FF2B5EF4-FFF2-40B4-BE49-F238E27FC236}">
                <a16:creationId xmlns:a16="http://schemas.microsoft.com/office/drawing/2014/main" id="{9E635A16-AFEE-4F48-9194-A0FC32F6F7B7}"/>
              </a:ext>
            </a:extLst>
          </p:cNvPr>
          <p:cNvSpPr>
            <a:spLocks noGrp="1" noChangeArrowheads="1"/>
          </p:cNvSpPr>
          <p:nvPr>
            <p:ph type="body" idx="1"/>
          </p:nvPr>
        </p:nvSpPr>
        <p:spPr/>
        <p:txBody>
          <a:bodyPr/>
          <a:lstStyle/>
          <a:p>
            <a:pPr eaLnBrk="1" hangingPunct="1">
              <a:lnSpc>
                <a:spcPct val="90000"/>
              </a:lnSpc>
              <a:buFont typeface="Wingdings" pitchFamily="2" charset="2"/>
              <a:buNone/>
              <a:defRPr/>
            </a:pPr>
            <a:r>
              <a:rPr lang="en-US" sz="2400"/>
              <a:t>The customer has been active for several years. The analysis of the transactions in the data warehouse is used to produce the following profile information about a single customer:</a:t>
            </a:r>
          </a:p>
          <a:p>
            <a:pPr eaLnBrk="1" hangingPunct="1">
              <a:lnSpc>
                <a:spcPct val="90000"/>
              </a:lnSpc>
              <a:defRPr/>
            </a:pPr>
            <a:r>
              <a:rPr lang="en-US" sz="2400"/>
              <a:t>Customer name and ID</a:t>
            </a:r>
          </a:p>
          <a:p>
            <a:pPr eaLnBrk="1" hangingPunct="1">
              <a:lnSpc>
                <a:spcPct val="90000"/>
              </a:lnSpc>
              <a:defRPr/>
            </a:pPr>
            <a:r>
              <a:rPr lang="en-US" sz="2400"/>
              <a:t>Customer volume—high/low</a:t>
            </a:r>
          </a:p>
          <a:p>
            <a:pPr eaLnBrk="1" hangingPunct="1">
              <a:lnSpc>
                <a:spcPct val="90000"/>
              </a:lnSpc>
              <a:defRPr/>
            </a:pPr>
            <a:r>
              <a:rPr lang="en-US" sz="2400"/>
              <a:t>Customer profitability—high/low</a:t>
            </a:r>
          </a:p>
          <a:p>
            <a:pPr eaLnBrk="1" hangingPunct="1">
              <a:lnSpc>
                <a:spcPct val="90000"/>
              </a:lnSpc>
              <a:defRPr/>
            </a:pPr>
            <a:r>
              <a:rPr lang="en-US" sz="2400"/>
              <a:t>Customer frequency of activity—very frequent/very infrequent</a:t>
            </a:r>
          </a:p>
          <a:p>
            <a:pPr eaLnBrk="1" hangingPunct="1">
              <a:lnSpc>
                <a:spcPct val="90000"/>
              </a:lnSpc>
              <a:defRPr/>
            </a:pPr>
            <a:r>
              <a:rPr lang="en-US" sz="2400"/>
              <a:t>Customer likes/dislikes (fast cars, single malt scotch)</a:t>
            </a:r>
          </a:p>
          <a:p>
            <a:pPr eaLnBrk="1" hangingPunct="1">
              <a:lnSpc>
                <a:spcPct val="90000"/>
              </a:lnSpc>
              <a:defRPr/>
            </a:pPr>
            <a:endParaRPr lang="en-US" sz="24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EC41E440-BA79-9144-9C3C-EECC10D6CDD8}"/>
              </a:ext>
            </a:extLst>
          </p:cNvPr>
          <p:cNvSpPr>
            <a:spLocks noGrp="1" noChangeArrowheads="1"/>
          </p:cNvSpPr>
          <p:nvPr>
            <p:ph type="title"/>
          </p:nvPr>
        </p:nvSpPr>
        <p:spPr/>
        <p:txBody>
          <a:bodyPr/>
          <a:lstStyle/>
          <a:p>
            <a:pPr eaLnBrk="1" hangingPunct="1">
              <a:defRPr/>
            </a:pPr>
            <a:r>
              <a:rPr lang="en-US"/>
              <a:t>3.18 Supporting the ODS (ct)</a:t>
            </a:r>
          </a:p>
        </p:txBody>
      </p:sp>
      <p:pic>
        <p:nvPicPr>
          <p:cNvPr id="198658" name="Picture 5">
            <a:extLst>
              <a:ext uri="{FF2B5EF4-FFF2-40B4-BE49-F238E27FC236}">
                <a16:creationId xmlns:a16="http://schemas.microsoft.com/office/drawing/2014/main" id="{DB4424E3-BAF3-2846-9ACC-24B0005CB9C8}"/>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066800" y="1828800"/>
            <a:ext cx="6934200" cy="47371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02187B8-A286-3D4B-B0C4-20D4F9A71760}"/>
              </a:ext>
            </a:extLst>
          </p:cNvPr>
          <p:cNvSpPr>
            <a:spLocks noGrp="1" noChangeArrowheads="1"/>
          </p:cNvSpPr>
          <p:nvPr>
            <p:ph type="title"/>
          </p:nvPr>
        </p:nvSpPr>
        <p:spPr/>
        <p:txBody>
          <a:bodyPr/>
          <a:lstStyle/>
          <a:p>
            <a:pPr eaLnBrk="1" hangingPunct="1">
              <a:defRPr/>
            </a:pPr>
            <a:r>
              <a:rPr lang="en-US"/>
              <a:t>3.19 Requirements and the Zachman Framework</a:t>
            </a:r>
          </a:p>
        </p:txBody>
      </p:sp>
      <p:pic>
        <p:nvPicPr>
          <p:cNvPr id="200706" name="Picture 4">
            <a:extLst>
              <a:ext uri="{FF2B5EF4-FFF2-40B4-BE49-F238E27FC236}">
                <a16:creationId xmlns:a16="http://schemas.microsoft.com/office/drawing/2014/main" id="{BD5BD9EB-D35A-714F-892B-846D2B9B4645}"/>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457200" y="2133600"/>
            <a:ext cx="8153400" cy="44196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EE69C135-8AD6-0740-B763-F3C8ACA78894}"/>
              </a:ext>
            </a:extLst>
          </p:cNvPr>
          <p:cNvSpPr>
            <a:spLocks noGrp="1" noChangeArrowheads="1"/>
          </p:cNvSpPr>
          <p:nvPr>
            <p:ph type="title"/>
          </p:nvPr>
        </p:nvSpPr>
        <p:spPr/>
        <p:txBody>
          <a:bodyPr/>
          <a:lstStyle/>
          <a:p>
            <a:pPr eaLnBrk="1" hangingPunct="1">
              <a:defRPr/>
            </a:pPr>
            <a:r>
              <a:rPr lang="en-US"/>
              <a:t>3.19 Requirements and the Zachman Framework (ct)</a:t>
            </a:r>
          </a:p>
        </p:txBody>
      </p:sp>
      <p:pic>
        <p:nvPicPr>
          <p:cNvPr id="202754" name="Picture 5">
            <a:extLst>
              <a:ext uri="{FF2B5EF4-FFF2-40B4-BE49-F238E27FC236}">
                <a16:creationId xmlns:a16="http://schemas.microsoft.com/office/drawing/2014/main" id="{99CAF07D-E812-CE44-B1B0-26CD6D6D959D}"/>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457200" y="2057400"/>
            <a:ext cx="8305800" cy="40386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D38DC27-C3B5-4048-9B5B-1126DBDC1E6C}"/>
              </a:ext>
            </a:extLst>
          </p:cNvPr>
          <p:cNvSpPr>
            <a:spLocks noGrp="1" noChangeArrowheads="1"/>
          </p:cNvSpPr>
          <p:nvPr>
            <p:ph type="title"/>
          </p:nvPr>
        </p:nvSpPr>
        <p:spPr/>
        <p:txBody>
          <a:bodyPr/>
          <a:lstStyle/>
          <a:p>
            <a:pPr eaLnBrk="1" hangingPunct="1">
              <a:defRPr/>
            </a:pPr>
            <a:r>
              <a:rPr lang="en-US"/>
              <a:t>Summary</a:t>
            </a:r>
            <a:br>
              <a:rPr lang="en-US"/>
            </a:br>
            <a:endParaRPr lang="en-US"/>
          </a:p>
        </p:txBody>
      </p:sp>
      <p:sp>
        <p:nvSpPr>
          <p:cNvPr id="36867" name="Rectangle 3">
            <a:extLst>
              <a:ext uri="{FF2B5EF4-FFF2-40B4-BE49-F238E27FC236}">
                <a16:creationId xmlns:a16="http://schemas.microsoft.com/office/drawing/2014/main" id="{226D2EC1-7AAD-E44F-95C5-F7FC3FB92E5E}"/>
              </a:ext>
            </a:extLst>
          </p:cNvPr>
          <p:cNvSpPr>
            <a:spLocks noGrp="1" noChangeArrowheads="1"/>
          </p:cNvSpPr>
          <p:nvPr>
            <p:ph type="body" idx="1"/>
          </p:nvPr>
        </p:nvSpPr>
        <p:spPr/>
        <p:txBody>
          <a:bodyPr/>
          <a:lstStyle/>
          <a:p>
            <a:pPr eaLnBrk="1" hangingPunct="1">
              <a:lnSpc>
                <a:spcPct val="80000"/>
              </a:lnSpc>
              <a:defRPr/>
            </a:pPr>
            <a:r>
              <a:rPr lang="en-US" sz="2000"/>
              <a:t>Design of data warehouse</a:t>
            </a:r>
          </a:p>
          <a:p>
            <a:pPr lvl="1" eaLnBrk="1" hangingPunct="1">
              <a:lnSpc>
                <a:spcPct val="80000"/>
              </a:lnSpc>
              <a:defRPr/>
            </a:pPr>
            <a:r>
              <a:rPr lang="en-US" sz="1800"/>
              <a:t>Corporate Data model</a:t>
            </a:r>
          </a:p>
          <a:p>
            <a:pPr lvl="1" eaLnBrk="1" hangingPunct="1">
              <a:lnSpc>
                <a:spcPct val="80000"/>
              </a:lnSpc>
              <a:defRPr/>
            </a:pPr>
            <a:r>
              <a:rPr lang="en-US" sz="1800"/>
              <a:t>Operational data model</a:t>
            </a:r>
          </a:p>
          <a:p>
            <a:pPr lvl="1" eaLnBrk="1" hangingPunct="1">
              <a:lnSpc>
                <a:spcPct val="80000"/>
              </a:lnSpc>
              <a:defRPr/>
            </a:pPr>
            <a:r>
              <a:rPr lang="en-US" sz="1800"/>
              <a:t>Iterative approach since requirements are a non-priori</a:t>
            </a:r>
          </a:p>
          <a:p>
            <a:pPr lvl="1" eaLnBrk="1" hangingPunct="1">
              <a:lnSpc>
                <a:spcPct val="80000"/>
              </a:lnSpc>
              <a:defRPr/>
            </a:pPr>
            <a:r>
              <a:rPr lang="en-US" sz="1800"/>
              <a:t>Different SDLC approach</a:t>
            </a:r>
          </a:p>
          <a:p>
            <a:pPr eaLnBrk="1" hangingPunct="1">
              <a:lnSpc>
                <a:spcPct val="80000"/>
              </a:lnSpc>
              <a:defRPr/>
            </a:pPr>
            <a:r>
              <a:rPr lang="en-US" sz="2000"/>
              <a:t>Data warehouse construction considerations</a:t>
            </a:r>
          </a:p>
          <a:p>
            <a:pPr lvl="1" eaLnBrk="1" hangingPunct="1">
              <a:lnSpc>
                <a:spcPct val="80000"/>
              </a:lnSpc>
              <a:defRPr/>
            </a:pPr>
            <a:r>
              <a:rPr lang="en-US" sz="1800"/>
              <a:t>Data Volume (large size)</a:t>
            </a:r>
          </a:p>
          <a:p>
            <a:pPr lvl="1" eaLnBrk="1" hangingPunct="1">
              <a:lnSpc>
                <a:spcPct val="80000"/>
              </a:lnSpc>
              <a:defRPr/>
            </a:pPr>
            <a:r>
              <a:rPr lang="en-US" sz="1800"/>
              <a:t>Data Latency (late arrival of data set)</a:t>
            </a:r>
          </a:p>
          <a:p>
            <a:pPr lvl="1" eaLnBrk="1" hangingPunct="1">
              <a:lnSpc>
                <a:spcPct val="80000"/>
              </a:lnSpc>
              <a:defRPr/>
            </a:pPr>
            <a:r>
              <a:rPr lang="en-US" sz="1800"/>
              <a:t>Require transformation and understand of legacy</a:t>
            </a:r>
          </a:p>
          <a:p>
            <a:pPr eaLnBrk="1" hangingPunct="1">
              <a:lnSpc>
                <a:spcPct val="80000"/>
              </a:lnSpc>
              <a:defRPr/>
            </a:pPr>
            <a:r>
              <a:rPr lang="en-US" sz="2000"/>
              <a:t>Data Models (granularities)</a:t>
            </a:r>
          </a:p>
          <a:p>
            <a:pPr lvl="1" eaLnBrk="1" hangingPunct="1">
              <a:lnSpc>
                <a:spcPct val="80000"/>
              </a:lnSpc>
              <a:defRPr/>
            </a:pPr>
            <a:r>
              <a:rPr lang="en-US" sz="1800"/>
              <a:t>Low level</a:t>
            </a:r>
          </a:p>
          <a:p>
            <a:pPr lvl="1" eaLnBrk="1" hangingPunct="1">
              <a:lnSpc>
                <a:spcPct val="80000"/>
              </a:lnSpc>
              <a:defRPr/>
            </a:pPr>
            <a:r>
              <a:rPr lang="en-US" sz="1800"/>
              <a:t>Mid Level</a:t>
            </a:r>
          </a:p>
          <a:p>
            <a:pPr lvl="1" eaLnBrk="1" hangingPunct="1">
              <a:lnSpc>
                <a:spcPct val="80000"/>
              </a:lnSpc>
              <a:defRPr/>
            </a:pPr>
            <a:r>
              <a:rPr lang="en-US" sz="1800"/>
              <a:t>High Level</a:t>
            </a:r>
          </a:p>
          <a:p>
            <a:pPr eaLnBrk="1" hangingPunct="1">
              <a:lnSpc>
                <a:spcPct val="80000"/>
              </a:lnSpc>
              <a:defRPr/>
            </a:pPr>
            <a:r>
              <a:rPr lang="en-US" sz="2000"/>
              <a:t>Structure of typical record in data warehouse</a:t>
            </a:r>
          </a:p>
          <a:p>
            <a:pPr lvl="1" eaLnBrk="1" hangingPunct="1">
              <a:lnSpc>
                <a:spcPct val="80000"/>
              </a:lnSpc>
              <a:defRPr/>
            </a:pPr>
            <a:r>
              <a:rPr lang="en-US" sz="1800"/>
              <a:t>Time stamp, a surrogate key, direct data, secondary data</a:t>
            </a:r>
          </a:p>
          <a:p>
            <a:pPr lvl="1" eaLnBrk="1" hangingPunct="1">
              <a:lnSpc>
                <a:spcPct val="80000"/>
              </a:lnSpc>
              <a:defRPr/>
            </a:pPr>
            <a:endParaRPr lang="en-US" sz="18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a:extLst>
              <a:ext uri="{FF2B5EF4-FFF2-40B4-BE49-F238E27FC236}">
                <a16:creationId xmlns:a16="http://schemas.microsoft.com/office/drawing/2014/main" id="{8570EAD1-6C00-7645-92D2-C2C78D68BA90}"/>
              </a:ext>
            </a:extLst>
          </p:cNvPr>
          <p:cNvSpPr>
            <a:spLocks noGrp="1" noChangeArrowheads="1"/>
          </p:cNvSpPr>
          <p:nvPr>
            <p:ph type="title"/>
          </p:nvPr>
        </p:nvSpPr>
        <p:spPr>
          <a:xfrm>
            <a:off x="457200" y="277813"/>
            <a:ext cx="8229600" cy="842962"/>
          </a:xfrm>
        </p:spPr>
        <p:txBody>
          <a:bodyPr/>
          <a:lstStyle/>
          <a:p>
            <a:pPr eaLnBrk="1" hangingPunct="1">
              <a:defRPr/>
            </a:pPr>
            <a:r>
              <a:rPr lang="en-US" sz="4000"/>
              <a:t>Summary</a:t>
            </a:r>
            <a:br>
              <a:rPr lang="en-US" sz="4000"/>
            </a:br>
            <a:r>
              <a:rPr lang="en-US" sz="4000"/>
              <a:t>(cont’)</a:t>
            </a:r>
          </a:p>
        </p:txBody>
      </p:sp>
      <p:sp>
        <p:nvSpPr>
          <p:cNvPr id="256003" name="Rectangle 3">
            <a:extLst>
              <a:ext uri="{FF2B5EF4-FFF2-40B4-BE49-F238E27FC236}">
                <a16:creationId xmlns:a16="http://schemas.microsoft.com/office/drawing/2014/main" id="{1C47AB73-B462-3F44-8F80-CD7C5A6AB04E}"/>
              </a:ext>
            </a:extLst>
          </p:cNvPr>
          <p:cNvSpPr>
            <a:spLocks noGrp="1" noChangeArrowheads="1"/>
          </p:cNvSpPr>
          <p:nvPr>
            <p:ph type="body" idx="1"/>
          </p:nvPr>
        </p:nvSpPr>
        <p:spPr/>
        <p:txBody>
          <a:bodyPr/>
          <a:lstStyle/>
          <a:p>
            <a:pPr eaLnBrk="1" hangingPunct="1">
              <a:lnSpc>
                <a:spcPct val="80000"/>
              </a:lnSpc>
              <a:defRPr/>
            </a:pPr>
            <a:r>
              <a:rPr lang="en-US" sz="2400"/>
              <a:t>Reference tables must be manage in time-variant manner</a:t>
            </a:r>
          </a:p>
          <a:p>
            <a:pPr eaLnBrk="1" hangingPunct="1">
              <a:lnSpc>
                <a:spcPct val="80000"/>
              </a:lnSpc>
              <a:defRPr/>
            </a:pPr>
            <a:r>
              <a:rPr lang="en-US" sz="2400"/>
              <a:t>Data Latency – wrinkles of time</a:t>
            </a:r>
          </a:p>
          <a:p>
            <a:pPr eaLnBrk="1" hangingPunct="1">
              <a:lnSpc>
                <a:spcPct val="80000"/>
              </a:lnSpc>
              <a:defRPr/>
            </a:pPr>
            <a:r>
              <a:rPr lang="en-US" sz="2400"/>
              <a:t>Data Transformation is complex</a:t>
            </a:r>
          </a:p>
          <a:p>
            <a:pPr lvl="1" eaLnBrk="1" hangingPunct="1">
              <a:lnSpc>
                <a:spcPct val="80000"/>
              </a:lnSpc>
              <a:defRPr/>
            </a:pPr>
            <a:r>
              <a:rPr lang="en-US" sz="2000"/>
              <a:t>Different architectures </a:t>
            </a:r>
          </a:p>
          <a:p>
            <a:pPr lvl="1" eaLnBrk="1" hangingPunct="1">
              <a:lnSpc>
                <a:spcPct val="80000"/>
              </a:lnSpc>
              <a:defRPr/>
            </a:pPr>
            <a:r>
              <a:rPr lang="en-US" sz="2000"/>
              <a:t>Different technologies</a:t>
            </a:r>
          </a:p>
          <a:p>
            <a:pPr lvl="1" eaLnBrk="1" hangingPunct="1">
              <a:lnSpc>
                <a:spcPct val="80000"/>
              </a:lnSpc>
              <a:defRPr/>
            </a:pPr>
            <a:r>
              <a:rPr lang="en-US" sz="2000"/>
              <a:t>Different encoding rules and complex logics</a:t>
            </a:r>
          </a:p>
          <a:p>
            <a:pPr eaLnBrk="1" hangingPunct="1">
              <a:lnSpc>
                <a:spcPct val="80000"/>
              </a:lnSpc>
              <a:defRPr/>
            </a:pPr>
            <a:r>
              <a:rPr lang="en-US" sz="2400"/>
              <a:t>Creation of data warehouse record is triggered by on event (activity)</a:t>
            </a:r>
          </a:p>
          <a:p>
            <a:pPr eaLnBrk="1" hangingPunct="1">
              <a:lnSpc>
                <a:spcPct val="80000"/>
              </a:lnSpc>
              <a:defRPr/>
            </a:pPr>
            <a:r>
              <a:rPr lang="en-US" sz="2400"/>
              <a:t>A profile record is a composite representation of data (historical activities)</a:t>
            </a:r>
          </a:p>
          <a:p>
            <a:pPr eaLnBrk="1" hangingPunct="1">
              <a:lnSpc>
                <a:spcPct val="80000"/>
              </a:lnSpc>
              <a:defRPr/>
            </a:pPr>
            <a:r>
              <a:rPr lang="en-US" sz="2400"/>
              <a:t>Star Join (is a preferred database design techniques</a:t>
            </a:r>
          </a:p>
          <a:p>
            <a:pPr lvl="1" eaLnBrk="1" hangingPunct="1">
              <a:lnSpc>
                <a:spcPct val="80000"/>
              </a:lnSpc>
              <a:defRPr/>
            </a:pPr>
            <a:endParaRPr lang="en-US" sz="2000"/>
          </a:p>
        </p:txBody>
      </p:sp>
    </p:spTree>
  </p:cSld>
  <p:clrMapOvr>
    <a:masterClrMapping/>
  </p:clrMapOvr>
</p:sld>
</file>

<file path=ppt/theme/theme1.xml><?xml version="1.0" encoding="utf-8"?>
<a:theme xmlns:a="http://schemas.openxmlformats.org/drawingml/2006/main" name="Satellite Dish">
  <a:themeElements>
    <a:clrScheme name="Satellite Dish 4">
      <a:dk1>
        <a:srgbClr val="666A5C"/>
      </a:dk1>
      <a:lt1>
        <a:srgbClr val="FFFFFF"/>
      </a:lt1>
      <a:dk2>
        <a:srgbClr val="757868"/>
      </a:dk2>
      <a:lt2>
        <a:srgbClr val="C4C3AA"/>
      </a:lt2>
      <a:accent1>
        <a:srgbClr val="9AC2C0"/>
      </a:accent1>
      <a:accent2>
        <a:srgbClr val="4D4F45"/>
      </a:accent2>
      <a:accent3>
        <a:srgbClr val="BDBEB9"/>
      </a:accent3>
      <a:accent4>
        <a:srgbClr val="DADADA"/>
      </a:accent4>
      <a:accent5>
        <a:srgbClr val="CADDDC"/>
      </a:accent5>
      <a:accent6>
        <a:srgbClr val="45473E"/>
      </a:accent6>
      <a:hlink>
        <a:srgbClr val="009999"/>
      </a:hlink>
      <a:folHlink>
        <a:srgbClr val="BFCB4F"/>
      </a:folHlink>
    </a:clrScheme>
    <a:fontScheme name="Satellite Dish">
      <a:majorFont>
        <a:latin typeface="Arial"/>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tellite Dish 1">
        <a:dk1>
          <a:srgbClr val="660000"/>
        </a:dk1>
        <a:lt1>
          <a:srgbClr val="FFFFFF"/>
        </a:lt1>
        <a:dk2>
          <a:srgbClr val="A80000"/>
        </a:dk2>
        <a:lt2>
          <a:srgbClr val="FFFF99"/>
        </a:lt2>
        <a:accent1>
          <a:srgbClr val="FF6600"/>
        </a:accent1>
        <a:accent2>
          <a:srgbClr val="6A0000"/>
        </a:accent2>
        <a:accent3>
          <a:srgbClr val="D1AAAA"/>
        </a:accent3>
        <a:accent4>
          <a:srgbClr val="DADADA"/>
        </a:accent4>
        <a:accent5>
          <a:srgbClr val="FFB8AA"/>
        </a:accent5>
        <a:accent6>
          <a:srgbClr val="5F00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
      <a:clrScheme name="Satellite Dish 2">
        <a:dk1>
          <a:srgbClr val="6A4700"/>
        </a:dk1>
        <a:lt1>
          <a:srgbClr val="FFFFFF"/>
        </a:lt1>
        <a:dk2>
          <a:srgbClr val="522900"/>
        </a:dk2>
        <a:lt2>
          <a:srgbClr val="FFFF99"/>
        </a:lt2>
        <a:accent1>
          <a:srgbClr val="CC9900"/>
        </a:accent1>
        <a:accent2>
          <a:srgbClr val="9C7300"/>
        </a:accent2>
        <a:accent3>
          <a:srgbClr val="B3ACAA"/>
        </a:accent3>
        <a:accent4>
          <a:srgbClr val="DADADA"/>
        </a:accent4>
        <a:accent5>
          <a:srgbClr val="E2CAAA"/>
        </a:accent5>
        <a:accent6>
          <a:srgbClr val="8D6800"/>
        </a:accent6>
        <a:hlink>
          <a:srgbClr val="FF9900"/>
        </a:hlink>
        <a:folHlink>
          <a:srgbClr val="FFFF66"/>
        </a:folHlink>
      </a:clrScheme>
      <a:clrMap bg1="dk2" tx1="lt1" bg2="dk1" tx2="lt2" accent1="accent1" accent2="accent2" accent3="accent3" accent4="accent4" accent5="accent5" accent6="accent6" hlink="hlink" folHlink="folHlink"/>
    </a:extraClrScheme>
    <a:extraClrScheme>
      <a:clrScheme name="Satellite Dish 3">
        <a:dk1>
          <a:srgbClr val="495630"/>
        </a:dk1>
        <a:lt1>
          <a:srgbClr val="FFFFCC"/>
        </a:lt1>
        <a:dk2>
          <a:srgbClr val="2D361C"/>
        </a:dk2>
        <a:lt2>
          <a:srgbClr val="BAD38D"/>
        </a:lt2>
        <a:accent1>
          <a:srgbClr val="68803E"/>
        </a:accent1>
        <a:accent2>
          <a:srgbClr val="556636"/>
        </a:accent2>
        <a:accent3>
          <a:srgbClr val="ADAEAB"/>
        </a:accent3>
        <a:accent4>
          <a:srgbClr val="DADAAE"/>
        </a:accent4>
        <a:accent5>
          <a:srgbClr val="B9C0AF"/>
        </a:accent5>
        <a:accent6>
          <a:srgbClr val="4C5C30"/>
        </a:accent6>
        <a:hlink>
          <a:srgbClr val="339933"/>
        </a:hlink>
        <a:folHlink>
          <a:srgbClr val="D9D400"/>
        </a:folHlink>
      </a:clrScheme>
      <a:clrMap bg1="dk2" tx1="lt1" bg2="dk1" tx2="lt2" accent1="accent1" accent2="accent2" accent3="accent3" accent4="accent4" accent5="accent5" accent6="accent6" hlink="hlink" folHlink="folHlink"/>
    </a:extraClrScheme>
    <a:extraClrScheme>
      <a:clrScheme name="Satellite Dish 4">
        <a:dk1>
          <a:srgbClr val="666A5C"/>
        </a:dk1>
        <a:lt1>
          <a:srgbClr val="FFFFFF"/>
        </a:lt1>
        <a:dk2>
          <a:srgbClr val="757868"/>
        </a:dk2>
        <a:lt2>
          <a:srgbClr val="C4C3AA"/>
        </a:lt2>
        <a:accent1>
          <a:srgbClr val="9AC2C0"/>
        </a:accent1>
        <a:accent2>
          <a:srgbClr val="4D4F45"/>
        </a:accent2>
        <a:accent3>
          <a:srgbClr val="BDBEB9"/>
        </a:accent3>
        <a:accent4>
          <a:srgbClr val="DADADA"/>
        </a:accent4>
        <a:accent5>
          <a:srgbClr val="CADDDC"/>
        </a:accent5>
        <a:accent6>
          <a:srgbClr val="45473E"/>
        </a:accent6>
        <a:hlink>
          <a:srgbClr val="009999"/>
        </a:hlink>
        <a:folHlink>
          <a:srgbClr val="BFCB4F"/>
        </a:folHlink>
      </a:clrScheme>
      <a:clrMap bg1="dk2" tx1="lt1" bg2="dk1" tx2="lt2" accent1="accent1" accent2="accent2" accent3="accent3" accent4="accent4" accent5="accent5" accent6="accent6" hlink="hlink" folHlink="folHlink"/>
    </a:extraClrScheme>
    <a:extraClrScheme>
      <a:clrScheme name="Satellite Dish 5">
        <a:dk1>
          <a:srgbClr val="006664"/>
        </a:dk1>
        <a:lt1>
          <a:srgbClr val="FFFFFF"/>
        </a:lt1>
        <a:dk2>
          <a:srgbClr val="00908D"/>
        </a:dk2>
        <a:lt2>
          <a:srgbClr val="ADE5CD"/>
        </a:lt2>
        <a:accent1>
          <a:srgbClr val="00CCFF"/>
        </a:accent1>
        <a:accent2>
          <a:srgbClr val="006666"/>
        </a:accent2>
        <a:accent3>
          <a:srgbClr val="AAC6C5"/>
        </a:accent3>
        <a:accent4>
          <a:srgbClr val="DADADA"/>
        </a:accent4>
        <a:accent5>
          <a:srgbClr val="AAE2FF"/>
        </a:accent5>
        <a:accent6>
          <a:srgbClr val="005C5C"/>
        </a:accent6>
        <a:hlink>
          <a:srgbClr val="6DD8DB"/>
        </a:hlink>
        <a:folHlink>
          <a:srgbClr val="C5E2FF"/>
        </a:folHlink>
      </a:clrScheme>
      <a:clrMap bg1="dk2" tx1="lt1" bg2="dk1" tx2="lt2" accent1="accent1" accent2="accent2" accent3="accent3" accent4="accent4" accent5="accent5" accent6="accent6" hlink="hlink" folHlink="folHlink"/>
    </a:extraClrScheme>
    <a:extraClrScheme>
      <a:clrScheme name="Satellite Dish 6">
        <a:dk1>
          <a:srgbClr val="000000"/>
        </a:dk1>
        <a:lt1>
          <a:srgbClr val="DDDCC5"/>
        </a:lt1>
        <a:dk2>
          <a:srgbClr val="000000"/>
        </a:dk2>
        <a:lt2>
          <a:srgbClr val="B9B695"/>
        </a:lt2>
        <a:accent1>
          <a:srgbClr val="EAEBE9"/>
        </a:accent1>
        <a:accent2>
          <a:srgbClr val="BFBFAB"/>
        </a:accent2>
        <a:accent3>
          <a:srgbClr val="EBEBDF"/>
        </a:accent3>
        <a:accent4>
          <a:srgbClr val="000000"/>
        </a:accent4>
        <a:accent5>
          <a:srgbClr val="F3F3F2"/>
        </a:accent5>
        <a:accent6>
          <a:srgbClr val="ADAD9B"/>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Satellite Dish 7">
        <a:dk1>
          <a:srgbClr val="000000"/>
        </a:dk1>
        <a:lt1>
          <a:srgbClr val="FFFFFF"/>
        </a:lt1>
        <a:dk2>
          <a:srgbClr val="000000"/>
        </a:dk2>
        <a:lt2>
          <a:srgbClr val="B2B2B2"/>
        </a:lt2>
        <a:accent1>
          <a:srgbClr val="336699"/>
        </a:accent1>
        <a:accent2>
          <a:srgbClr val="5F5F5F"/>
        </a:accent2>
        <a:accent3>
          <a:srgbClr val="AAAAAA"/>
        </a:accent3>
        <a:accent4>
          <a:srgbClr val="DADADA"/>
        </a:accent4>
        <a:accent5>
          <a:srgbClr val="ADB8CA"/>
        </a:accent5>
        <a:accent6>
          <a:srgbClr val="555555"/>
        </a:accent6>
        <a:hlink>
          <a:srgbClr val="BBE5FF"/>
        </a:hlink>
        <a:folHlink>
          <a:srgbClr val="B6B3E1"/>
        </a:folHlink>
      </a:clrScheme>
      <a:clrMap bg1="dk2" tx1="lt1" bg2="dk1" tx2="lt2" accent1="accent1" accent2="accent2" accent3="accent3" accent4="accent4" accent5="accent5" accent6="accent6" hlink="hlink" folHlink="folHlink"/>
    </a:extraClrScheme>
    <a:extraClrScheme>
      <a:clrScheme name="Satellite Dish 8">
        <a:dk1>
          <a:srgbClr val="000090"/>
        </a:dk1>
        <a:lt1>
          <a:srgbClr val="EAEAEA"/>
        </a:lt1>
        <a:dk2>
          <a:srgbClr val="3A3AB2"/>
        </a:dk2>
        <a:lt2>
          <a:srgbClr val="CAD4DC"/>
        </a:lt2>
        <a:accent1>
          <a:srgbClr val="3974AF"/>
        </a:accent1>
        <a:accent2>
          <a:srgbClr val="232369"/>
        </a:accent2>
        <a:accent3>
          <a:srgbClr val="AEAED5"/>
        </a:accent3>
        <a:accent4>
          <a:srgbClr val="C8C8C8"/>
        </a:accent4>
        <a:accent5>
          <a:srgbClr val="AEBCD4"/>
        </a:accent5>
        <a:accent6>
          <a:srgbClr val="1F1F5E"/>
        </a:accent6>
        <a:hlink>
          <a:srgbClr val="00CCFF"/>
        </a:hlink>
        <a:folHlink>
          <a:srgbClr val="6699FF"/>
        </a:folHlink>
      </a:clrScheme>
      <a:clrMap bg1="dk2" tx1="lt1" bg2="dk1" tx2="lt2" accent1="accent1" accent2="accent2" accent3="accent3" accent4="accent4" accent5="accent5" accent6="accent6" hlink="hlink" folHlink="folHlink"/>
    </a:extraClrScheme>
    <a:extraClrScheme>
      <a:clrScheme name="Satellite Dish 9">
        <a:dk1>
          <a:srgbClr val="9C9C9C"/>
        </a:dk1>
        <a:lt1>
          <a:srgbClr val="FFFFFF"/>
        </a:lt1>
        <a:dk2>
          <a:srgbClr val="8696CA"/>
        </a:dk2>
        <a:lt2>
          <a:srgbClr val="FFFFFF"/>
        </a:lt2>
        <a:accent1>
          <a:srgbClr val="97D1D5"/>
        </a:accent1>
        <a:accent2>
          <a:srgbClr val="666699"/>
        </a:accent2>
        <a:accent3>
          <a:srgbClr val="C3C9E1"/>
        </a:accent3>
        <a:accent4>
          <a:srgbClr val="DADADA"/>
        </a:accent4>
        <a:accent5>
          <a:srgbClr val="C9E5E7"/>
        </a:accent5>
        <a:accent6>
          <a:srgbClr val="5C5C8A"/>
        </a:accent6>
        <a:hlink>
          <a:srgbClr val="0000FF"/>
        </a:hlink>
        <a:folHlink>
          <a:srgbClr val="00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Satellite Dish</Template>
  <TotalTime>215</TotalTime>
  <Words>3152</Words>
  <Application>Microsoft Macintosh PowerPoint</Application>
  <PresentationFormat>On-screen Show (4:3)</PresentationFormat>
  <Paragraphs>408</Paragraphs>
  <Slides>95</Slides>
  <Notes>95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95</vt:i4>
      </vt:variant>
    </vt:vector>
  </HeadingPairs>
  <TitlesOfParts>
    <vt:vector size="99" baseType="lpstr">
      <vt:lpstr>Verdana</vt:lpstr>
      <vt:lpstr>Arial</vt:lpstr>
      <vt:lpstr>Wingdings</vt:lpstr>
      <vt:lpstr>Satellite Dish</vt:lpstr>
      <vt:lpstr>Building Data Warehouse By Inmon</vt:lpstr>
      <vt:lpstr>3.0 Introduction</vt:lpstr>
      <vt:lpstr>3.1 Beginning with Operational Data</vt:lpstr>
      <vt:lpstr>3.1 Beginning with Operational Data (Different applications integration)</vt:lpstr>
      <vt:lpstr>3.1 Beginning with Operational Data  (Encoding Transformation)</vt:lpstr>
      <vt:lpstr>3.1 Beginning with Operational Data ( Types of Data Load)</vt:lpstr>
      <vt:lpstr>3.1 Beginning with Operational Data (Data selection)</vt:lpstr>
      <vt:lpstr>3.1 Beginning with Operational Data (Data Selection – time based)</vt:lpstr>
      <vt:lpstr>3.1 Beginning with Operational Data (Data Selection: spatial consideration)</vt:lpstr>
      <vt:lpstr>3.2 Process and Data Models and the Architected Environment</vt:lpstr>
      <vt:lpstr>3.2 Process and Data Models and the Architected Environment (ct)</vt:lpstr>
      <vt:lpstr>3.3 The Data Warehouse and Data Models</vt:lpstr>
      <vt:lpstr>3.3 The Data Warehouse and Data Models (ct)</vt:lpstr>
      <vt:lpstr>3.3.1 The Data Warehouse Data Model</vt:lpstr>
      <vt:lpstr>3.3.1 The Data Warehouse Data Model (ct)</vt:lpstr>
      <vt:lpstr>3.3.1 The Data Warehouse Data Model (ct)</vt:lpstr>
      <vt:lpstr>3.3.2 The Midlevel Data Model</vt:lpstr>
      <vt:lpstr>3.3.2 The Midlevel Data Model (ct)</vt:lpstr>
      <vt:lpstr>3.3.2 The Midlevel Data Model (ct)</vt:lpstr>
      <vt:lpstr>3.3.2 The Midlevel Data Model (ct)</vt:lpstr>
      <vt:lpstr>3.3.2 The Midlevel Data Model (ct)</vt:lpstr>
      <vt:lpstr>3.3.2 The Midlevel Data Model (ct)</vt:lpstr>
      <vt:lpstr>3.3.2 The Midlevel Data Model (ct)</vt:lpstr>
      <vt:lpstr>3.3.2 The Midlevel Data Model (ct)</vt:lpstr>
      <vt:lpstr>3.3.3 The Physical Data Model</vt:lpstr>
      <vt:lpstr>3.3.3 The Physical Data Model (ct)</vt:lpstr>
      <vt:lpstr>3.3.3 The Physical Data Model (con’t)</vt:lpstr>
      <vt:lpstr>3.3.3 The Physical Data Model (con’t)</vt:lpstr>
      <vt:lpstr>3.3.3 The Physical Data Model (con’t)</vt:lpstr>
      <vt:lpstr>3.4 The Data Model and Iterative Development</vt:lpstr>
      <vt:lpstr>3.4 The Data Model and Iterative Development (ct)</vt:lpstr>
      <vt:lpstr>3.4 The Data Model and Iterative Development (ct)</vt:lpstr>
      <vt:lpstr>3.5 Normalization and Denormalization (ERD: Entity Relationship Diagram)</vt:lpstr>
      <vt:lpstr>3.5 Normalization and Denormalization (Dimensional Modeling Technique)</vt:lpstr>
      <vt:lpstr>3.5 Normalization and Denormalization (hash algorithm: better search ability)</vt:lpstr>
      <vt:lpstr>3.5 Normalization and Denormalization (Use of Redundancy data – search performance)</vt:lpstr>
      <vt:lpstr>3.5 Normalization and Denormalization (Separation of data &amp; access probability)</vt:lpstr>
      <vt:lpstr>3.5 Normalization and Denormalization (Derived Data – What is it ?)</vt:lpstr>
      <vt:lpstr>3.5 Normalization and Denormalization (Data Indexing vs. Profiles – Why ?)</vt:lpstr>
      <vt:lpstr>3.5 Normalization and Denormalization (Referential data Integrity)</vt:lpstr>
      <vt:lpstr>3.5.1 Snapshots in the Data Warehouse</vt:lpstr>
      <vt:lpstr>3.5.1 Snapshots in the Data Warehouse (Primary Data)</vt:lpstr>
      <vt:lpstr>3.5.1 Snapshots in the Data Warehouse (Primary &amp; 2nd data)</vt:lpstr>
      <vt:lpstr>3.6 Metadata</vt:lpstr>
      <vt:lpstr>3.6.1 Managing Reference Tables in a Data Warehouse</vt:lpstr>
      <vt:lpstr>3.6.1 Managing Reference Tables in a Data Warehouse (ct)</vt:lpstr>
      <vt:lpstr>3.7 Cyclicity of Data—The Wrinkle of Time</vt:lpstr>
      <vt:lpstr>3.7 Cyclicity of Data—The Wrinkle of Time (ct)</vt:lpstr>
      <vt:lpstr>3.7 Cyclicity of Data—The Wrinkle of Time (ct)</vt:lpstr>
      <vt:lpstr>3.8 Complexity of Transformation and Integration</vt:lpstr>
      <vt:lpstr>3.8 Complexity of Transformation and Integration (ct)</vt:lpstr>
      <vt:lpstr>3.8 Complexity of Transformation and Integration (ct)</vt:lpstr>
      <vt:lpstr>3.8 Complexity of Transformation and Integration (ct)</vt:lpstr>
      <vt:lpstr>3.8 Complexity of Transformation and Integration (ct)</vt:lpstr>
      <vt:lpstr>3.8 Complexity of Transformation and Integration (ct)</vt:lpstr>
      <vt:lpstr>3.8 Complexity of Transformation and Integration (ct)</vt:lpstr>
      <vt:lpstr>3.9 Triggering the Data Warehouse Record</vt:lpstr>
      <vt:lpstr>3.9.2 Components of the Snapshot</vt:lpstr>
      <vt:lpstr>3.9.3 Some Examples</vt:lpstr>
      <vt:lpstr>3.10 Profile Records (sample)</vt:lpstr>
      <vt:lpstr>3.10 Profile Records (ct)</vt:lpstr>
      <vt:lpstr>3.11 Managing Volume</vt:lpstr>
      <vt:lpstr>3.12 Creating Multiple Profile Records</vt:lpstr>
      <vt:lpstr>3.13 Going from the Data Warehouse to the Operational Environment</vt:lpstr>
      <vt:lpstr>3.14 Direct Operational Access of Data Warehouse Data</vt:lpstr>
      <vt:lpstr>3.14 Direct Operational Access of Data Warehouse Data (Issues)</vt:lpstr>
      <vt:lpstr>3.15 Indirect Access of Data Warehouse Data (solution)</vt:lpstr>
      <vt:lpstr>3.15.1 An Airline Commission Calculation System (Operational example)</vt:lpstr>
      <vt:lpstr>3.15.1 An Airline Commission Calculation System (ct)</vt:lpstr>
      <vt:lpstr>3.15.2 A Retail Personalization System</vt:lpstr>
      <vt:lpstr>3.15.2 A Retail Personalization System (Demographics/Personalization data)</vt:lpstr>
      <vt:lpstr>3.15.2 A Retail Personalization System (ct)</vt:lpstr>
      <vt:lpstr>3.15.2 A Retail Personalization System (ct)</vt:lpstr>
      <vt:lpstr>3.15.3 Credit Scoring based on (Demographics data)</vt:lpstr>
      <vt:lpstr>3.15.3 Credit Scoring (ct)</vt:lpstr>
      <vt:lpstr>3.15.3 Credit Scoring (ct)</vt:lpstr>
      <vt:lpstr>3.16 Indirect Use of Data Warehouse Data</vt:lpstr>
      <vt:lpstr>3.16 Indirect Use of Data Warehouse Data (ct)</vt:lpstr>
      <vt:lpstr>3.16 Indirect Use of Data Warehouse Data (ct)</vt:lpstr>
      <vt:lpstr>3.17 Star Joins</vt:lpstr>
      <vt:lpstr>3.17 Star Joins (ct)</vt:lpstr>
      <vt:lpstr>3.17 Star Joins (ct)</vt:lpstr>
      <vt:lpstr>3.17 Star Joins (ct)</vt:lpstr>
      <vt:lpstr>3.17 Star Joins (ct)</vt:lpstr>
      <vt:lpstr>3.17 Star Joins (ct)</vt:lpstr>
      <vt:lpstr>3.17 Star Joins (ct)</vt:lpstr>
      <vt:lpstr>3.17 Star Joins (ct)</vt:lpstr>
      <vt:lpstr>3.17 Star Joins (ct)</vt:lpstr>
      <vt:lpstr>3.18 Supporting the ODS</vt:lpstr>
      <vt:lpstr>3.18 Supporting the ODS (ct)</vt:lpstr>
      <vt:lpstr>3.18 Supporting the ODS (ct)</vt:lpstr>
      <vt:lpstr>3.19 Requirements and the Zachman Framework</vt:lpstr>
      <vt:lpstr>3.19 Requirements and the Zachman Framework (ct)</vt:lpstr>
      <vt:lpstr>Summary </vt:lpstr>
      <vt:lpstr>Summary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Data Warehouse Inmon</dc:title>
  <dc:creator>VH</dc:creator>
  <cp:lastModifiedBy>Microsoft Office User</cp:lastModifiedBy>
  <cp:revision>298</cp:revision>
  <dcterms:created xsi:type="dcterms:W3CDTF">2008-09-01T03:49:50Z</dcterms:created>
  <dcterms:modified xsi:type="dcterms:W3CDTF">2022-09-05T02:09:47Z</dcterms:modified>
</cp:coreProperties>
</file>