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7" r:id="rId2"/>
    <p:sldId id="303" r:id="rId3"/>
    <p:sldId id="258" r:id="rId4"/>
    <p:sldId id="260" r:id="rId5"/>
    <p:sldId id="276" r:id="rId6"/>
    <p:sldId id="325" r:id="rId7"/>
    <p:sldId id="350" r:id="rId8"/>
    <p:sldId id="351" r:id="rId9"/>
    <p:sldId id="266" r:id="rId10"/>
    <p:sldId id="327" r:id="rId11"/>
    <p:sldId id="328" r:id="rId12"/>
    <p:sldId id="329" r:id="rId13"/>
    <p:sldId id="355" r:id="rId14"/>
    <p:sldId id="331" r:id="rId15"/>
    <p:sldId id="332" r:id="rId16"/>
    <p:sldId id="352" r:id="rId17"/>
    <p:sldId id="272" r:id="rId18"/>
    <p:sldId id="274" r:id="rId19"/>
    <p:sldId id="353" r:id="rId20"/>
    <p:sldId id="354" r:id="rId21"/>
    <p:sldId id="356" r:id="rId22"/>
    <p:sldId id="357" r:id="rId23"/>
    <p:sldId id="278" r:id="rId24"/>
    <p:sldId id="348" r:id="rId25"/>
    <p:sldId id="349" r:id="rId26"/>
  </p:sldIdLst>
  <p:sldSz cx="9144000" cy="5143500" type="screen16x9"/>
  <p:notesSz cx="6858000" cy="9144000"/>
  <p:defaultTextStyle>
    <a:defPPr>
      <a:defRPr lang="zh-CN"/>
    </a:defPPr>
    <a:lvl1pPr marL="0" lvl="0" indent="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342900" lvl="1" indent="1143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685800" lvl="2" indent="2286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028700" lvl="3" indent="3429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371600" lvl="4" indent="4572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4572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4572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4572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4572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5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CDCD"/>
    <a:srgbClr val="D2D2D2"/>
    <a:srgbClr val="CFCFCF"/>
    <a:srgbClr val="203864"/>
    <a:srgbClr val="FFC000"/>
    <a:srgbClr val="111E35"/>
    <a:srgbClr val="D09E00"/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8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194" y="342"/>
      </p:cViewPr>
      <p:guideLst>
        <p:guide orient="horz" pos="165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#1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E259BE-FD81-44F8-8AD8-696122467FE8}" type="doc">
      <dgm:prSet loTypeId="urn:microsoft.com/office/officeart/2005/8/layout/hList9#1" loCatId="list" qsTypeId="urn:microsoft.com/office/officeart/2005/8/quickstyle/simple1#1" qsCatId="simple" csTypeId="urn:microsoft.com/office/officeart/2005/8/colors/colorful5#1" csCatId="accent1" phldr="1"/>
      <dgm:spPr/>
      <dgm:t>
        <a:bodyPr/>
        <a:lstStyle/>
        <a:p>
          <a:endParaRPr lang="en-US"/>
        </a:p>
      </dgm:t>
    </dgm:pt>
    <dgm:pt modelId="{D49F27BA-C7D4-47F5-A566-6558CB160CCE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err="1">
              <a:latin typeface="Times New Roman" panose="02020603050405020304" charset="0"/>
              <a:cs typeface="Times New Roman" panose="02020603050405020304" charset="0"/>
            </a:rPr>
            <a:t>Phần</a:t>
          </a:r>
          <a:r>
            <a:rPr lang="en-US" dirty="0">
              <a:latin typeface="Times New Roman" panose="02020603050405020304" charset="0"/>
              <a:cs typeface="Times New Roman" panose="02020603050405020304" charset="0"/>
            </a:rPr>
            <a:t> I</a:t>
          </a:r>
        </a:p>
      </dgm:t>
    </dgm:pt>
    <dgm:pt modelId="{DFF52EEB-FE15-4438-9ABF-8177F955BE98}" type="parTrans" cxnId="{89F65CBF-C632-42F7-9708-EBE2AB131FD0}">
      <dgm:prSet/>
      <dgm:spPr/>
      <dgm:t>
        <a:bodyPr/>
        <a:lstStyle/>
        <a:p>
          <a:endParaRPr lang="en-US"/>
        </a:p>
      </dgm:t>
    </dgm:pt>
    <dgm:pt modelId="{6C7F23EE-527F-445D-A03B-C095553F5BFB}" type="sibTrans" cxnId="{89F65CBF-C632-42F7-9708-EBE2AB131FD0}">
      <dgm:prSet/>
      <dgm:spPr/>
      <dgm:t>
        <a:bodyPr/>
        <a:lstStyle/>
        <a:p>
          <a:endParaRPr lang="en-US"/>
        </a:p>
      </dgm:t>
    </dgm:pt>
    <dgm:pt modelId="{1A95FDA0-3844-435D-9E9C-86ADA9E455A3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dirty="0" err="1" smtClean="0">
              <a:latin typeface="Times New Roman" panose="02020603050405020304" charset="0"/>
              <a:cs typeface="Times New Roman" panose="02020603050405020304" charset="0"/>
            </a:rPr>
            <a:t>Khảo</a:t>
          </a:r>
          <a:r>
            <a:rPr lang="en-US" sz="2800" dirty="0" smtClean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800" dirty="0" err="1" smtClean="0">
              <a:latin typeface="Times New Roman" panose="02020603050405020304" charset="0"/>
              <a:cs typeface="Times New Roman" panose="02020603050405020304" charset="0"/>
            </a:rPr>
            <a:t>sát</a:t>
          </a:r>
          <a:r>
            <a:rPr lang="en-US" sz="2800" dirty="0" smtClean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800" dirty="0" err="1" smtClean="0">
              <a:latin typeface="Times New Roman" panose="02020603050405020304" charset="0"/>
              <a:cs typeface="Times New Roman" panose="02020603050405020304" charset="0"/>
            </a:rPr>
            <a:t>bài</a:t>
          </a:r>
          <a:r>
            <a:rPr lang="en-US" sz="2800" dirty="0" smtClean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800" dirty="0" err="1" smtClean="0">
              <a:latin typeface="Times New Roman" panose="02020603050405020304" charset="0"/>
              <a:cs typeface="Times New Roman" panose="02020603050405020304" charset="0"/>
            </a:rPr>
            <a:t>toán</a:t>
          </a:r>
          <a:endParaRPr lang="en-US" sz="2000" dirty="0">
            <a:latin typeface="Times New Roman" panose="02020603050405020304" charset="0"/>
            <a:cs typeface="Times New Roman" panose="02020603050405020304" charset="0"/>
          </a:endParaRPr>
        </a:p>
      </dgm:t>
    </dgm:pt>
    <dgm:pt modelId="{087CCA06-0DDB-4D11-83D1-BCE3FCB04E7F}" type="parTrans" cxnId="{C9047504-8F28-4362-B264-E5CDFF4ACFB9}">
      <dgm:prSet/>
      <dgm:spPr/>
      <dgm:t>
        <a:bodyPr/>
        <a:lstStyle/>
        <a:p>
          <a:endParaRPr lang="en-US"/>
        </a:p>
      </dgm:t>
    </dgm:pt>
    <dgm:pt modelId="{8D56E4F9-6742-478E-A47A-C0FA477F77A1}" type="sibTrans" cxnId="{C9047504-8F28-4362-B264-E5CDFF4ACFB9}">
      <dgm:prSet/>
      <dgm:spPr/>
      <dgm:t>
        <a:bodyPr/>
        <a:lstStyle/>
        <a:p>
          <a:endParaRPr lang="en-US"/>
        </a:p>
      </dgm:t>
    </dgm:pt>
    <dgm:pt modelId="{E31ABFCF-43BD-47E2-A037-48C370C3209E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err="1">
              <a:latin typeface="Times New Roman" panose="02020603050405020304" charset="0"/>
              <a:cs typeface="Times New Roman" panose="02020603050405020304" charset="0"/>
            </a:rPr>
            <a:t>Phần</a:t>
          </a:r>
          <a:r>
            <a:rPr lang="en-US" dirty="0">
              <a:latin typeface="Times New Roman" panose="02020603050405020304" charset="0"/>
              <a:cs typeface="Times New Roman" panose="02020603050405020304" charset="0"/>
            </a:rPr>
            <a:t> II</a:t>
          </a:r>
        </a:p>
      </dgm:t>
    </dgm:pt>
    <dgm:pt modelId="{0DAA5BF4-6181-45D1-B120-8BFB718FD2C8}" type="parTrans" cxnId="{5C74F983-9DF7-47C2-AFE5-5E5866FA265B}">
      <dgm:prSet/>
      <dgm:spPr/>
      <dgm:t>
        <a:bodyPr/>
        <a:lstStyle/>
        <a:p>
          <a:endParaRPr lang="en-US"/>
        </a:p>
      </dgm:t>
    </dgm:pt>
    <dgm:pt modelId="{BB89EAC8-9F80-423E-97D9-DCF64EB1334D}" type="sibTrans" cxnId="{5C74F983-9DF7-47C2-AFE5-5E5866FA265B}">
      <dgm:prSet/>
      <dgm:spPr/>
      <dgm:t>
        <a:bodyPr/>
        <a:lstStyle/>
        <a:p>
          <a:endParaRPr lang="en-US"/>
        </a:p>
      </dgm:t>
    </dgm:pt>
    <dgm:pt modelId="{A067A698-79A9-4AE4-BCC4-37CB8A6881FA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dirty="0" err="1" smtClean="0">
              <a:latin typeface="Times New Roman" panose="02020603050405020304" charset="0"/>
              <a:cs typeface="Times New Roman" panose="02020603050405020304" charset="0"/>
            </a:rPr>
            <a:t>Đặc</a:t>
          </a:r>
          <a:r>
            <a:rPr lang="en-US" sz="2800" dirty="0" smtClean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800" dirty="0" err="1" smtClean="0">
              <a:latin typeface="Times New Roman" panose="02020603050405020304" charset="0"/>
              <a:cs typeface="Times New Roman" panose="02020603050405020304" charset="0"/>
            </a:rPr>
            <a:t>tả</a:t>
          </a:r>
          <a:r>
            <a:rPr lang="en-US" sz="2800" dirty="0" smtClean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800" dirty="0" err="1" smtClean="0">
              <a:latin typeface="Times New Roman" panose="02020603050405020304" charset="0"/>
              <a:cs typeface="Times New Roman" panose="02020603050405020304" charset="0"/>
            </a:rPr>
            <a:t>yêu</a:t>
          </a:r>
          <a:r>
            <a:rPr lang="en-US" sz="2800" dirty="0" smtClean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800" dirty="0" err="1" smtClean="0">
              <a:latin typeface="Times New Roman" panose="02020603050405020304" charset="0"/>
              <a:cs typeface="Times New Roman" panose="02020603050405020304" charset="0"/>
            </a:rPr>
            <a:t>cầu</a:t>
          </a:r>
          <a:r>
            <a:rPr lang="en-US" sz="2800" dirty="0" smtClean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800" dirty="0" err="1" smtClean="0">
              <a:latin typeface="Times New Roman" panose="02020603050405020304" charset="0"/>
              <a:cs typeface="Times New Roman" panose="02020603050405020304" charset="0"/>
            </a:rPr>
            <a:t>bài</a:t>
          </a:r>
          <a:r>
            <a:rPr lang="en-US" sz="2800" dirty="0" smtClean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800" dirty="0" err="1" smtClean="0">
              <a:latin typeface="Times New Roman" panose="02020603050405020304" charset="0"/>
              <a:cs typeface="Times New Roman" panose="02020603050405020304" charset="0"/>
            </a:rPr>
            <a:t>toán</a:t>
          </a:r>
          <a:endParaRPr lang="en-US" sz="2800" dirty="0">
            <a:latin typeface="Times New Roman" panose="02020603050405020304" charset="0"/>
            <a:cs typeface="Times New Roman" panose="02020603050405020304" charset="0"/>
          </a:endParaRPr>
        </a:p>
      </dgm:t>
    </dgm:pt>
    <dgm:pt modelId="{3BF3207D-6304-41D4-834D-170007DF2B46}" type="parTrans" cxnId="{5D96D637-F843-44A0-99E6-359C321B090A}">
      <dgm:prSet/>
      <dgm:spPr/>
      <dgm:t>
        <a:bodyPr/>
        <a:lstStyle/>
        <a:p>
          <a:endParaRPr lang="en-US"/>
        </a:p>
      </dgm:t>
    </dgm:pt>
    <dgm:pt modelId="{38D38651-7001-4DE7-A0BB-EE8FC3F7658F}" type="sibTrans" cxnId="{5D96D637-F843-44A0-99E6-359C321B090A}">
      <dgm:prSet/>
      <dgm:spPr/>
      <dgm:t>
        <a:bodyPr/>
        <a:lstStyle/>
        <a:p>
          <a:endParaRPr lang="en-US"/>
        </a:p>
      </dgm:t>
    </dgm:pt>
    <dgm:pt modelId="{A8D79439-D5EC-4A2C-8886-3366D5388AE4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latin typeface="Times New Roman" panose="02020603050405020304" charset="0"/>
              <a:cs typeface="Times New Roman" panose="02020603050405020304" charset="0"/>
            </a:rPr>
            <a:t>Phần III</a:t>
          </a:r>
        </a:p>
      </dgm:t>
    </dgm:pt>
    <dgm:pt modelId="{76D1CF85-CE3E-482B-BBDE-33CB26C491B3}" type="parTrans" cxnId="{F811B070-C654-4276-B80D-9CD06A00F017}">
      <dgm:prSet/>
      <dgm:spPr/>
      <dgm:t>
        <a:bodyPr/>
        <a:lstStyle/>
        <a:p>
          <a:endParaRPr lang="en-US"/>
        </a:p>
      </dgm:t>
    </dgm:pt>
    <dgm:pt modelId="{894E5B85-0B0F-4179-80FC-578AC7607573}" type="sibTrans" cxnId="{F811B070-C654-4276-B80D-9CD06A00F017}">
      <dgm:prSet/>
      <dgm:spPr/>
      <dgm:t>
        <a:bodyPr/>
        <a:lstStyle/>
        <a:p>
          <a:endParaRPr lang="en-US"/>
        </a:p>
      </dgm:t>
    </dgm:pt>
    <dgm:pt modelId="{3551B63F-97E5-4C25-8E48-EA3324E4693A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dirty="0" err="1" smtClean="0">
              <a:latin typeface="Times New Roman" panose="02020603050405020304" charset="0"/>
              <a:cs typeface="Times New Roman" panose="02020603050405020304" charset="0"/>
            </a:rPr>
            <a:t>Thiết</a:t>
          </a:r>
          <a:r>
            <a:rPr lang="en-US" sz="2800" dirty="0" smtClean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800" dirty="0" err="1" smtClean="0">
              <a:latin typeface="Times New Roman" panose="02020603050405020304" charset="0"/>
              <a:cs typeface="Times New Roman" panose="02020603050405020304" charset="0"/>
            </a:rPr>
            <a:t>kế</a:t>
          </a:r>
          <a:r>
            <a:rPr lang="en-US" sz="2800" dirty="0" smtClean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800" dirty="0" err="1" smtClean="0">
              <a:latin typeface="Times New Roman" panose="02020603050405020304" charset="0"/>
              <a:cs typeface="Times New Roman" panose="02020603050405020304" charset="0"/>
            </a:rPr>
            <a:t>giao</a:t>
          </a:r>
          <a:r>
            <a:rPr lang="en-US" sz="2800" dirty="0" smtClean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800" dirty="0" err="1" smtClean="0">
              <a:latin typeface="Times New Roman" panose="02020603050405020304" charset="0"/>
              <a:cs typeface="Times New Roman" panose="02020603050405020304" charset="0"/>
            </a:rPr>
            <a:t>diện</a:t>
          </a:r>
          <a:endParaRPr lang="en-US" sz="2800" dirty="0">
            <a:latin typeface="Times New Roman" panose="02020603050405020304" charset="0"/>
            <a:cs typeface="Times New Roman" panose="02020603050405020304" charset="0"/>
          </a:endParaRPr>
        </a:p>
      </dgm:t>
    </dgm:pt>
    <dgm:pt modelId="{D45CBEB4-CA5A-42B2-A8B1-A227C3D51854}" type="parTrans" cxnId="{9AC55CB5-7637-46C3-B8C3-A2FBA45476B4}">
      <dgm:prSet/>
      <dgm:spPr/>
      <dgm:t>
        <a:bodyPr/>
        <a:lstStyle/>
        <a:p>
          <a:endParaRPr lang="en-US"/>
        </a:p>
      </dgm:t>
    </dgm:pt>
    <dgm:pt modelId="{2A745622-EF74-41CE-8640-57C9EC089F05}" type="sibTrans" cxnId="{9AC55CB5-7637-46C3-B8C3-A2FBA45476B4}">
      <dgm:prSet/>
      <dgm:spPr/>
      <dgm:t>
        <a:bodyPr/>
        <a:lstStyle/>
        <a:p>
          <a:endParaRPr lang="en-US"/>
        </a:p>
      </dgm:t>
    </dgm:pt>
    <dgm:pt modelId="{73F0E6AA-1B12-4917-A5B9-27714EB21A6F}" type="pres">
      <dgm:prSet presAssocID="{70E259BE-FD81-44F8-8AD8-696122467FE8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EB08046-B0A8-40D6-9F0C-C2EFDB819E01}" type="pres">
      <dgm:prSet presAssocID="{D49F27BA-C7D4-47F5-A566-6558CB160CCE}" presName="posSpace" presStyleCnt="0"/>
      <dgm:spPr/>
    </dgm:pt>
    <dgm:pt modelId="{771756F4-E425-4246-8438-12F2B4FD2670}" type="pres">
      <dgm:prSet presAssocID="{D49F27BA-C7D4-47F5-A566-6558CB160CCE}" presName="vertFlow" presStyleCnt="0"/>
      <dgm:spPr/>
    </dgm:pt>
    <dgm:pt modelId="{55853259-BBE5-4C45-95ED-7DCB7230171A}" type="pres">
      <dgm:prSet presAssocID="{D49F27BA-C7D4-47F5-A566-6558CB160CCE}" presName="topSpace" presStyleCnt="0"/>
      <dgm:spPr/>
    </dgm:pt>
    <dgm:pt modelId="{8C960F9D-26EC-4627-9CF2-7B18C666CB35}" type="pres">
      <dgm:prSet presAssocID="{D49F27BA-C7D4-47F5-A566-6558CB160CCE}" presName="firstComp" presStyleCnt="0"/>
      <dgm:spPr/>
    </dgm:pt>
    <dgm:pt modelId="{F8D49E38-B053-4501-BD89-EB8E5A6A61CD}" type="pres">
      <dgm:prSet presAssocID="{D49F27BA-C7D4-47F5-A566-6558CB160CCE}" presName="firstChild" presStyleLbl="bgAccFollowNode1" presStyleIdx="0" presStyleCnt="3" custScaleX="103123" custLinFactNeighborX="8227" custLinFactNeighborY="25912"/>
      <dgm:spPr/>
      <dgm:t>
        <a:bodyPr/>
        <a:lstStyle/>
        <a:p>
          <a:endParaRPr lang="en-US"/>
        </a:p>
      </dgm:t>
    </dgm:pt>
    <dgm:pt modelId="{28FDBCD3-F61A-450D-892D-E8EA240C3445}" type="pres">
      <dgm:prSet presAssocID="{D49F27BA-C7D4-47F5-A566-6558CB160CCE}" presName="firstChildTx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6CB8C9-D1FB-4FF3-8667-AEACA8E83E5C}" type="pres">
      <dgm:prSet presAssocID="{D49F27BA-C7D4-47F5-A566-6558CB160CCE}" presName="negSpace" presStyleCnt="0"/>
      <dgm:spPr/>
    </dgm:pt>
    <dgm:pt modelId="{92447B8B-B043-4F04-A3B7-D0DE831D4431}" type="pres">
      <dgm:prSet presAssocID="{D49F27BA-C7D4-47F5-A566-6558CB160CCE}" presName="circle" presStyleLbl="node1" presStyleIdx="0" presStyleCnt="3"/>
      <dgm:spPr/>
      <dgm:t>
        <a:bodyPr/>
        <a:lstStyle/>
        <a:p>
          <a:endParaRPr lang="en-US"/>
        </a:p>
      </dgm:t>
    </dgm:pt>
    <dgm:pt modelId="{86EC9F84-227C-4E06-9DF9-580577FF07E6}" type="pres">
      <dgm:prSet presAssocID="{6C7F23EE-527F-445D-A03B-C095553F5BFB}" presName="transSpace" presStyleCnt="0"/>
      <dgm:spPr/>
    </dgm:pt>
    <dgm:pt modelId="{EA5737F4-1694-433D-8607-666E4B93A52E}" type="pres">
      <dgm:prSet presAssocID="{E31ABFCF-43BD-47E2-A037-48C370C3209E}" presName="posSpace" presStyleCnt="0"/>
      <dgm:spPr/>
    </dgm:pt>
    <dgm:pt modelId="{CA3DE74F-EB9C-4174-9D3F-7F2DE8EC48FA}" type="pres">
      <dgm:prSet presAssocID="{E31ABFCF-43BD-47E2-A037-48C370C3209E}" presName="vertFlow" presStyleCnt="0"/>
      <dgm:spPr/>
    </dgm:pt>
    <dgm:pt modelId="{591A993F-D5FB-42E3-8662-23C444D95A20}" type="pres">
      <dgm:prSet presAssocID="{E31ABFCF-43BD-47E2-A037-48C370C3209E}" presName="topSpace" presStyleCnt="0"/>
      <dgm:spPr/>
    </dgm:pt>
    <dgm:pt modelId="{28845576-8557-40DA-A324-0A8433BA12B5}" type="pres">
      <dgm:prSet presAssocID="{E31ABFCF-43BD-47E2-A037-48C370C3209E}" presName="firstComp" presStyleCnt="0"/>
      <dgm:spPr/>
    </dgm:pt>
    <dgm:pt modelId="{3E2077D1-47ED-467C-9D63-BDD1FC52BA33}" type="pres">
      <dgm:prSet presAssocID="{E31ABFCF-43BD-47E2-A037-48C370C3209E}" presName="firstChild" presStyleLbl="bgAccFollowNode1" presStyleIdx="1" presStyleCnt="3" custScaleY="189304"/>
      <dgm:spPr/>
      <dgm:t>
        <a:bodyPr/>
        <a:lstStyle/>
        <a:p>
          <a:endParaRPr lang="en-US"/>
        </a:p>
      </dgm:t>
    </dgm:pt>
    <dgm:pt modelId="{ADEFC35C-C7BB-415A-9E58-216AE86BA710}" type="pres">
      <dgm:prSet presAssocID="{E31ABFCF-43BD-47E2-A037-48C370C3209E}" presName="firstChildTx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43B686-707A-43E8-9D2B-B08617847F5F}" type="pres">
      <dgm:prSet presAssocID="{E31ABFCF-43BD-47E2-A037-48C370C3209E}" presName="negSpace" presStyleCnt="0"/>
      <dgm:spPr/>
    </dgm:pt>
    <dgm:pt modelId="{2C556EEE-B272-4949-BD6D-2D77F6BB3874}" type="pres">
      <dgm:prSet presAssocID="{E31ABFCF-43BD-47E2-A037-48C370C3209E}" presName="circle" presStyleLbl="node1" presStyleIdx="1" presStyleCnt="3"/>
      <dgm:spPr/>
      <dgm:t>
        <a:bodyPr/>
        <a:lstStyle/>
        <a:p>
          <a:endParaRPr lang="en-US"/>
        </a:p>
      </dgm:t>
    </dgm:pt>
    <dgm:pt modelId="{F5302973-0A0D-47B4-9B32-2C44BE13A870}" type="pres">
      <dgm:prSet presAssocID="{BB89EAC8-9F80-423E-97D9-DCF64EB1334D}" presName="transSpace" presStyleCnt="0"/>
      <dgm:spPr/>
    </dgm:pt>
    <dgm:pt modelId="{18930822-DE8A-4ABA-986D-CE814670A45E}" type="pres">
      <dgm:prSet presAssocID="{A8D79439-D5EC-4A2C-8886-3366D5388AE4}" presName="posSpace" presStyleCnt="0"/>
      <dgm:spPr/>
    </dgm:pt>
    <dgm:pt modelId="{0A15879E-9902-4979-B022-1C436A8138BA}" type="pres">
      <dgm:prSet presAssocID="{A8D79439-D5EC-4A2C-8886-3366D5388AE4}" presName="vertFlow" presStyleCnt="0"/>
      <dgm:spPr/>
    </dgm:pt>
    <dgm:pt modelId="{B212BFCE-AFC4-4470-9DE6-F92A458943E5}" type="pres">
      <dgm:prSet presAssocID="{A8D79439-D5EC-4A2C-8886-3366D5388AE4}" presName="topSpace" presStyleCnt="0"/>
      <dgm:spPr/>
    </dgm:pt>
    <dgm:pt modelId="{9C59777D-1DF0-421E-9582-AB045FE3CF8B}" type="pres">
      <dgm:prSet presAssocID="{A8D79439-D5EC-4A2C-8886-3366D5388AE4}" presName="firstComp" presStyleCnt="0"/>
      <dgm:spPr/>
    </dgm:pt>
    <dgm:pt modelId="{B4EA86C9-9645-41DF-AB1C-E026D8E8F43F}" type="pres">
      <dgm:prSet presAssocID="{A8D79439-D5EC-4A2C-8886-3366D5388AE4}" presName="firstChild" presStyleLbl="bgAccFollowNode1" presStyleIdx="2" presStyleCnt="3" custLinFactNeighborX="-2000" custLinFactNeighborY="38989"/>
      <dgm:spPr/>
      <dgm:t>
        <a:bodyPr/>
        <a:lstStyle/>
        <a:p>
          <a:endParaRPr lang="en-US"/>
        </a:p>
      </dgm:t>
    </dgm:pt>
    <dgm:pt modelId="{FFBACF87-1AED-4FB0-90AE-33D277960054}" type="pres">
      <dgm:prSet presAssocID="{A8D79439-D5EC-4A2C-8886-3366D5388AE4}" presName="firstChildTx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B169DC-C365-4F65-9BF5-245F62A807F7}" type="pres">
      <dgm:prSet presAssocID="{A8D79439-D5EC-4A2C-8886-3366D5388AE4}" presName="negSpace" presStyleCnt="0"/>
      <dgm:spPr/>
    </dgm:pt>
    <dgm:pt modelId="{789C2E5F-53BE-4B9F-8B8F-155498EB6E4B}" type="pres">
      <dgm:prSet presAssocID="{A8D79439-D5EC-4A2C-8886-3366D5388AE4}" presName="circle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9165ED48-1602-44E4-91CF-FA737D6C039D}" type="presOf" srcId="{1A95FDA0-3844-435D-9E9C-86ADA9E455A3}" destId="{F8D49E38-B053-4501-BD89-EB8E5A6A61CD}" srcOrd="0" destOrd="0" presId="urn:microsoft.com/office/officeart/2005/8/layout/hList9#1"/>
    <dgm:cxn modelId="{5C74F983-9DF7-47C2-AFE5-5E5866FA265B}" srcId="{70E259BE-FD81-44F8-8AD8-696122467FE8}" destId="{E31ABFCF-43BD-47E2-A037-48C370C3209E}" srcOrd="1" destOrd="0" parTransId="{0DAA5BF4-6181-45D1-B120-8BFB718FD2C8}" sibTransId="{BB89EAC8-9F80-423E-97D9-DCF64EB1334D}"/>
    <dgm:cxn modelId="{A27D6390-0249-498D-8F5F-A5B66B881252}" type="presOf" srcId="{A067A698-79A9-4AE4-BCC4-37CB8A6881FA}" destId="{3E2077D1-47ED-467C-9D63-BDD1FC52BA33}" srcOrd="0" destOrd="0" presId="urn:microsoft.com/office/officeart/2005/8/layout/hList9#1"/>
    <dgm:cxn modelId="{61E8167A-6C0F-4710-B093-FBE71974A928}" type="presOf" srcId="{A067A698-79A9-4AE4-BCC4-37CB8A6881FA}" destId="{ADEFC35C-C7BB-415A-9E58-216AE86BA710}" srcOrd="1" destOrd="0" presId="urn:microsoft.com/office/officeart/2005/8/layout/hList9#1"/>
    <dgm:cxn modelId="{48EAF76A-42BB-4E97-96AA-45D099E1DD7F}" type="presOf" srcId="{3551B63F-97E5-4C25-8E48-EA3324E4693A}" destId="{B4EA86C9-9645-41DF-AB1C-E026D8E8F43F}" srcOrd="0" destOrd="0" presId="urn:microsoft.com/office/officeart/2005/8/layout/hList9#1"/>
    <dgm:cxn modelId="{89F65CBF-C632-42F7-9708-EBE2AB131FD0}" srcId="{70E259BE-FD81-44F8-8AD8-696122467FE8}" destId="{D49F27BA-C7D4-47F5-A566-6558CB160CCE}" srcOrd="0" destOrd="0" parTransId="{DFF52EEB-FE15-4438-9ABF-8177F955BE98}" sibTransId="{6C7F23EE-527F-445D-A03B-C095553F5BFB}"/>
    <dgm:cxn modelId="{9AC55CB5-7637-46C3-B8C3-A2FBA45476B4}" srcId="{A8D79439-D5EC-4A2C-8886-3366D5388AE4}" destId="{3551B63F-97E5-4C25-8E48-EA3324E4693A}" srcOrd="0" destOrd="0" parTransId="{D45CBEB4-CA5A-42B2-A8B1-A227C3D51854}" sibTransId="{2A745622-EF74-41CE-8640-57C9EC089F05}"/>
    <dgm:cxn modelId="{C9047504-8F28-4362-B264-E5CDFF4ACFB9}" srcId="{D49F27BA-C7D4-47F5-A566-6558CB160CCE}" destId="{1A95FDA0-3844-435D-9E9C-86ADA9E455A3}" srcOrd="0" destOrd="0" parTransId="{087CCA06-0DDB-4D11-83D1-BCE3FCB04E7F}" sibTransId="{8D56E4F9-6742-478E-A47A-C0FA477F77A1}"/>
    <dgm:cxn modelId="{67ED6A4B-74CE-4522-8BBA-38B63297342E}" type="presOf" srcId="{3551B63F-97E5-4C25-8E48-EA3324E4693A}" destId="{FFBACF87-1AED-4FB0-90AE-33D277960054}" srcOrd="1" destOrd="0" presId="urn:microsoft.com/office/officeart/2005/8/layout/hList9#1"/>
    <dgm:cxn modelId="{CA264657-6DC8-413E-B4FD-86CFF23C9F7A}" type="presOf" srcId="{1A95FDA0-3844-435D-9E9C-86ADA9E455A3}" destId="{28FDBCD3-F61A-450D-892D-E8EA240C3445}" srcOrd="1" destOrd="0" presId="urn:microsoft.com/office/officeart/2005/8/layout/hList9#1"/>
    <dgm:cxn modelId="{35A6C96F-9940-47C0-8548-3EF6F80161EC}" type="presOf" srcId="{D49F27BA-C7D4-47F5-A566-6558CB160CCE}" destId="{92447B8B-B043-4F04-A3B7-D0DE831D4431}" srcOrd="0" destOrd="0" presId="urn:microsoft.com/office/officeart/2005/8/layout/hList9#1"/>
    <dgm:cxn modelId="{F811B070-C654-4276-B80D-9CD06A00F017}" srcId="{70E259BE-FD81-44F8-8AD8-696122467FE8}" destId="{A8D79439-D5EC-4A2C-8886-3366D5388AE4}" srcOrd="2" destOrd="0" parTransId="{76D1CF85-CE3E-482B-BBDE-33CB26C491B3}" sibTransId="{894E5B85-0B0F-4179-80FC-578AC7607573}"/>
    <dgm:cxn modelId="{92352CB3-B6FA-458A-A385-5A38D502EDBC}" type="presOf" srcId="{A8D79439-D5EC-4A2C-8886-3366D5388AE4}" destId="{789C2E5F-53BE-4B9F-8B8F-155498EB6E4B}" srcOrd="0" destOrd="0" presId="urn:microsoft.com/office/officeart/2005/8/layout/hList9#1"/>
    <dgm:cxn modelId="{C4C5A21B-0A4B-47A4-8F22-6FF374B75DD7}" type="presOf" srcId="{E31ABFCF-43BD-47E2-A037-48C370C3209E}" destId="{2C556EEE-B272-4949-BD6D-2D77F6BB3874}" srcOrd="0" destOrd="0" presId="urn:microsoft.com/office/officeart/2005/8/layout/hList9#1"/>
    <dgm:cxn modelId="{8A72FDF9-BDC0-43DA-A344-E4051A8BBD75}" type="presOf" srcId="{70E259BE-FD81-44F8-8AD8-696122467FE8}" destId="{73F0E6AA-1B12-4917-A5B9-27714EB21A6F}" srcOrd="0" destOrd="0" presId="urn:microsoft.com/office/officeart/2005/8/layout/hList9#1"/>
    <dgm:cxn modelId="{5D96D637-F843-44A0-99E6-359C321B090A}" srcId="{E31ABFCF-43BD-47E2-A037-48C370C3209E}" destId="{A067A698-79A9-4AE4-BCC4-37CB8A6881FA}" srcOrd="0" destOrd="0" parTransId="{3BF3207D-6304-41D4-834D-170007DF2B46}" sibTransId="{38D38651-7001-4DE7-A0BB-EE8FC3F7658F}"/>
    <dgm:cxn modelId="{9ADD6217-E07A-4672-86AB-93F81CFD17EC}" type="presParOf" srcId="{73F0E6AA-1B12-4917-A5B9-27714EB21A6F}" destId="{9EB08046-B0A8-40D6-9F0C-C2EFDB819E01}" srcOrd="0" destOrd="0" presId="urn:microsoft.com/office/officeart/2005/8/layout/hList9#1"/>
    <dgm:cxn modelId="{9548DD56-F870-4E41-9FF7-B2AE744CFA2D}" type="presParOf" srcId="{73F0E6AA-1B12-4917-A5B9-27714EB21A6F}" destId="{771756F4-E425-4246-8438-12F2B4FD2670}" srcOrd="1" destOrd="0" presId="urn:microsoft.com/office/officeart/2005/8/layout/hList9#1"/>
    <dgm:cxn modelId="{D77C4AEE-030F-43D0-8C80-F51806076CBA}" type="presParOf" srcId="{771756F4-E425-4246-8438-12F2B4FD2670}" destId="{55853259-BBE5-4C45-95ED-7DCB7230171A}" srcOrd="0" destOrd="0" presId="urn:microsoft.com/office/officeart/2005/8/layout/hList9#1"/>
    <dgm:cxn modelId="{CBA2FCE5-4C7B-4E79-A7BD-B5CBC70AAEF4}" type="presParOf" srcId="{771756F4-E425-4246-8438-12F2B4FD2670}" destId="{8C960F9D-26EC-4627-9CF2-7B18C666CB35}" srcOrd="1" destOrd="0" presId="urn:microsoft.com/office/officeart/2005/8/layout/hList9#1"/>
    <dgm:cxn modelId="{DF60BB7A-51C1-4961-9E55-26F9615A8929}" type="presParOf" srcId="{8C960F9D-26EC-4627-9CF2-7B18C666CB35}" destId="{F8D49E38-B053-4501-BD89-EB8E5A6A61CD}" srcOrd="0" destOrd="0" presId="urn:microsoft.com/office/officeart/2005/8/layout/hList9#1"/>
    <dgm:cxn modelId="{5400122D-92D4-4501-BE8C-809CE4694688}" type="presParOf" srcId="{8C960F9D-26EC-4627-9CF2-7B18C666CB35}" destId="{28FDBCD3-F61A-450D-892D-E8EA240C3445}" srcOrd="1" destOrd="0" presId="urn:microsoft.com/office/officeart/2005/8/layout/hList9#1"/>
    <dgm:cxn modelId="{2CA6A4C7-2B20-4AB7-AF4C-1176DE83ED28}" type="presParOf" srcId="{73F0E6AA-1B12-4917-A5B9-27714EB21A6F}" destId="{E16CB8C9-D1FB-4FF3-8667-AEACA8E83E5C}" srcOrd="2" destOrd="0" presId="urn:microsoft.com/office/officeart/2005/8/layout/hList9#1"/>
    <dgm:cxn modelId="{88DE2BD5-C773-44B9-8368-5AF90653F432}" type="presParOf" srcId="{73F0E6AA-1B12-4917-A5B9-27714EB21A6F}" destId="{92447B8B-B043-4F04-A3B7-D0DE831D4431}" srcOrd="3" destOrd="0" presId="urn:microsoft.com/office/officeart/2005/8/layout/hList9#1"/>
    <dgm:cxn modelId="{DEC785FE-A269-47A4-9A30-A46D346440F1}" type="presParOf" srcId="{73F0E6AA-1B12-4917-A5B9-27714EB21A6F}" destId="{86EC9F84-227C-4E06-9DF9-580577FF07E6}" srcOrd="4" destOrd="0" presId="urn:microsoft.com/office/officeart/2005/8/layout/hList9#1"/>
    <dgm:cxn modelId="{465165BD-05DE-42E5-997B-FC3280708744}" type="presParOf" srcId="{73F0E6AA-1B12-4917-A5B9-27714EB21A6F}" destId="{EA5737F4-1694-433D-8607-666E4B93A52E}" srcOrd="5" destOrd="0" presId="urn:microsoft.com/office/officeart/2005/8/layout/hList9#1"/>
    <dgm:cxn modelId="{8D8AE23A-47A0-4D91-B82D-13953EF1E499}" type="presParOf" srcId="{73F0E6AA-1B12-4917-A5B9-27714EB21A6F}" destId="{CA3DE74F-EB9C-4174-9D3F-7F2DE8EC48FA}" srcOrd="6" destOrd="0" presId="urn:microsoft.com/office/officeart/2005/8/layout/hList9#1"/>
    <dgm:cxn modelId="{198EEB62-BFEF-4EED-93E6-9AD6F2C2FA6B}" type="presParOf" srcId="{CA3DE74F-EB9C-4174-9D3F-7F2DE8EC48FA}" destId="{591A993F-D5FB-42E3-8662-23C444D95A20}" srcOrd="0" destOrd="0" presId="urn:microsoft.com/office/officeart/2005/8/layout/hList9#1"/>
    <dgm:cxn modelId="{86A4A8C8-EEC4-4F88-A4F6-04ACC95E3717}" type="presParOf" srcId="{CA3DE74F-EB9C-4174-9D3F-7F2DE8EC48FA}" destId="{28845576-8557-40DA-A324-0A8433BA12B5}" srcOrd="1" destOrd="0" presId="urn:microsoft.com/office/officeart/2005/8/layout/hList9#1"/>
    <dgm:cxn modelId="{E77DB87C-FA49-4784-A6E4-E5214CC7FD1B}" type="presParOf" srcId="{28845576-8557-40DA-A324-0A8433BA12B5}" destId="{3E2077D1-47ED-467C-9D63-BDD1FC52BA33}" srcOrd="0" destOrd="0" presId="urn:microsoft.com/office/officeart/2005/8/layout/hList9#1"/>
    <dgm:cxn modelId="{27E87D94-5657-43A6-B780-B5E30E32F887}" type="presParOf" srcId="{28845576-8557-40DA-A324-0A8433BA12B5}" destId="{ADEFC35C-C7BB-415A-9E58-216AE86BA710}" srcOrd="1" destOrd="0" presId="urn:microsoft.com/office/officeart/2005/8/layout/hList9#1"/>
    <dgm:cxn modelId="{936B9E40-52A1-4AB6-9477-6879CB69047C}" type="presParOf" srcId="{73F0E6AA-1B12-4917-A5B9-27714EB21A6F}" destId="{A243B686-707A-43E8-9D2B-B08617847F5F}" srcOrd="7" destOrd="0" presId="urn:microsoft.com/office/officeart/2005/8/layout/hList9#1"/>
    <dgm:cxn modelId="{EACBD8C4-20E0-4528-8BDC-459FC4533051}" type="presParOf" srcId="{73F0E6AA-1B12-4917-A5B9-27714EB21A6F}" destId="{2C556EEE-B272-4949-BD6D-2D77F6BB3874}" srcOrd="8" destOrd="0" presId="urn:microsoft.com/office/officeart/2005/8/layout/hList9#1"/>
    <dgm:cxn modelId="{EAC594C5-5E7E-451C-A093-77C88937E9D1}" type="presParOf" srcId="{73F0E6AA-1B12-4917-A5B9-27714EB21A6F}" destId="{F5302973-0A0D-47B4-9B32-2C44BE13A870}" srcOrd="9" destOrd="0" presId="urn:microsoft.com/office/officeart/2005/8/layout/hList9#1"/>
    <dgm:cxn modelId="{F8316BA7-373E-4949-8973-CE6AEB530770}" type="presParOf" srcId="{73F0E6AA-1B12-4917-A5B9-27714EB21A6F}" destId="{18930822-DE8A-4ABA-986D-CE814670A45E}" srcOrd="10" destOrd="0" presId="urn:microsoft.com/office/officeart/2005/8/layout/hList9#1"/>
    <dgm:cxn modelId="{AB2C6DC1-65CC-4CE0-9F10-12C6E4E5F77A}" type="presParOf" srcId="{73F0E6AA-1B12-4917-A5B9-27714EB21A6F}" destId="{0A15879E-9902-4979-B022-1C436A8138BA}" srcOrd="11" destOrd="0" presId="urn:microsoft.com/office/officeart/2005/8/layout/hList9#1"/>
    <dgm:cxn modelId="{48477550-D54D-49D0-B268-3201CF81DC13}" type="presParOf" srcId="{0A15879E-9902-4979-B022-1C436A8138BA}" destId="{B212BFCE-AFC4-4470-9DE6-F92A458943E5}" srcOrd="0" destOrd="0" presId="urn:microsoft.com/office/officeart/2005/8/layout/hList9#1"/>
    <dgm:cxn modelId="{613ABAF5-012F-49A1-8148-F5D10B389072}" type="presParOf" srcId="{0A15879E-9902-4979-B022-1C436A8138BA}" destId="{9C59777D-1DF0-421E-9582-AB045FE3CF8B}" srcOrd="1" destOrd="0" presId="urn:microsoft.com/office/officeart/2005/8/layout/hList9#1"/>
    <dgm:cxn modelId="{536D3F74-FD8B-4E0C-856D-44E98C93C46C}" type="presParOf" srcId="{9C59777D-1DF0-421E-9582-AB045FE3CF8B}" destId="{B4EA86C9-9645-41DF-AB1C-E026D8E8F43F}" srcOrd="0" destOrd="0" presId="urn:microsoft.com/office/officeart/2005/8/layout/hList9#1"/>
    <dgm:cxn modelId="{BBF3C724-0F28-492D-B70F-CABFEF7A5DAE}" type="presParOf" srcId="{9C59777D-1DF0-421E-9582-AB045FE3CF8B}" destId="{FFBACF87-1AED-4FB0-90AE-33D277960054}" srcOrd="1" destOrd="0" presId="urn:microsoft.com/office/officeart/2005/8/layout/hList9#1"/>
    <dgm:cxn modelId="{D72C4016-A82C-488E-85CB-B6A28BEF4E97}" type="presParOf" srcId="{73F0E6AA-1B12-4917-A5B9-27714EB21A6F}" destId="{F8B169DC-C365-4F65-9BF5-245F62A807F7}" srcOrd="12" destOrd="0" presId="urn:microsoft.com/office/officeart/2005/8/layout/hList9#1"/>
    <dgm:cxn modelId="{57376229-8BE2-4DA6-A699-F822B514B7B4}" type="presParOf" srcId="{73F0E6AA-1B12-4917-A5B9-27714EB21A6F}" destId="{789C2E5F-53BE-4B9F-8B8F-155498EB6E4B}" srcOrd="13" destOrd="0" presId="urn:microsoft.com/office/officeart/2005/8/layout/hList9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D49E38-B053-4501-BD89-EB8E5A6A61CD}">
      <dsp:nvSpPr>
        <dsp:cNvPr id="0" name=""/>
        <dsp:cNvSpPr/>
      </dsp:nvSpPr>
      <dsp:spPr bwMode="white">
        <a:xfrm>
          <a:off x="1062486" y="1728311"/>
          <a:ext cx="1869593" cy="117263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>
              <a:latin typeface="Times New Roman" panose="02020603050405020304" charset="0"/>
              <a:cs typeface="Times New Roman" panose="02020603050405020304" charset="0"/>
            </a:rPr>
            <a:t>Khảo</a:t>
          </a:r>
          <a:r>
            <a:rPr lang="en-US" sz="2800" kern="1200" dirty="0" smtClean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800" kern="1200" dirty="0" err="1" smtClean="0">
              <a:latin typeface="Times New Roman" panose="02020603050405020304" charset="0"/>
              <a:cs typeface="Times New Roman" panose="02020603050405020304" charset="0"/>
            </a:rPr>
            <a:t>sát</a:t>
          </a:r>
          <a:r>
            <a:rPr lang="en-US" sz="2800" kern="1200" dirty="0" smtClean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800" kern="1200" dirty="0" err="1" smtClean="0">
              <a:latin typeface="Times New Roman" panose="02020603050405020304" charset="0"/>
              <a:cs typeface="Times New Roman" panose="02020603050405020304" charset="0"/>
            </a:rPr>
            <a:t>bài</a:t>
          </a:r>
          <a:r>
            <a:rPr lang="en-US" sz="2800" kern="1200" dirty="0" smtClean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800" kern="1200" dirty="0" err="1" smtClean="0">
              <a:latin typeface="Times New Roman" panose="02020603050405020304" charset="0"/>
              <a:cs typeface="Times New Roman" panose="02020603050405020304" charset="0"/>
            </a:rPr>
            <a:t>toán</a:t>
          </a:r>
          <a:endParaRPr lang="en-US" sz="2000" kern="1200" dirty="0">
            <a:latin typeface="Times New Roman" panose="02020603050405020304" charset="0"/>
            <a:cs typeface="Times New Roman" panose="02020603050405020304" charset="0"/>
          </a:endParaRPr>
        </a:p>
      </dsp:txBody>
      <dsp:txXfrm>
        <a:off x="1361621" y="1728311"/>
        <a:ext cx="1570458" cy="1172632"/>
      </dsp:txXfrm>
    </dsp:sp>
    <dsp:sp modelId="{92447B8B-B043-4F04-A3B7-D0DE831D4431}">
      <dsp:nvSpPr>
        <dsp:cNvPr id="0" name=""/>
        <dsp:cNvSpPr/>
      </dsp:nvSpPr>
      <dsp:spPr bwMode="white">
        <a:xfrm>
          <a:off x="87219" y="955640"/>
          <a:ext cx="1172046" cy="11720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>
              <a:latin typeface="Times New Roman" panose="02020603050405020304" charset="0"/>
              <a:cs typeface="Times New Roman" panose="02020603050405020304" charset="0"/>
            </a:rPr>
            <a:t>Phần</a:t>
          </a:r>
          <a:r>
            <a:rPr lang="en-US" sz="2800" kern="1200" dirty="0">
              <a:latin typeface="Times New Roman" panose="02020603050405020304" charset="0"/>
              <a:cs typeface="Times New Roman" panose="02020603050405020304" charset="0"/>
            </a:rPr>
            <a:t> I</a:t>
          </a:r>
        </a:p>
      </dsp:txBody>
      <dsp:txXfrm>
        <a:off x="258861" y="1127282"/>
        <a:ext cx="828762" cy="828762"/>
      </dsp:txXfrm>
    </dsp:sp>
    <dsp:sp modelId="{3E2077D1-47ED-467C-9D63-BDD1FC52BA33}">
      <dsp:nvSpPr>
        <dsp:cNvPr id="0" name=""/>
        <dsp:cNvSpPr/>
      </dsp:nvSpPr>
      <dsp:spPr bwMode="white">
        <a:xfrm>
          <a:off x="3954973" y="1424459"/>
          <a:ext cx="1758069" cy="2219840"/>
        </a:xfrm>
        <a:prstGeom prst="rect">
          <a:avLst/>
        </a:prstGeom>
        <a:solidFill>
          <a:schemeClr val="accent5">
            <a:tint val="40000"/>
            <a:alpha val="90000"/>
            <a:hueOff val="-6037643"/>
            <a:satOff val="3353"/>
            <a:lumOff val="-2942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6037643"/>
              <a:satOff val="3353"/>
              <a:lumOff val="-29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>
              <a:latin typeface="Times New Roman" panose="02020603050405020304" charset="0"/>
              <a:cs typeface="Times New Roman" panose="02020603050405020304" charset="0"/>
            </a:rPr>
            <a:t>Đặc</a:t>
          </a:r>
          <a:r>
            <a:rPr lang="en-US" sz="2800" kern="1200" dirty="0" smtClean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800" kern="1200" dirty="0" err="1" smtClean="0">
              <a:latin typeface="Times New Roman" panose="02020603050405020304" charset="0"/>
              <a:cs typeface="Times New Roman" panose="02020603050405020304" charset="0"/>
            </a:rPr>
            <a:t>tả</a:t>
          </a:r>
          <a:r>
            <a:rPr lang="en-US" sz="2800" kern="1200" dirty="0" smtClean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800" kern="1200" dirty="0" err="1" smtClean="0">
              <a:latin typeface="Times New Roman" panose="02020603050405020304" charset="0"/>
              <a:cs typeface="Times New Roman" panose="02020603050405020304" charset="0"/>
            </a:rPr>
            <a:t>yêu</a:t>
          </a:r>
          <a:r>
            <a:rPr lang="en-US" sz="2800" kern="1200" dirty="0" smtClean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800" kern="1200" dirty="0" err="1" smtClean="0">
              <a:latin typeface="Times New Roman" panose="02020603050405020304" charset="0"/>
              <a:cs typeface="Times New Roman" panose="02020603050405020304" charset="0"/>
            </a:rPr>
            <a:t>cầu</a:t>
          </a:r>
          <a:r>
            <a:rPr lang="en-US" sz="2800" kern="1200" dirty="0" smtClean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800" kern="1200" dirty="0" err="1" smtClean="0">
              <a:latin typeface="Times New Roman" panose="02020603050405020304" charset="0"/>
              <a:cs typeface="Times New Roman" panose="02020603050405020304" charset="0"/>
            </a:rPr>
            <a:t>bài</a:t>
          </a:r>
          <a:r>
            <a:rPr lang="en-US" sz="2800" kern="1200" dirty="0" smtClean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800" kern="1200" dirty="0" err="1" smtClean="0">
              <a:latin typeface="Times New Roman" panose="02020603050405020304" charset="0"/>
              <a:cs typeface="Times New Roman" panose="02020603050405020304" charset="0"/>
            </a:rPr>
            <a:t>toán</a:t>
          </a:r>
          <a:endParaRPr lang="en-US" sz="2800" kern="1200" dirty="0">
            <a:latin typeface="Times New Roman" panose="02020603050405020304" charset="0"/>
            <a:cs typeface="Times New Roman" panose="02020603050405020304" charset="0"/>
          </a:endParaRPr>
        </a:p>
      </dsp:txBody>
      <dsp:txXfrm>
        <a:off x="4236264" y="1424459"/>
        <a:ext cx="1476778" cy="2219840"/>
      </dsp:txXfrm>
    </dsp:sp>
    <dsp:sp modelId="{2C556EEE-B272-4949-BD6D-2D77F6BB3874}">
      <dsp:nvSpPr>
        <dsp:cNvPr id="0" name=""/>
        <dsp:cNvSpPr/>
      </dsp:nvSpPr>
      <dsp:spPr bwMode="white">
        <a:xfrm>
          <a:off x="3017335" y="955640"/>
          <a:ext cx="1172046" cy="1172046"/>
        </a:xfrm>
        <a:prstGeom prst="ellipse">
          <a:avLst/>
        </a:prstGeom>
        <a:solidFill>
          <a:schemeClr val="accent5">
            <a:hueOff val="-5675477"/>
            <a:satOff val="8616"/>
            <a:lumOff val="-1509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>
              <a:latin typeface="Times New Roman" panose="02020603050405020304" charset="0"/>
              <a:cs typeface="Times New Roman" panose="02020603050405020304" charset="0"/>
            </a:rPr>
            <a:t>Phần</a:t>
          </a:r>
          <a:r>
            <a:rPr lang="en-US" sz="2800" kern="1200" dirty="0">
              <a:latin typeface="Times New Roman" panose="02020603050405020304" charset="0"/>
              <a:cs typeface="Times New Roman" panose="02020603050405020304" charset="0"/>
            </a:rPr>
            <a:t> II</a:t>
          </a:r>
        </a:p>
      </dsp:txBody>
      <dsp:txXfrm>
        <a:off x="3188977" y="1127282"/>
        <a:ext cx="828762" cy="828762"/>
      </dsp:txXfrm>
    </dsp:sp>
    <dsp:sp modelId="{B4EA86C9-9645-41DF-AB1C-E026D8E8F43F}">
      <dsp:nvSpPr>
        <dsp:cNvPr id="0" name=""/>
        <dsp:cNvSpPr/>
      </dsp:nvSpPr>
      <dsp:spPr bwMode="white">
        <a:xfrm>
          <a:off x="6849927" y="1881656"/>
          <a:ext cx="1758069" cy="1172632"/>
        </a:xfrm>
        <a:prstGeom prst="rect">
          <a:avLst/>
        </a:prstGeom>
        <a:solidFill>
          <a:schemeClr val="accent5">
            <a:tint val="40000"/>
            <a:alpha val="90000"/>
            <a:hueOff val="-12075286"/>
            <a:satOff val="6706"/>
            <a:lumOff val="-5884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12075286"/>
              <a:satOff val="6706"/>
              <a:lumOff val="-58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>
              <a:latin typeface="Times New Roman" panose="02020603050405020304" charset="0"/>
              <a:cs typeface="Times New Roman" panose="02020603050405020304" charset="0"/>
            </a:rPr>
            <a:t>Thiết</a:t>
          </a:r>
          <a:r>
            <a:rPr lang="en-US" sz="2800" kern="1200" dirty="0" smtClean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800" kern="1200" dirty="0" err="1" smtClean="0">
              <a:latin typeface="Times New Roman" panose="02020603050405020304" charset="0"/>
              <a:cs typeface="Times New Roman" panose="02020603050405020304" charset="0"/>
            </a:rPr>
            <a:t>kế</a:t>
          </a:r>
          <a:r>
            <a:rPr lang="en-US" sz="2800" kern="1200" dirty="0" smtClean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800" kern="1200" dirty="0" err="1" smtClean="0">
              <a:latin typeface="Times New Roman" panose="02020603050405020304" charset="0"/>
              <a:cs typeface="Times New Roman" panose="02020603050405020304" charset="0"/>
            </a:rPr>
            <a:t>giao</a:t>
          </a:r>
          <a:r>
            <a:rPr lang="en-US" sz="2800" kern="1200" dirty="0" smtClean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800" kern="1200" dirty="0" err="1" smtClean="0">
              <a:latin typeface="Times New Roman" panose="02020603050405020304" charset="0"/>
              <a:cs typeface="Times New Roman" panose="02020603050405020304" charset="0"/>
            </a:rPr>
            <a:t>diện</a:t>
          </a:r>
          <a:endParaRPr lang="en-US" sz="2800" kern="1200" dirty="0">
            <a:latin typeface="Times New Roman" panose="02020603050405020304" charset="0"/>
            <a:cs typeface="Times New Roman" panose="02020603050405020304" charset="0"/>
          </a:endParaRPr>
        </a:p>
      </dsp:txBody>
      <dsp:txXfrm>
        <a:off x="7131218" y="1881656"/>
        <a:ext cx="1476778" cy="1172632"/>
      </dsp:txXfrm>
    </dsp:sp>
    <dsp:sp modelId="{789C2E5F-53BE-4B9F-8B8F-155498EB6E4B}">
      <dsp:nvSpPr>
        <dsp:cNvPr id="0" name=""/>
        <dsp:cNvSpPr/>
      </dsp:nvSpPr>
      <dsp:spPr bwMode="white">
        <a:xfrm>
          <a:off x="5947452" y="955640"/>
          <a:ext cx="1172046" cy="1172046"/>
        </a:xfrm>
        <a:prstGeom prst="ellipse">
          <a:avLst/>
        </a:prstGeom>
        <a:solidFill>
          <a:schemeClr val="accent5">
            <a:hueOff val="-11350954"/>
            <a:satOff val="17233"/>
            <a:lumOff val="-3019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>
              <a:latin typeface="Times New Roman" panose="02020603050405020304" charset="0"/>
              <a:cs typeface="Times New Roman" panose="02020603050405020304" charset="0"/>
            </a:rPr>
            <a:t>Phần III</a:t>
          </a:r>
        </a:p>
      </dsp:txBody>
      <dsp:txXfrm>
        <a:off x="6119094" y="1127282"/>
        <a:ext cx="828762" cy="8287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#1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nodeVertAlign" val="t"/>
          <dgm:param type="fallback" val="2D"/>
        </dgm:alg>
      </dgm:if>
      <dgm:else name="Name2">
        <dgm:alg type="lin">
          <dgm:param type="linDir" val="from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2021/12/18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2021/12/18</a:t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98"/>
          <p:cNvSpPr>
            <a:spLocks noChangeArrowheads="1"/>
          </p:cNvSpPr>
          <p:nvPr/>
        </p:nvSpPr>
        <p:spPr bwMode="auto">
          <a:xfrm>
            <a:off x="0" y="1588"/>
            <a:ext cx="9144000" cy="5140325"/>
          </a:xfrm>
          <a:prstGeom prst="rect">
            <a:avLst/>
          </a:prstGeom>
          <a:solidFill>
            <a:srgbClr val="F0F0F0"/>
          </a:solidFill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  <p:grpSp>
        <p:nvGrpSpPr>
          <p:cNvPr id="1027" name="Group 3"/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1"/>
          </a:xfrm>
        </p:grpSpPr>
        <p:cxnSp>
          <p:nvCxnSpPr>
            <p:cNvPr id="1028" name="直接连接符 7"/>
            <p:cNvCxnSpPr/>
            <p:nvPr/>
          </p:nvCxnSpPr>
          <p:spPr>
            <a:xfrm flipV="1">
              <a:off x="1521823" y="0"/>
              <a:ext cx="164918" cy="1047206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29" name="直接连接符 8"/>
            <p:cNvCxnSpPr/>
            <p:nvPr/>
          </p:nvCxnSpPr>
          <p:spPr>
            <a:xfrm flipH="1">
              <a:off x="0" y="1053737"/>
              <a:ext cx="1521823" cy="731519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30" name="直接连接符 9"/>
            <p:cNvCxnSpPr/>
            <p:nvPr/>
          </p:nvCxnSpPr>
          <p:spPr>
            <a:xfrm flipV="1">
              <a:off x="1524000" y="16600"/>
              <a:ext cx="1049385" cy="1035507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31" name="直接连接符 10"/>
            <p:cNvCxnSpPr/>
            <p:nvPr/>
          </p:nvCxnSpPr>
          <p:spPr>
            <a:xfrm flipH="1">
              <a:off x="1526721" y="896983"/>
              <a:ext cx="1590949" cy="161109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32" name="直接连接符 11"/>
            <p:cNvCxnSpPr/>
            <p:nvPr/>
          </p:nvCxnSpPr>
          <p:spPr>
            <a:xfrm>
              <a:off x="1524000" y="1053737"/>
              <a:ext cx="224243" cy="1175656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33" name="直接连接符 12"/>
            <p:cNvCxnSpPr/>
            <p:nvPr/>
          </p:nvCxnSpPr>
          <p:spPr>
            <a:xfrm flipV="1">
              <a:off x="1748244" y="896985"/>
              <a:ext cx="1369425" cy="1323698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34" name="直接连接符 13"/>
            <p:cNvCxnSpPr/>
            <p:nvPr/>
          </p:nvCxnSpPr>
          <p:spPr>
            <a:xfrm flipH="1" flipV="1">
              <a:off x="1" y="1785257"/>
              <a:ext cx="1748242" cy="438149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35" name="直接连接符 14"/>
            <p:cNvCxnSpPr/>
            <p:nvPr/>
          </p:nvCxnSpPr>
          <p:spPr>
            <a:xfrm>
              <a:off x="1748245" y="2220685"/>
              <a:ext cx="1238795" cy="130629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36" name="直接连接符 15"/>
            <p:cNvCxnSpPr/>
            <p:nvPr/>
          </p:nvCxnSpPr>
          <p:spPr>
            <a:xfrm flipH="1">
              <a:off x="2743199" y="2342606"/>
              <a:ext cx="243841" cy="905691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37" name="直接连接符 16"/>
            <p:cNvCxnSpPr/>
            <p:nvPr/>
          </p:nvCxnSpPr>
          <p:spPr>
            <a:xfrm flipH="1" flipV="1">
              <a:off x="1743891" y="2220684"/>
              <a:ext cx="999310" cy="1036324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38" name="直接连接符 17"/>
            <p:cNvCxnSpPr/>
            <p:nvPr/>
          </p:nvCxnSpPr>
          <p:spPr>
            <a:xfrm flipH="1">
              <a:off x="1741714" y="3248297"/>
              <a:ext cx="1001486" cy="853440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39" name="直接连接符 18"/>
            <p:cNvCxnSpPr/>
            <p:nvPr/>
          </p:nvCxnSpPr>
          <p:spPr>
            <a:xfrm flipV="1">
              <a:off x="1741714" y="2223408"/>
              <a:ext cx="8706" cy="1878329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40" name="直接连接符 19"/>
            <p:cNvCxnSpPr/>
            <p:nvPr/>
          </p:nvCxnSpPr>
          <p:spPr>
            <a:xfrm flipH="1">
              <a:off x="681446" y="2225036"/>
              <a:ext cx="1068975" cy="750574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41" name="直接连接符 20"/>
            <p:cNvCxnSpPr/>
            <p:nvPr/>
          </p:nvCxnSpPr>
          <p:spPr>
            <a:xfrm>
              <a:off x="681446" y="2976154"/>
              <a:ext cx="1060268" cy="1116875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42" name="直接连接符 21"/>
            <p:cNvCxnSpPr/>
            <p:nvPr/>
          </p:nvCxnSpPr>
          <p:spPr>
            <a:xfrm flipH="1" flipV="1">
              <a:off x="0" y="1785258"/>
              <a:ext cx="681445" cy="1188719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43" name="直接连接符 22"/>
            <p:cNvCxnSpPr/>
            <p:nvPr/>
          </p:nvCxnSpPr>
          <p:spPr>
            <a:xfrm flipH="1">
              <a:off x="0" y="2969623"/>
              <a:ext cx="681446" cy="1123406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44" name="直接连接符 23"/>
            <p:cNvCxnSpPr/>
            <p:nvPr/>
          </p:nvCxnSpPr>
          <p:spPr>
            <a:xfrm flipH="1">
              <a:off x="0" y="3966755"/>
              <a:ext cx="1009652" cy="134982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45" name="直接连接符 24"/>
            <p:cNvCxnSpPr/>
            <p:nvPr/>
          </p:nvCxnSpPr>
          <p:spPr>
            <a:xfrm flipH="1">
              <a:off x="905692" y="4101737"/>
              <a:ext cx="836022" cy="1041763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46" name="直接连接符 25"/>
            <p:cNvCxnSpPr/>
            <p:nvPr/>
          </p:nvCxnSpPr>
          <p:spPr>
            <a:xfrm flipH="1" flipV="1">
              <a:off x="0" y="4101737"/>
              <a:ext cx="905691" cy="1041763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47" name="直接连接符 26"/>
            <p:cNvCxnSpPr/>
            <p:nvPr/>
          </p:nvCxnSpPr>
          <p:spPr>
            <a:xfrm>
              <a:off x="1741714" y="4093029"/>
              <a:ext cx="1175657" cy="391885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48" name="直接连接符 27"/>
            <p:cNvCxnSpPr/>
            <p:nvPr/>
          </p:nvCxnSpPr>
          <p:spPr>
            <a:xfrm flipH="1" flipV="1">
              <a:off x="2741025" y="3257006"/>
              <a:ext cx="176347" cy="1227909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49" name="直接连接符 28"/>
            <p:cNvCxnSpPr/>
            <p:nvPr/>
          </p:nvCxnSpPr>
          <p:spPr>
            <a:xfrm flipH="1">
              <a:off x="2211977" y="4484914"/>
              <a:ext cx="705394" cy="658586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50" name="直接连接符 29"/>
            <p:cNvCxnSpPr/>
            <p:nvPr/>
          </p:nvCxnSpPr>
          <p:spPr>
            <a:xfrm flipH="1" flipV="1">
              <a:off x="1741714" y="4101737"/>
              <a:ext cx="452846" cy="1041764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51" name="直接连接符 30"/>
            <p:cNvCxnSpPr/>
            <p:nvPr/>
          </p:nvCxnSpPr>
          <p:spPr>
            <a:xfrm flipV="1">
              <a:off x="2917371" y="4093029"/>
              <a:ext cx="1175658" cy="391885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52" name="直接连接符 31"/>
            <p:cNvCxnSpPr/>
            <p:nvPr/>
          </p:nvCxnSpPr>
          <p:spPr>
            <a:xfrm>
              <a:off x="2917371" y="4484914"/>
              <a:ext cx="1654629" cy="658586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53" name="直接连接符 32"/>
            <p:cNvCxnSpPr/>
            <p:nvPr/>
          </p:nvCxnSpPr>
          <p:spPr>
            <a:xfrm>
              <a:off x="4093029" y="4101737"/>
              <a:ext cx="478971" cy="1041763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54" name="直接连接符 33"/>
            <p:cNvCxnSpPr/>
            <p:nvPr/>
          </p:nvCxnSpPr>
          <p:spPr>
            <a:xfrm flipH="1" flipV="1">
              <a:off x="2743200" y="3257006"/>
              <a:ext cx="1349829" cy="844731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55" name="直接连接符 34"/>
            <p:cNvCxnSpPr/>
            <p:nvPr/>
          </p:nvCxnSpPr>
          <p:spPr>
            <a:xfrm flipV="1">
              <a:off x="4093029" y="2690949"/>
              <a:ext cx="296091" cy="1410789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56" name="直接连接符 35"/>
            <p:cNvCxnSpPr/>
            <p:nvPr/>
          </p:nvCxnSpPr>
          <p:spPr>
            <a:xfrm flipH="1">
              <a:off x="2743200" y="2690949"/>
              <a:ext cx="1645920" cy="557348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57" name="直接连接符 36"/>
            <p:cNvCxnSpPr/>
            <p:nvPr/>
          </p:nvCxnSpPr>
          <p:spPr>
            <a:xfrm>
              <a:off x="2987040" y="2351314"/>
              <a:ext cx="1402080" cy="339635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58" name="直接连接符 37"/>
            <p:cNvCxnSpPr/>
            <p:nvPr/>
          </p:nvCxnSpPr>
          <p:spPr>
            <a:xfrm flipV="1">
              <a:off x="2987040" y="896983"/>
              <a:ext cx="130629" cy="1445623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59" name="直接连接符 38"/>
            <p:cNvCxnSpPr/>
            <p:nvPr/>
          </p:nvCxnSpPr>
          <p:spPr>
            <a:xfrm flipV="1">
              <a:off x="2987040" y="1402080"/>
              <a:ext cx="1227909" cy="949234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直接连接符 39"/>
            <p:cNvCxnSpPr/>
            <p:nvPr/>
          </p:nvCxnSpPr>
          <p:spPr>
            <a:xfrm>
              <a:off x="4214949" y="1402080"/>
              <a:ext cx="174171" cy="1288869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直接连接符 40"/>
            <p:cNvCxnSpPr/>
            <p:nvPr/>
          </p:nvCxnSpPr>
          <p:spPr>
            <a:xfrm flipH="1" flipV="1">
              <a:off x="3117669" y="896983"/>
              <a:ext cx="1097280" cy="505097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62" name="直接连接符 41"/>
            <p:cNvCxnSpPr/>
            <p:nvPr/>
          </p:nvCxnSpPr>
          <p:spPr>
            <a:xfrm flipH="1" flipV="1">
              <a:off x="2569029" y="0"/>
              <a:ext cx="548640" cy="896983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63" name="直接连接符 42"/>
            <p:cNvCxnSpPr/>
            <p:nvPr/>
          </p:nvCxnSpPr>
          <p:spPr>
            <a:xfrm flipV="1">
              <a:off x="3117668" y="1"/>
              <a:ext cx="1454332" cy="881742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64" name="直接连接符 43"/>
            <p:cNvCxnSpPr/>
            <p:nvPr/>
          </p:nvCxnSpPr>
          <p:spPr>
            <a:xfrm flipV="1">
              <a:off x="4214949" y="0"/>
              <a:ext cx="357051" cy="1402080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65" name="直接连接符 44"/>
            <p:cNvCxnSpPr/>
            <p:nvPr/>
          </p:nvCxnSpPr>
          <p:spPr>
            <a:xfrm>
              <a:off x="4572000" y="0"/>
              <a:ext cx="1201783" cy="618309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直接连接符 45"/>
            <p:cNvCxnSpPr/>
            <p:nvPr/>
          </p:nvCxnSpPr>
          <p:spPr>
            <a:xfrm flipH="1">
              <a:off x="4214949" y="618309"/>
              <a:ext cx="1558834" cy="783771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67" name="直接连接符 46"/>
            <p:cNvCxnSpPr/>
            <p:nvPr/>
          </p:nvCxnSpPr>
          <p:spPr>
            <a:xfrm flipH="1">
              <a:off x="5503818" y="618309"/>
              <a:ext cx="269965" cy="1105988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68" name="直接连接符 47"/>
            <p:cNvCxnSpPr/>
            <p:nvPr/>
          </p:nvCxnSpPr>
          <p:spPr>
            <a:xfrm flipH="1" flipV="1">
              <a:off x="4214950" y="1402081"/>
              <a:ext cx="1288868" cy="322216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69" name="直接连接符 48"/>
            <p:cNvCxnSpPr/>
            <p:nvPr/>
          </p:nvCxnSpPr>
          <p:spPr>
            <a:xfrm flipH="1">
              <a:off x="4389120" y="1733006"/>
              <a:ext cx="1105989" cy="957943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70" name="直接连接符 49"/>
            <p:cNvCxnSpPr/>
            <p:nvPr/>
          </p:nvCxnSpPr>
          <p:spPr>
            <a:xfrm>
              <a:off x="4389120" y="2690949"/>
              <a:ext cx="1384663" cy="627017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71" name="直接连接符 50"/>
            <p:cNvCxnSpPr/>
            <p:nvPr/>
          </p:nvCxnSpPr>
          <p:spPr>
            <a:xfrm flipH="1" flipV="1">
              <a:off x="5512525" y="1724297"/>
              <a:ext cx="261259" cy="1593670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72" name="直接连接符 51"/>
            <p:cNvCxnSpPr/>
            <p:nvPr/>
          </p:nvCxnSpPr>
          <p:spPr>
            <a:xfrm flipH="1">
              <a:off x="5267325" y="3317966"/>
              <a:ext cx="506459" cy="914397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73" name="直接连接符 52"/>
            <p:cNvCxnSpPr/>
            <p:nvPr/>
          </p:nvCxnSpPr>
          <p:spPr>
            <a:xfrm flipH="1" flipV="1">
              <a:off x="4093030" y="4101737"/>
              <a:ext cx="1174295" cy="130628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74" name="直接连接符 53"/>
            <p:cNvCxnSpPr/>
            <p:nvPr/>
          </p:nvCxnSpPr>
          <p:spPr>
            <a:xfrm flipH="1">
              <a:off x="4572000" y="4232365"/>
              <a:ext cx="695325" cy="911135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75" name="直接连接符 54"/>
            <p:cNvCxnSpPr/>
            <p:nvPr/>
          </p:nvCxnSpPr>
          <p:spPr>
            <a:xfrm flipV="1">
              <a:off x="5773783" y="0"/>
              <a:ext cx="269966" cy="618309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76" name="直接连接符 55"/>
            <p:cNvCxnSpPr/>
            <p:nvPr/>
          </p:nvCxnSpPr>
          <p:spPr>
            <a:xfrm flipH="1" flipV="1">
              <a:off x="5773783" y="618309"/>
              <a:ext cx="1454331" cy="783771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77" name="直接连接符 56"/>
            <p:cNvCxnSpPr/>
            <p:nvPr/>
          </p:nvCxnSpPr>
          <p:spPr>
            <a:xfrm flipH="1">
              <a:off x="5512525" y="1402080"/>
              <a:ext cx="1698172" cy="317863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78" name="直接连接符 57"/>
            <p:cNvCxnSpPr/>
            <p:nvPr/>
          </p:nvCxnSpPr>
          <p:spPr>
            <a:xfrm flipV="1">
              <a:off x="5773783" y="2455817"/>
              <a:ext cx="1158240" cy="862150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79" name="直接连接符 58"/>
            <p:cNvCxnSpPr/>
            <p:nvPr/>
          </p:nvCxnSpPr>
          <p:spPr>
            <a:xfrm flipV="1">
              <a:off x="6932023" y="1402080"/>
              <a:ext cx="278674" cy="1053737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80" name="直接连接符 59"/>
            <p:cNvCxnSpPr/>
            <p:nvPr/>
          </p:nvCxnSpPr>
          <p:spPr>
            <a:xfrm>
              <a:off x="6932023" y="2455817"/>
              <a:ext cx="296091" cy="882287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81" name="直接连接符 60"/>
            <p:cNvCxnSpPr/>
            <p:nvPr/>
          </p:nvCxnSpPr>
          <p:spPr>
            <a:xfrm flipH="1" flipV="1">
              <a:off x="5773784" y="3317967"/>
              <a:ext cx="1445623" cy="11429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82" name="直接连接符 61"/>
            <p:cNvCxnSpPr/>
            <p:nvPr/>
          </p:nvCxnSpPr>
          <p:spPr>
            <a:xfrm flipH="1" flipV="1">
              <a:off x="5782490" y="3325110"/>
              <a:ext cx="1149533" cy="1029177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83" name="直接连接符 62"/>
            <p:cNvCxnSpPr/>
            <p:nvPr/>
          </p:nvCxnSpPr>
          <p:spPr>
            <a:xfrm>
              <a:off x="5276031" y="4232363"/>
              <a:ext cx="1203146" cy="911137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84" name="直接连接符 63"/>
            <p:cNvCxnSpPr/>
            <p:nvPr/>
          </p:nvCxnSpPr>
          <p:spPr>
            <a:xfrm flipV="1">
              <a:off x="6479177" y="4362994"/>
              <a:ext cx="452846" cy="780506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85" name="直接连接符 64"/>
            <p:cNvCxnSpPr/>
            <p:nvPr/>
          </p:nvCxnSpPr>
          <p:spPr>
            <a:xfrm flipH="1" flipV="1">
              <a:off x="5267325" y="4223659"/>
              <a:ext cx="1664699" cy="139336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86" name="直接连接符 65"/>
            <p:cNvCxnSpPr/>
            <p:nvPr/>
          </p:nvCxnSpPr>
          <p:spPr>
            <a:xfrm flipV="1">
              <a:off x="6932023" y="3329394"/>
              <a:ext cx="296091" cy="1033602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87" name="直接连接符 66"/>
            <p:cNvCxnSpPr/>
            <p:nvPr/>
          </p:nvCxnSpPr>
          <p:spPr>
            <a:xfrm>
              <a:off x="6932023" y="4362994"/>
              <a:ext cx="1045028" cy="780506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88" name="直接连接符 67"/>
            <p:cNvCxnSpPr/>
            <p:nvPr/>
          </p:nvCxnSpPr>
          <p:spPr>
            <a:xfrm flipH="1" flipV="1">
              <a:off x="7212874" y="1402080"/>
              <a:ext cx="598715" cy="1024890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89" name="直接连接符 68"/>
            <p:cNvCxnSpPr/>
            <p:nvPr/>
          </p:nvCxnSpPr>
          <p:spPr>
            <a:xfrm flipV="1">
              <a:off x="7210697" y="522514"/>
              <a:ext cx="766354" cy="879566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90" name="直接连接符 69"/>
            <p:cNvCxnSpPr/>
            <p:nvPr/>
          </p:nvCxnSpPr>
          <p:spPr>
            <a:xfrm flipH="1" flipV="1">
              <a:off x="7280365" y="0"/>
              <a:ext cx="696687" cy="522515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91" name="直接连接符 70"/>
            <p:cNvCxnSpPr/>
            <p:nvPr/>
          </p:nvCxnSpPr>
          <p:spPr>
            <a:xfrm flipV="1">
              <a:off x="7977051" y="0"/>
              <a:ext cx="1166949" cy="522514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92" name="直接连接符 71"/>
            <p:cNvCxnSpPr/>
            <p:nvPr/>
          </p:nvCxnSpPr>
          <p:spPr>
            <a:xfrm>
              <a:off x="7977051" y="522514"/>
              <a:ext cx="1166949" cy="531223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93" name="直接连接符 72"/>
            <p:cNvCxnSpPr/>
            <p:nvPr/>
          </p:nvCxnSpPr>
          <p:spPr>
            <a:xfrm flipH="1">
              <a:off x="8490857" y="1053737"/>
              <a:ext cx="653143" cy="827314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94" name="直接连接符 73"/>
            <p:cNvCxnSpPr/>
            <p:nvPr/>
          </p:nvCxnSpPr>
          <p:spPr>
            <a:xfrm flipH="1" flipV="1">
              <a:off x="7977051" y="522514"/>
              <a:ext cx="513806" cy="1358537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95" name="直接连接符 74"/>
            <p:cNvCxnSpPr/>
            <p:nvPr/>
          </p:nvCxnSpPr>
          <p:spPr>
            <a:xfrm flipH="1" flipV="1">
              <a:off x="7228114" y="1402080"/>
              <a:ext cx="1262743" cy="478971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96" name="直接连接符 75"/>
            <p:cNvCxnSpPr/>
            <p:nvPr/>
          </p:nvCxnSpPr>
          <p:spPr>
            <a:xfrm flipH="1">
              <a:off x="7811589" y="1881051"/>
              <a:ext cx="679268" cy="539932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97" name="直接连接符 76"/>
            <p:cNvCxnSpPr/>
            <p:nvPr/>
          </p:nvCxnSpPr>
          <p:spPr>
            <a:xfrm>
              <a:off x="8490857" y="1881051"/>
              <a:ext cx="653143" cy="690699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98" name="直接连接符 77"/>
            <p:cNvCxnSpPr/>
            <p:nvPr/>
          </p:nvCxnSpPr>
          <p:spPr>
            <a:xfrm>
              <a:off x="7228114" y="3329396"/>
              <a:ext cx="923109" cy="579598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99" name="直接连接符 78"/>
            <p:cNvCxnSpPr/>
            <p:nvPr/>
          </p:nvCxnSpPr>
          <p:spPr>
            <a:xfrm flipV="1">
              <a:off x="8151223" y="2571752"/>
              <a:ext cx="992777" cy="1337242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00" name="直接连接符 79"/>
            <p:cNvCxnSpPr/>
            <p:nvPr/>
          </p:nvCxnSpPr>
          <p:spPr>
            <a:xfrm>
              <a:off x="8151223" y="3908994"/>
              <a:ext cx="992777" cy="1234506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01" name="直接连接符 80"/>
            <p:cNvCxnSpPr/>
            <p:nvPr/>
          </p:nvCxnSpPr>
          <p:spPr>
            <a:xfrm flipH="1">
              <a:off x="7977053" y="3917702"/>
              <a:ext cx="174170" cy="1225798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02" name="直接连接符 81"/>
            <p:cNvCxnSpPr/>
            <p:nvPr/>
          </p:nvCxnSpPr>
          <p:spPr>
            <a:xfrm flipH="1" flipV="1">
              <a:off x="5519058" y="1724296"/>
              <a:ext cx="1412965" cy="731521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03" name="直接连接符 82"/>
            <p:cNvCxnSpPr/>
            <p:nvPr/>
          </p:nvCxnSpPr>
          <p:spPr>
            <a:xfrm flipV="1">
              <a:off x="7228114" y="2426970"/>
              <a:ext cx="583475" cy="902426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04" name="直接连接符 83"/>
            <p:cNvCxnSpPr/>
            <p:nvPr/>
          </p:nvCxnSpPr>
          <p:spPr>
            <a:xfrm>
              <a:off x="7811589" y="2426970"/>
              <a:ext cx="1332411" cy="144780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05" name="直接连接符 84"/>
            <p:cNvCxnSpPr/>
            <p:nvPr/>
          </p:nvCxnSpPr>
          <p:spPr>
            <a:xfrm flipH="1">
              <a:off x="6932023" y="2426970"/>
              <a:ext cx="879566" cy="28847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06" name="直接连接符 85"/>
            <p:cNvCxnSpPr/>
            <p:nvPr/>
          </p:nvCxnSpPr>
          <p:spPr>
            <a:xfrm>
              <a:off x="7811589" y="2426970"/>
              <a:ext cx="339634" cy="1482024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07" name="直接连接符 86"/>
            <p:cNvCxnSpPr/>
            <p:nvPr/>
          </p:nvCxnSpPr>
          <p:spPr>
            <a:xfrm flipH="1">
              <a:off x="7201989" y="0"/>
              <a:ext cx="87086" cy="1409223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08" name="直接连接符 87"/>
            <p:cNvCxnSpPr/>
            <p:nvPr/>
          </p:nvCxnSpPr>
          <p:spPr>
            <a:xfrm flipH="1" flipV="1">
              <a:off x="4389120" y="2690949"/>
              <a:ext cx="878205" cy="1541414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09" name="直接连接符 88"/>
            <p:cNvCxnSpPr/>
            <p:nvPr/>
          </p:nvCxnSpPr>
          <p:spPr>
            <a:xfrm flipH="1" flipV="1">
              <a:off x="677363" y="2969623"/>
              <a:ext cx="332289" cy="992777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10" name="直接连接符 89"/>
            <p:cNvCxnSpPr/>
            <p:nvPr/>
          </p:nvCxnSpPr>
          <p:spPr>
            <a:xfrm>
              <a:off x="1007203" y="3971108"/>
              <a:ext cx="741042" cy="130628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11" name="直接连接符 90"/>
            <p:cNvCxnSpPr/>
            <p:nvPr/>
          </p:nvCxnSpPr>
          <p:spPr>
            <a:xfrm flipH="1">
              <a:off x="905691" y="3971108"/>
              <a:ext cx="103961" cy="1168039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12" name="直接连接符 91"/>
            <p:cNvCxnSpPr/>
            <p:nvPr/>
          </p:nvCxnSpPr>
          <p:spPr>
            <a:xfrm flipV="1">
              <a:off x="6932023" y="3917702"/>
              <a:ext cx="1203146" cy="445293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13" name="直接连接符 92"/>
            <p:cNvCxnSpPr/>
            <p:nvPr/>
          </p:nvCxnSpPr>
          <p:spPr>
            <a:xfrm flipV="1">
              <a:off x="8151223" y="3675017"/>
              <a:ext cx="992777" cy="233977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14" name="直接连接符 93"/>
            <p:cNvCxnSpPr/>
            <p:nvPr/>
          </p:nvCxnSpPr>
          <p:spPr>
            <a:xfrm flipH="1">
              <a:off x="548640" y="0"/>
              <a:ext cx="1138101" cy="701040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15" name="直接连接符 94"/>
            <p:cNvCxnSpPr/>
            <p:nvPr/>
          </p:nvCxnSpPr>
          <p:spPr>
            <a:xfrm>
              <a:off x="551907" y="701040"/>
              <a:ext cx="969372" cy="351067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16" name="直接连接符 95"/>
            <p:cNvCxnSpPr/>
            <p:nvPr/>
          </p:nvCxnSpPr>
          <p:spPr>
            <a:xfrm flipH="1">
              <a:off x="0" y="701040"/>
              <a:ext cx="544287" cy="1084217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17" name="直接连接符 96"/>
            <p:cNvCxnSpPr/>
            <p:nvPr/>
          </p:nvCxnSpPr>
          <p:spPr>
            <a:xfrm flipH="1" flipV="1">
              <a:off x="0" y="0"/>
              <a:ext cx="546466" cy="694509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18" name="直接连接符 97"/>
            <p:cNvCxnSpPr/>
            <p:nvPr/>
          </p:nvCxnSpPr>
          <p:spPr>
            <a:xfrm flipH="1">
              <a:off x="5782491" y="16600"/>
              <a:ext cx="1506584" cy="601709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900">
                <a:solidFill>
                  <a:srgbClr val="898989"/>
                </a:solidFill>
                <a:ea typeface="Microsoft YaHei" panose="020B0503020204020204" pitchFamily="34" charset="-122"/>
              </a:defRPr>
            </a:lvl1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900">
                <a:solidFill>
                  <a:srgbClr val="898989"/>
                </a:solidFill>
                <a:ea typeface="Microsoft YaHei" panose="020B0503020204020204" pitchFamily="34" charset="-122"/>
              </a:defRPr>
            </a:lvl1pPr>
          </a:lstStyle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>
                <a:solidFill>
                  <a:srgbClr val="898989"/>
                </a:solidFill>
                <a:ea typeface="Microsoft YaHei" panose="020B0503020204020204" pitchFamily="34" charset="-122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hf sldNum="0" hdr="0" ftr="0" dt="0"/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100">
          <a:solidFill>
            <a:schemeClr val="tx1"/>
          </a:solidFill>
          <a:latin typeface="+mn-lt"/>
          <a:ea typeface="+mn-ea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>
          <a:solidFill>
            <a:schemeClr val="tx1"/>
          </a:solidFill>
          <a:latin typeface="+mn-lt"/>
          <a:ea typeface="+mn-ea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5pPr>
      <a:lvl6pPr marL="2000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6pPr>
      <a:lvl7pPr marL="24574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7pPr>
      <a:lvl8pPr marL="29146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8pPr>
      <a:lvl9pPr marL="33718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7" name="Group 2"/>
          <p:cNvGrpSpPr/>
          <p:nvPr/>
        </p:nvGrpSpPr>
        <p:grpSpPr>
          <a:xfrm>
            <a:off x="7789863" y="2362347"/>
            <a:ext cx="1354137" cy="2157412"/>
            <a:chOff x="0" y="0"/>
            <a:chExt cx="1353515" cy="2158048"/>
          </a:xfrm>
        </p:grpSpPr>
        <p:sp>
          <p:nvSpPr>
            <p:cNvPr id="4098" name="矩形 401"/>
            <p:cNvSpPr/>
            <p:nvPr/>
          </p:nvSpPr>
          <p:spPr>
            <a:xfrm>
              <a:off x="1" y="0"/>
              <a:ext cx="1008000" cy="1150190"/>
            </a:xfrm>
            <a:prstGeom prst="rect">
              <a:avLst/>
            </a:prstGeom>
            <a:solidFill>
              <a:srgbClr val="203864"/>
            </a:solidFill>
            <a:ln w="9525">
              <a:noFill/>
            </a:ln>
          </p:spPr>
          <p:txBody>
            <a:bodyPr anchor="ctr" anchorCtr="0"/>
            <a:lstStyle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4099" name="直角三角形 407"/>
            <p:cNvSpPr/>
            <p:nvPr/>
          </p:nvSpPr>
          <p:spPr>
            <a:xfrm rot="5400000" flipV="1">
              <a:off x="0" y="1150048"/>
              <a:ext cx="1008000" cy="1008000"/>
            </a:xfrm>
            <a:prstGeom prst="rtTriangle">
              <a:avLst/>
            </a:prstGeom>
            <a:solidFill>
              <a:srgbClr val="111E35"/>
            </a:solidFill>
            <a:ln w="9525">
              <a:noFill/>
            </a:ln>
          </p:spPr>
          <p:txBody>
            <a:bodyPr anchor="ctr" anchorCtr="0"/>
            <a:lstStyle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4100" name="矩形 410"/>
            <p:cNvSpPr/>
            <p:nvPr/>
          </p:nvSpPr>
          <p:spPr>
            <a:xfrm>
              <a:off x="1008000" y="1150048"/>
              <a:ext cx="345515" cy="1008000"/>
            </a:xfrm>
            <a:prstGeom prst="rect">
              <a:avLst/>
            </a:prstGeom>
            <a:solidFill>
              <a:srgbClr val="203864"/>
            </a:solidFill>
            <a:ln w="9525">
              <a:noFill/>
            </a:ln>
          </p:spPr>
          <p:txBody>
            <a:bodyPr anchor="ctr" anchorCtr="0"/>
            <a:lstStyle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</p:grpSp>
      <p:sp>
        <p:nvSpPr>
          <p:cNvPr id="4101" name="矩形 400"/>
          <p:cNvSpPr/>
          <p:nvPr/>
        </p:nvSpPr>
        <p:spPr>
          <a:xfrm flipH="1">
            <a:off x="735013" y="0"/>
            <a:ext cx="576262" cy="2362347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anchor="ctr" anchorCtr="0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4102" name="Group 7"/>
          <p:cNvGrpSpPr/>
          <p:nvPr/>
        </p:nvGrpSpPr>
        <p:grpSpPr>
          <a:xfrm>
            <a:off x="0" y="1354284"/>
            <a:ext cx="8797925" cy="1008063"/>
            <a:chOff x="0" y="0"/>
            <a:chExt cx="8798486" cy="1008003"/>
          </a:xfrm>
        </p:grpSpPr>
        <p:grpSp>
          <p:nvGrpSpPr>
            <p:cNvPr id="4103" name="Group 8"/>
            <p:cNvGrpSpPr/>
            <p:nvPr/>
          </p:nvGrpSpPr>
          <p:grpSpPr>
            <a:xfrm>
              <a:off x="0" y="0"/>
              <a:ext cx="8798486" cy="1008003"/>
              <a:chOff x="0" y="0"/>
              <a:chExt cx="8798486" cy="1008003"/>
            </a:xfrm>
          </p:grpSpPr>
          <p:sp>
            <p:nvSpPr>
              <p:cNvPr id="4104" name="矩形 393"/>
              <p:cNvSpPr/>
              <p:nvPr/>
            </p:nvSpPr>
            <p:spPr>
              <a:xfrm>
                <a:off x="0" y="3"/>
                <a:ext cx="7790485" cy="1008000"/>
              </a:xfrm>
              <a:prstGeom prst="rect">
                <a:avLst/>
              </a:prstGeom>
              <a:solidFill>
                <a:srgbClr val="203864"/>
              </a:solidFill>
              <a:ln w="9525">
                <a:noFill/>
              </a:ln>
            </p:spPr>
            <p:txBody>
              <a:bodyPr anchor="ctr" anchorCtr="0"/>
              <a:lstStyle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105" name="直角三角形 389"/>
              <p:cNvSpPr/>
              <p:nvPr/>
            </p:nvSpPr>
            <p:spPr>
              <a:xfrm>
                <a:off x="7790486" y="0"/>
                <a:ext cx="1008000" cy="1008000"/>
              </a:xfrm>
              <a:prstGeom prst="rtTriangle">
                <a:avLst/>
              </a:prstGeom>
              <a:solidFill>
                <a:srgbClr val="111E35"/>
              </a:solidFill>
              <a:ln w="9525">
                <a:noFill/>
              </a:ln>
            </p:spPr>
            <p:txBody>
              <a:bodyPr anchor="ctr" anchorCtr="0"/>
              <a:lstStyle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4106" name="矩形 391"/>
            <p:cNvSpPr/>
            <p:nvPr/>
          </p:nvSpPr>
          <p:spPr>
            <a:xfrm>
              <a:off x="89166" y="290803"/>
              <a:ext cx="7832965" cy="46163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  <a:scene3d>
                <a:camera prst="orthographicFront"/>
                <a:lightRig rig="threePt" dir="t"/>
              </a:scene3d>
            </a:bodyPr>
            <a:lstStyle/>
            <a:p>
              <a:r>
                <a:rPr lang="en-US" altLang="zh-CN" sz="24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imes New Roman" panose="02020603050405020304" charset="0"/>
                  <a:ea typeface="Microsoft YaHei" panose="020B0503020204020204" pitchFamily="34" charset="-122"/>
                  <a:cs typeface="Times New Roman" panose="02020603050405020304" charset="0"/>
                </a:rPr>
                <a:t>XÂY DỰNG PHẦN MỀM QUẢN </a:t>
              </a:r>
              <a:r>
                <a:rPr lang="en-US" altLang="zh-CN" sz="24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imes New Roman" panose="02020603050405020304" charset="0"/>
                  <a:ea typeface="Microsoft YaHei" panose="020B0503020204020204" pitchFamily="34" charset="-122"/>
                  <a:cs typeface="Times New Roman" panose="02020603050405020304" charset="0"/>
                </a:rPr>
                <a:t>LÝ NHÀ THUỐC TÂY</a:t>
              </a:r>
            </a:p>
          </p:txBody>
        </p:sp>
      </p:grpSp>
      <p:grpSp>
        <p:nvGrpSpPr>
          <p:cNvPr id="4107" name="Group 12"/>
          <p:cNvGrpSpPr/>
          <p:nvPr/>
        </p:nvGrpSpPr>
        <p:grpSpPr>
          <a:xfrm>
            <a:off x="742633" y="2347107"/>
            <a:ext cx="8408987" cy="589916"/>
            <a:chOff x="0" y="0"/>
            <a:chExt cx="8409514" cy="591278"/>
          </a:xfrm>
        </p:grpSpPr>
        <p:grpSp>
          <p:nvGrpSpPr>
            <p:cNvPr id="4108" name="Group 13"/>
            <p:cNvGrpSpPr/>
            <p:nvPr/>
          </p:nvGrpSpPr>
          <p:grpSpPr>
            <a:xfrm>
              <a:off x="0" y="0"/>
              <a:ext cx="8409514" cy="591278"/>
              <a:chOff x="0" y="0"/>
              <a:chExt cx="8409514" cy="591278"/>
            </a:xfrm>
          </p:grpSpPr>
          <p:sp>
            <p:nvSpPr>
              <p:cNvPr id="4109" name="直角三角形 399"/>
              <p:cNvSpPr/>
              <p:nvPr/>
            </p:nvSpPr>
            <p:spPr>
              <a:xfrm rot="-5400000" flipH="1">
                <a:off x="0" y="0"/>
                <a:ext cx="576000" cy="576000"/>
              </a:xfrm>
              <a:prstGeom prst="rtTriangle">
                <a:avLst/>
              </a:prstGeom>
              <a:solidFill>
                <a:srgbClr val="D09E00"/>
              </a:solidFill>
              <a:ln w="9525">
                <a:noFill/>
              </a:ln>
            </p:spPr>
            <p:txBody>
              <a:bodyPr anchor="ctr" anchorCtr="0"/>
              <a:lstStyle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110" name="矩形 398"/>
              <p:cNvSpPr/>
              <p:nvPr/>
            </p:nvSpPr>
            <p:spPr>
              <a:xfrm flipH="1">
                <a:off x="576000" y="15278"/>
                <a:ext cx="7833514" cy="576000"/>
              </a:xfrm>
              <a:prstGeom prst="rect">
                <a:avLst/>
              </a:prstGeom>
              <a:solidFill>
                <a:srgbClr val="FFC000"/>
              </a:solidFill>
              <a:ln w="9525">
                <a:noFill/>
              </a:ln>
            </p:spPr>
            <p:txBody>
              <a:bodyPr anchor="ctr" anchorCtr="0"/>
              <a:lstStyle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4111" name="矩形 402"/>
            <p:cNvSpPr/>
            <p:nvPr/>
          </p:nvSpPr>
          <p:spPr>
            <a:xfrm>
              <a:off x="679769" y="78421"/>
              <a:ext cx="4951152" cy="4627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400" dirty="0">
                  <a:solidFill>
                    <a:srgbClr val="7F6000"/>
                  </a:solidFill>
                  <a:latin typeface="Times New Roman" panose="02020603050405020304" charset="0"/>
                  <a:ea typeface="Microsoft YaHei" panose="020B0503020204020204" pitchFamily="34" charset="-122"/>
                  <a:cs typeface="Times New Roman" panose="02020603050405020304" charset="0"/>
                </a:rPr>
                <a:t>Giáo viên hướng dẫn: </a:t>
              </a:r>
              <a:r>
                <a:rPr lang="en-US" altLang="zh-CN" sz="2400" dirty="0" err="1" smtClean="0">
                  <a:solidFill>
                    <a:srgbClr val="7F6000"/>
                  </a:solidFill>
                  <a:latin typeface="Times New Roman" panose="02020603050405020304" charset="0"/>
                  <a:ea typeface="Microsoft YaHei" panose="020B0503020204020204" pitchFamily="34" charset="-122"/>
                  <a:cs typeface="Times New Roman" panose="02020603050405020304" charset="0"/>
                </a:rPr>
                <a:t>Trần</a:t>
              </a:r>
              <a:r>
                <a:rPr lang="en-US" altLang="zh-CN" sz="2400" dirty="0" smtClean="0">
                  <a:solidFill>
                    <a:srgbClr val="7F6000"/>
                  </a:solidFill>
                  <a:latin typeface="Times New Roman" panose="02020603050405020304" charset="0"/>
                  <a:ea typeface="Microsoft YaHei" panose="020B0503020204020204" pitchFamily="34" charset="-122"/>
                  <a:cs typeface="Times New Roman" panose="02020603050405020304" charset="0"/>
                </a:rPr>
                <a:t> </a:t>
              </a:r>
              <a:r>
                <a:rPr lang="en-US" altLang="zh-CN" sz="2400" dirty="0" err="1" smtClean="0">
                  <a:solidFill>
                    <a:srgbClr val="7F6000"/>
                  </a:solidFill>
                  <a:latin typeface="Times New Roman" panose="02020603050405020304" charset="0"/>
                  <a:ea typeface="Microsoft YaHei" panose="020B0503020204020204" pitchFamily="34" charset="-122"/>
                  <a:cs typeface="Times New Roman" panose="02020603050405020304" charset="0"/>
                </a:rPr>
                <a:t>Thanh</a:t>
              </a:r>
              <a:r>
                <a:rPr lang="en-US" altLang="zh-CN" sz="2400" dirty="0" smtClean="0">
                  <a:solidFill>
                    <a:srgbClr val="7F6000"/>
                  </a:solidFill>
                  <a:latin typeface="Times New Roman" panose="02020603050405020304" charset="0"/>
                  <a:ea typeface="Microsoft YaHei" panose="020B0503020204020204" pitchFamily="34" charset="-122"/>
                  <a:cs typeface="Times New Roman" panose="02020603050405020304" charset="0"/>
                </a:rPr>
                <a:t> </a:t>
              </a:r>
              <a:r>
                <a:rPr lang="en-US" altLang="zh-CN" sz="2400" dirty="0" err="1" smtClean="0">
                  <a:solidFill>
                    <a:srgbClr val="7F6000"/>
                  </a:solidFill>
                  <a:latin typeface="Times New Roman" panose="02020603050405020304" charset="0"/>
                  <a:ea typeface="Microsoft YaHei" panose="020B0503020204020204" pitchFamily="34" charset="-122"/>
                  <a:cs typeface="Times New Roman" panose="02020603050405020304" charset="0"/>
                </a:rPr>
                <a:t>Nhã</a:t>
              </a:r>
              <a:endParaRPr lang="en-US" altLang="zh-CN" sz="2400" dirty="0">
                <a:solidFill>
                  <a:srgbClr val="7F6000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endParaRPr>
            </a:p>
          </p:txBody>
        </p:sp>
      </p:grpSp>
      <p:sp>
        <p:nvSpPr>
          <p:cNvPr id="4112" name="矩形 406"/>
          <p:cNvSpPr/>
          <p:nvPr/>
        </p:nvSpPr>
        <p:spPr>
          <a:xfrm>
            <a:off x="1725738" y="3345522"/>
            <a:ext cx="3881431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000" dirty="0">
                <a:solidFill>
                  <a:srgbClr val="595959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Sinh viên thực hiện:</a:t>
            </a:r>
          </a:p>
        </p:txBody>
      </p:sp>
      <p:sp>
        <p:nvSpPr>
          <p:cNvPr id="4114" name="矩形 403"/>
          <p:cNvSpPr/>
          <p:nvPr/>
        </p:nvSpPr>
        <p:spPr>
          <a:xfrm>
            <a:off x="3312543" y="4074253"/>
            <a:ext cx="4609083" cy="391922"/>
          </a:xfrm>
          <a:prstGeom prst="rect">
            <a:avLst/>
          </a:prstGeom>
          <a:noFill/>
          <a:ln w="12700" cap="flat" cmpd="sng">
            <a:solidFill>
              <a:srgbClr val="595959"/>
            </a:solidFill>
            <a:prstDash val="dash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" name="Rectangles 1"/>
          <p:cNvSpPr/>
          <p:nvPr/>
        </p:nvSpPr>
        <p:spPr>
          <a:xfrm>
            <a:off x="3174521" y="4006851"/>
            <a:ext cx="4887129" cy="53653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347049" y="4110367"/>
            <a:ext cx="457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>
                <a:latin typeface="Times New Roman" panose="02020603050405020304" charset="0"/>
                <a:cs typeface="Times New Roman" panose="02020603050405020304" charset="0"/>
              </a:rPr>
              <a:t>Trần</a:t>
            </a:r>
            <a:r>
              <a:rPr lang="en-US" sz="1600" b="1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600" b="1" dirty="0" err="1" smtClean="0">
                <a:latin typeface="Times New Roman" panose="02020603050405020304" charset="0"/>
                <a:cs typeface="Times New Roman" panose="02020603050405020304" charset="0"/>
              </a:rPr>
              <a:t>Huỳnh</a:t>
            </a:r>
            <a:r>
              <a:rPr lang="en-US" sz="1600" b="1" dirty="0" smtClean="0">
                <a:latin typeface="Times New Roman" panose="02020603050405020304" charset="0"/>
                <a:cs typeface="Times New Roman" panose="02020603050405020304" charset="0"/>
              </a:rPr>
              <a:t> Minh </a:t>
            </a:r>
            <a:r>
              <a:rPr lang="en-US" sz="1600" b="1" dirty="0" err="1" smtClean="0">
                <a:latin typeface="Times New Roman" panose="02020603050405020304" charset="0"/>
                <a:cs typeface="Times New Roman" panose="02020603050405020304" charset="0"/>
              </a:rPr>
              <a:t>Hương</a:t>
            </a:r>
            <a:r>
              <a:rPr lang="en-US" sz="1600" b="1" dirty="0" smtClean="0">
                <a:latin typeface="Times New Roman" panose="02020603050405020304" charset="0"/>
                <a:cs typeface="Times New Roman" panose="02020603050405020304" charset="0"/>
              </a:rPr>
              <a:t> - 4401103020</a:t>
            </a:r>
            <a:endParaRPr lang="en-US" sz="16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26" name="Picture 2" descr="Cổng Thanh Toán Trực Tuyến - Trường Đại Học Sư Phạm Thành phố Hồ Chí Min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195" y="150084"/>
            <a:ext cx="7972425" cy="71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3" name="Group 2"/>
          <p:cNvGrpSpPr/>
          <p:nvPr/>
        </p:nvGrpSpPr>
        <p:grpSpPr>
          <a:xfrm>
            <a:off x="0" y="109538"/>
            <a:ext cx="9144000" cy="1077912"/>
            <a:chOff x="0" y="0"/>
            <a:chExt cx="9144000" cy="1077876"/>
          </a:xfrm>
        </p:grpSpPr>
        <p:grpSp>
          <p:nvGrpSpPr>
            <p:cNvPr id="23554" name="Group 3"/>
            <p:cNvGrpSpPr/>
            <p:nvPr/>
          </p:nvGrpSpPr>
          <p:grpSpPr>
            <a:xfrm>
              <a:off x="6641424" y="539999"/>
              <a:ext cx="2502576" cy="537877"/>
              <a:chOff x="0" y="0"/>
              <a:chExt cx="2502576" cy="537877"/>
            </a:xfrm>
          </p:grpSpPr>
          <p:sp>
            <p:nvSpPr>
              <p:cNvPr id="23555" name="矩形 74"/>
              <p:cNvSpPr/>
              <p:nvPr/>
            </p:nvSpPr>
            <p:spPr>
              <a:xfrm>
                <a:off x="360000" y="0"/>
                <a:ext cx="2142576" cy="360000"/>
              </a:xfrm>
              <a:prstGeom prst="rect">
                <a:avLst/>
              </a:prstGeom>
              <a:solidFill>
                <a:srgbClr val="203864"/>
              </a:solidFill>
              <a:ln w="9525">
                <a:noFill/>
              </a:ln>
            </p:spPr>
            <p:txBody>
              <a:bodyPr anchor="ctr" anchorCtr="0"/>
              <a:lstStyle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3556" name="直角三角形 75"/>
              <p:cNvSpPr/>
              <p:nvPr/>
            </p:nvSpPr>
            <p:spPr>
              <a:xfrm flipH="1" flipV="1">
                <a:off x="0" y="259"/>
                <a:ext cx="360000" cy="360000"/>
              </a:xfrm>
              <a:prstGeom prst="rtTriangle">
                <a:avLst/>
              </a:prstGeom>
              <a:solidFill>
                <a:srgbClr val="111E35"/>
              </a:solidFill>
              <a:ln w="9525">
                <a:noFill/>
              </a:ln>
            </p:spPr>
            <p:txBody>
              <a:bodyPr anchor="ctr" anchorCtr="0"/>
              <a:lstStyle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3557" name="矩形 76"/>
              <p:cNvSpPr/>
              <p:nvPr/>
            </p:nvSpPr>
            <p:spPr>
              <a:xfrm flipH="1">
                <a:off x="535234" y="357878"/>
                <a:ext cx="1967341" cy="179999"/>
              </a:xfrm>
              <a:prstGeom prst="rect">
                <a:avLst/>
              </a:prstGeom>
              <a:solidFill>
                <a:srgbClr val="FFC000"/>
              </a:solidFill>
              <a:ln w="9525">
                <a:noFill/>
              </a:ln>
            </p:spPr>
            <p:txBody>
              <a:bodyPr anchor="ctr" anchorCtr="0"/>
              <a:lstStyle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3558" name="直角三角形 77"/>
              <p:cNvSpPr/>
              <p:nvPr/>
            </p:nvSpPr>
            <p:spPr>
              <a:xfrm flipH="1" flipV="1">
                <a:off x="355236" y="357877"/>
                <a:ext cx="180000" cy="180000"/>
              </a:xfrm>
              <a:prstGeom prst="rtTriangle">
                <a:avLst/>
              </a:prstGeom>
              <a:solidFill>
                <a:srgbClr val="D09E00"/>
              </a:solidFill>
              <a:ln w="9525">
                <a:noFill/>
              </a:ln>
            </p:spPr>
            <p:txBody>
              <a:bodyPr anchor="ctr" anchorCtr="0"/>
              <a:lstStyle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23560" name="Group 9"/>
            <p:cNvGrpSpPr/>
            <p:nvPr/>
          </p:nvGrpSpPr>
          <p:grpSpPr>
            <a:xfrm>
              <a:off x="0" y="0"/>
              <a:ext cx="7183806" cy="540000"/>
              <a:chOff x="0" y="0"/>
              <a:chExt cx="7183806" cy="540000"/>
            </a:xfrm>
          </p:grpSpPr>
          <p:sp>
            <p:nvSpPr>
              <p:cNvPr id="23561" name="矩形 70"/>
              <p:cNvSpPr/>
              <p:nvPr/>
            </p:nvSpPr>
            <p:spPr>
              <a:xfrm>
                <a:off x="0" y="2122"/>
                <a:ext cx="6643807" cy="360000"/>
              </a:xfrm>
              <a:prstGeom prst="rect">
                <a:avLst/>
              </a:prstGeom>
              <a:solidFill>
                <a:srgbClr val="203864"/>
              </a:solidFill>
              <a:ln w="9525">
                <a:noFill/>
              </a:ln>
            </p:spPr>
            <p:txBody>
              <a:bodyPr anchor="ctr" anchorCtr="0"/>
              <a:lstStyle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3562" name="矩形 71"/>
              <p:cNvSpPr/>
              <p:nvPr/>
            </p:nvSpPr>
            <p:spPr>
              <a:xfrm flipH="1">
                <a:off x="0" y="360000"/>
                <a:ext cx="7003806" cy="179999"/>
              </a:xfrm>
              <a:prstGeom prst="rect">
                <a:avLst/>
              </a:prstGeom>
              <a:solidFill>
                <a:srgbClr val="FFC000"/>
              </a:solidFill>
              <a:ln w="9525">
                <a:noFill/>
              </a:ln>
            </p:spPr>
            <p:txBody>
              <a:bodyPr anchor="ctr" anchorCtr="0"/>
              <a:lstStyle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3563" name="直角三角形 72"/>
              <p:cNvSpPr/>
              <p:nvPr/>
            </p:nvSpPr>
            <p:spPr>
              <a:xfrm rot="10800000" flipH="1" flipV="1">
                <a:off x="6643808" y="0"/>
                <a:ext cx="360000" cy="360000"/>
              </a:xfrm>
              <a:prstGeom prst="rtTriangle">
                <a:avLst/>
              </a:prstGeom>
              <a:solidFill>
                <a:srgbClr val="111E35"/>
              </a:solidFill>
              <a:ln w="9525">
                <a:noFill/>
              </a:ln>
            </p:spPr>
            <p:txBody>
              <a:bodyPr anchor="ctr" anchorCtr="0"/>
              <a:lstStyle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3564" name="直角三角形 73"/>
              <p:cNvSpPr/>
              <p:nvPr/>
            </p:nvSpPr>
            <p:spPr>
              <a:xfrm rot="10800000" flipH="1" flipV="1">
                <a:off x="7003806" y="360000"/>
                <a:ext cx="180000" cy="180000"/>
              </a:xfrm>
              <a:prstGeom prst="rtTriangle">
                <a:avLst/>
              </a:prstGeom>
              <a:solidFill>
                <a:srgbClr val="D09E00"/>
              </a:solidFill>
              <a:ln w="9525">
                <a:noFill/>
              </a:ln>
            </p:spPr>
            <p:txBody>
              <a:bodyPr anchor="ctr" anchorCtr="0"/>
              <a:lstStyle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</p:grpSp>
      </p:grpSp>
      <p:sp>
        <p:nvSpPr>
          <p:cNvPr id="100" name="Text Box 99"/>
          <p:cNvSpPr txBox="1"/>
          <p:nvPr/>
        </p:nvSpPr>
        <p:spPr>
          <a:xfrm>
            <a:off x="194310" y="111760"/>
            <a:ext cx="40005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sz="2400" b="1" i="1" dirty="0" err="1" smtClean="0">
                <a:solidFill>
                  <a:srgbClr val="FF0000"/>
                </a:solidFill>
                <a:latin typeface="Times New Roman" panose="02020603050405020304" charset="0"/>
                <a:cs typeface="Calibri" panose="020F0502020204030204" pitchFamily="34" charset="0"/>
              </a:rPr>
              <a:t>Sơ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charset="0"/>
                <a:cs typeface="Calibri" panose="020F0502020204030204" pitchFamily="34" charset="0"/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  <a:latin typeface="Times New Roman" panose="02020603050405020304" charset="0"/>
                <a:cs typeface="Calibri" panose="020F0502020204030204" pitchFamily="34" charset="0"/>
              </a:rPr>
              <a:t>đồ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charset="0"/>
                <a:cs typeface="Calibri" panose="020F0502020204030204" pitchFamily="34" charset="0"/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  <a:latin typeface="Times New Roman" panose="02020603050405020304" charset="0"/>
                <a:cs typeface="Calibri" panose="020F0502020204030204" pitchFamily="34" charset="0"/>
              </a:rPr>
              <a:t>usecase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charset="0"/>
                <a:cs typeface="Calibri" panose="020F0502020204030204" pitchFamily="34" charset="0"/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  <a:latin typeface="Times New Roman" panose="02020603050405020304" charset="0"/>
                <a:cs typeface="Calibri" panose="020F0502020204030204" pitchFamily="34" charset="0"/>
              </a:rPr>
              <a:t>nghiệp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charset="0"/>
                <a:cs typeface="Calibri" panose="020F0502020204030204" pitchFamily="34" charset="0"/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  <a:latin typeface="Times New Roman" panose="02020603050405020304" charset="0"/>
                <a:cs typeface="Calibri" panose="020F0502020204030204" pitchFamily="34" charset="0"/>
              </a:rPr>
              <a:t>vụ</a:t>
            </a:r>
            <a:endParaRPr lang="en-US" sz="2400" b="1" i="1" dirty="0">
              <a:solidFill>
                <a:srgbClr val="FF0000"/>
              </a:solidFill>
              <a:latin typeface="Times New Roman" panose="02020603050405020304" charset="0"/>
              <a:cs typeface="Calibri" panose="020F050202020403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43" y="1248286"/>
            <a:ext cx="7982857" cy="3546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 Box 99"/>
          <p:cNvSpPr txBox="1"/>
          <p:nvPr/>
        </p:nvSpPr>
        <p:spPr>
          <a:xfrm>
            <a:off x="269875" y="76200"/>
            <a:ext cx="828230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sz="2400" b="1" i="1" dirty="0" err="1" smtClean="0">
                <a:solidFill>
                  <a:srgbClr val="FF0000"/>
                </a:solidFill>
                <a:latin typeface="Times New Roman" panose="02020603050405020304" charset="0"/>
                <a:cs typeface="Calibri" panose="020F0502020204030204" pitchFamily="34" charset="0"/>
              </a:rPr>
              <a:t>Bảng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charset="0"/>
                <a:cs typeface="Calibri" panose="020F0502020204030204" pitchFamily="34" charset="0"/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  <a:latin typeface="Times New Roman" panose="02020603050405020304" charset="0"/>
                <a:cs typeface="Calibri" panose="020F0502020204030204" pitchFamily="34" charset="0"/>
              </a:rPr>
              <a:t>đặc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charset="0"/>
                <a:cs typeface="Calibri" panose="020F0502020204030204" pitchFamily="34" charset="0"/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  <a:latin typeface="Times New Roman" panose="02020603050405020304" charset="0"/>
                <a:cs typeface="Calibri" panose="020F0502020204030204" pitchFamily="34" charset="0"/>
              </a:rPr>
              <a:t>tả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charset="0"/>
                <a:cs typeface="Calibri" panose="020F0502020204030204" pitchFamily="34" charset="0"/>
              </a:rPr>
              <a:t> - </a:t>
            </a:r>
            <a:r>
              <a:rPr lang="en-US" sz="2400" b="1" i="1" dirty="0" err="1">
                <a:solidFill>
                  <a:srgbClr val="FF0000"/>
                </a:solidFill>
                <a:latin typeface="Times New Roman" panose="02020603050405020304" charset="0"/>
                <a:cs typeface="Calibri" panose="020F0502020204030204" pitchFamily="34" charset="0"/>
              </a:rPr>
              <a:t>sơ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charset="0"/>
                <a:cs typeface="Calibri" panose="020F0502020204030204" pitchFamily="34" charset="0"/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  <a:latin typeface="Times New Roman" panose="02020603050405020304" charset="0"/>
                <a:cs typeface="Calibri" panose="020F0502020204030204" pitchFamily="34" charset="0"/>
              </a:rPr>
              <a:t>đồ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charset="0"/>
                <a:cs typeface="Calibri" panose="020F0502020204030204" pitchFamily="34" charset="0"/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  <a:latin typeface="Times New Roman" panose="02020603050405020304" charset="0"/>
                <a:cs typeface="Calibri" panose="020F0502020204030204" pitchFamily="34" charset="0"/>
              </a:rPr>
              <a:t>hoạt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charset="0"/>
                <a:cs typeface="Calibri" panose="020F0502020204030204" pitchFamily="34" charset="0"/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  <a:latin typeface="Times New Roman" panose="02020603050405020304" charset="0"/>
                <a:cs typeface="Calibri" panose="020F0502020204030204" pitchFamily="34" charset="0"/>
              </a:rPr>
              <a:t>động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charset="0"/>
                <a:cs typeface="Calibri" panose="020F0502020204030204" pitchFamily="34" charset="0"/>
              </a:rPr>
              <a:t> use case </a:t>
            </a:r>
            <a:r>
              <a:rPr lang="en-US" sz="2400" b="1" i="1" dirty="0" err="1">
                <a:solidFill>
                  <a:srgbClr val="FF0000"/>
                </a:solidFill>
                <a:latin typeface="Times New Roman" panose="02020603050405020304" charset="0"/>
                <a:cs typeface="Calibri" panose="020F0502020204030204" pitchFamily="34" charset="0"/>
              </a:rPr>
              <a:t>mua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charset="0"/>
                <a:cs typeface="Calibri" panose="020F0502020204030204" pitchFamily="34" charset="0"/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  <a:latin typeface="Times New Roman" panose="02020603050405020304" charset="0"/>
                <a:cs typeface="Calibri" panose="020F0502020204030204" pitchFamily="34" charset="0"/>
              </a:rPr>
              <a:t>thuốc</a:t>
            </a:r>
            <a:endParaRPr lang="en-US" sz="2400" b="1" i="1" dirty="0">
              <a:solidFill>
                <a:srgbClr val="FF0000"/>
              </a:solidFill>
              <a:latin typeface="Times New Roman" panose="0202060305040502030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Table 1"/>
          <p:cNvGraphicFramePr/>
          <p:nvPr>
            <p:extLst>
              <p:ext uri="{D42A27DB-BD31-4B8C-83A1-F6EECF244321}">
                <p14:modId xmlns:p14="http://schemas.microsoft.com/office/powerpoint/2010/main" val="2571589197"/>
              </p:ext>
            </p:extLst>
          </p:nvPr>
        </p:nvGraphicFramePr>
        <p:xfrm>
          <a:off x="448575" y="581660"/>
          <a:ext cx="8419380" cy="414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19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07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Use case nghiệp vụ: </a:t>
                      </a: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Mua thuốc</a:t>
                      </a:r>
                    </a:p>
                    <a:p>
                      <a:pPr indent="0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Use case bắt đầu khi khách hàng có nhu cầu mua thuốc .Mục tiêu của use case nhằm cung cấp qui trình xử lý mua thuốc của khách hàng.</a:t>
                      </a:r>
                      <a:endParaRPr 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28575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56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1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Các</a:t>
                      </a:r>
                      <a:r>
                        <a:rPr lang="en-US" sz="16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1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dòng</a:t>
                      </a:r>
                      <a:r>
                        <a:rPr lang="en-US" sz="16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1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cơ</a:t>
                      </a:r>
                      <a:r>
                        <a:rPr lang="en-US" sz="16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1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bản</a:t>
                      </a:r>
                      <a:endParaRPr lang="en-US" sz="1600" b="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Tiếp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nhận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yêu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cầu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mua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thuốc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của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khách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hàng</a:t>
                      </a:r>
                      <a:endParaRPr lang="en-US" sz="1600" b="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Kiểm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tra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khách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hàng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mua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thuốc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theo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đơn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thuốc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hay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mua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không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theo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đơn</a:t>
                      </a:r>
                      <a:endParaRPr lang="en-US" sz="1600" b="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Mua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thuốc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không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theo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đơn</a:t>
                      </a:r>
                      <a:endParaRPr lang="en-US" sz="1600" b="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Nhân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viên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sẽ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tư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vấn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cho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khách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hàng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các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thông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tin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cần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thiết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về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các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loại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thuốc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dành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cho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khách</a:t>
                      </a:r>
                      <a:endParaRPr lang="en-US" sz="1600" b="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Nhân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viên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kê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đơn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thuốc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phù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hợp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với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nhu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cầu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khách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hàng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Mua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thuốc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theo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đơn</a:t>
                      </a:r>
                      <a:endParaRPr lang="en-US" sz="1600" b="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Nhân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viên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kiểm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tra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thông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tin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đơn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thuốc</a:t>
                      </a:r>
                      <a:endParaRPr lang="en-US" sz="1600" b="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Nhân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viên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kiểm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tra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loại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thuốc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trong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toa</a:t>
                      </a:r>
                      <a:endParaRPr lang="en-US" sz="1600" b="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Nhân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viên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kiểm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tra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số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lượng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thượng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thuốc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trong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kho</a:t>
                      </a:r>
                      <a:endParaRPr lang="en-US" sz="1600" b="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Nhân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viên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tư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vấn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cho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khách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hàng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lấy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các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loại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thuốc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tương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đương</a:t>
                      </a:r>
                      <a:endParaRPr lang="en-US" sz="1600" b="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Nhân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viên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kê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theo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toa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mới</a:t>
                      </a:r>
                      <a:endParaRPr lang="en-US" sz="1600" b="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Nhân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viên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kê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thuốc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theo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toa</a:t>
                      </a:r>
                      <a:endParaRPr lang="en-US" sz="1600" b="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Nhân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viên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lấy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thuốc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cho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khách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hàng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 </a:t>
                      </a:r>
                      <a:endParaRPr lang="en-US" sz="1600" b="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28575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22" y="103909"/>
            <a:ext cx="8433287" cy="4892271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8"/>
          <p:cNvSpPr/>
          <p:nvPr/>
        </p:nvSpPr>
        <p:spPr>
          <a:xfrm flipH="1">
            <a:off x="2809875" y="0"/>
            <a:ext cx="576263" cy="2335213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anchor="ctr" anchorCtr="0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" name="文本框 14"/>
          <p:cNvSpPr txBox="1"/>
          <p:nvPr/>
        </p:nvSpPr>
        <p:spPr>
          <a:xfrm>
            <a:off x="74748" y="777401"/>
            <a:ext cx="3775393" cy="156966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9600" dirty="0" err="1" smtClean="0">
                <a:solidFill>
                  <a:srgbClr val="A6A6A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Phần</a:t>
            </a:r>
            <a:r>
              <a:rPr lang="en-US" altLang="zh-CN" sz="9600" dirty="0" smtClean="0">
                <a:solidFill>
                  <a:srgbClr val="A6A6A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II</a:t>
            </a:r>
            <a:endParaRPr lang="en-US" altLang="zh-CN" sz="9600" dirty="0">
              <a:solidFill>
                <a:srgbClr val="A6A6A6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57250" y="3038608"/>
            <a:ext cx="900113" cy="2808287"/>
          </a:xfrm>
          <a:prstGeom prst="rect">
            <a:avLst/>
          </a:prstGeom>
          <a:solidFill>
            <a:srgbClr val="203864"/>
          </a:solidFill>
          <a:ln w="9525">
            <a:noFill/>
          </a:ln>
        </p:spPr>
        <p:txBody>
          <a:bodyPr anchor="ctr" anchorCtr="0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857250" y="2135320"/>
            <a:ext cx="8286750" cy="901700"/>
            <a:chOff x="0" y="0"/>
            <a:chExt cx="8286663" cy="902064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8286663" cy="902064"/>
              <a:chOff x="0" y="0"/>
              <a:chExt cx="8286663" cy="902064"/>
            </a:xfrm>
          </p:grpSpPr>
          <p:sp>
            <p:nvSpPr>
              <p:cNvPr id="8" name="矩形 4"/>
              <p:cNvSpPr/>
              <p:nvPr/>
            </p:nvSpPr>
            <p:spPr>
              <a:xfrm>
                <a:off x="900001" y="2064"/>
                <a:ext cx="7386662" cy="900000"/>
              </a:xfrm>
              <a:prstGeom prst="rect">
                <a:avLst/>
              </a:prstGeom>
              <a:solidFill>
                <a:srgbClr val="203864"/>
              </a:solidFill>
              <a:ln w="9525">
                <a:noFill/>
              </a:ln>
            </p:spPr>
            <p:txBody>
              <a:bodyPr anchor="ctr" anchorCtr="0"/>
              <a:lstStyle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" name="直角三角形 5"/>
              <p:cNvSpPr/>
              <p:nvPr/>
            </p:nvSpPr>
            <p:spPr>
              <a:xfrm rot="-5400000">
                <a:off x="0" y="0"/>
                <a:ext cx="900000" cy="900000"/>
              </a:xfrm>
              <a:prstGeom prst="rtTriangle">
                <a:avLst/>
              </a:prstGeom>
              <a:solidFill>
                <a:srgbClr val="111E35"/>
              </a:solidFill>
              <a:ln w="9525">
                <a:noFill/>
              </a:ln>
            </p:spPr>
            <p:txBody>
              <a:bodyPr anchor="ctr" anchorCtr="0"/>
              <a:lstStyle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1285248" y="158246"/>
              <a:ext cx="5794410" cy="5850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Times New Roman" panose="02020603050405020304" charset="0"/>
                  <a:ea typeface="Microsoft YaHei" panose="020B0503020204020204" pitchFamily="34" charset="-122"/>
                  <a:cs typeface="Times New Roman" panose="02020603050405020304" charset="0"/>
                </a:rPr>
                <a:t>ĐẶC TẢ YÊU CẦU BÀI TOÁN</a:t>
              </a:r>
              <a:endParaRPr lang="en-US" altLang="zh-CN" sz="3200" b="1" dirty="0">
                <a:solidFill>
                  <a:schemeClr val="bg1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endParaRP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0" y="3032258"/>
            <a:ext cx="3386138" cy="577850"/>
            <a:chOff x="0" y="0"/>
            <a:chExt cx="3385877" cy="578062"/>
          </a:xfrm>
        </p:grpSpPr>
        <p:sp>
          <p:nvSpPr>
            <p:cNvPr id="11" name="直角三角形 7"/>
            <p:cNvSpPr/>
            <p:nvPr/>
          </p:nvSpPr>
          <p:spPr>
            <a:xfrm rot="-10800000" flipH="1">
              <a:off x="2809877" y="2062"/>
              <a:ext cx="576000" cy="576000"/>
            </a:xfrm>
            <a:prstGeom prst="rtTriangle">
              <a:avLst/>
            </a:prstGeom>
            <a:solidFill>
              <a:srgbClr val="D09E00"/>
            </a:solidFill>
            <a:ln w="9525">
              <a:noFill/>
            </a:ln>
          </p:spPr>
          <p:txBody>
            <a:bodyPr anchor="ctr" anchorCtr="0"/>
            <a:lstStyle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12" name="矩形 9"/>
            <p:cNvSpPr/>
            <p:nvPr/>
          </p:nvSpPr>
          <p:spPr>
            <a:xfrm flipH="1">
              <a:off x="0" y="0"/>
              <a:ext cx="2809876" cy="576000"/>
            </a:xfrm>
            <a:prstGeom prst="rect">
              <a:avLst/>
            </a:prstGeom>
            <a:solidFill>
              <a:srgbClr val="FFC000"/>
            </a:solidFill>
            <a:ln w="9525">
              <a:noFill/>
            </a:ln>
          </p:spPr>
          <p:txBody>
            <a:bodyPr anchor="ctr" anchorCtr="0"/>
            <a:lstStyle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25749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3" name="Group 2"/>
          <p:cNvGrpSpPr/>
          <p:nvPr/>
        </p:nvGrpSpPr>
        <p:grpSpPr>
          <a:xfrm>
            <a:off x="0" y="52388"/>
            <a:ext cx="9144000" cy="1077912"/>
            <a:chOff x="0" y="0"/>
            <a:chExt cx="9144000" cy="1077876"/>
          </a:xfrm>
        </p:grpSpPr>
        <p:grpSp>
          <p:nvGrpSpPr>
            <p:cNvPr id="23554" name="Group 3"/>
            <p:cNvGrpSpPr/>
            <p:nvPr/>
          </p:nvGrpSpPr>
          <p:grpSpPr>
            <a:xfrm>
              <a:off x="6641424" y="539999"/>
              <a:ext cx="2502576" cy="537877"/>
              <a:chOff x="0" y="0"/>
              <a:chExt cx="2502576" cy="537877"/>
            </a:xfrm>
          </p:grpSpPr>
          <p:sp>
            <p:nvSpPr>
              <p:cNvPr id="23555" name="矩形 74"/>
              <p:cNvSpPr/>
              <p:nvPr/>
            </p:nvSpPr>
            <p:spPr>
              <a:xfrm>
                <a:off x="360000" y="0"/>
                <a:ext cx="2142576" cy="360000"/>
              </a:xfrm>
              <a:prstGeom prst="rect">
                <a:avLst/>
              </a:prstGeom>
              <a:solidFill>
                <a:srgbClr val="203864"/>
              </a:solidFill>
              <a:ln w="9525">
                <a:noFill/>
              </a:ln>
            </p:spPr>
            <p:txBody>
              <a:bodyPr anchor="ctr" anchorCtr="0"/>
              <a:lstStyle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3556" name="直角三角形 75"/>
              <p:cNvSpPr/>
              <p:nvPr/>
            </p:nvSpPr>
            <p:spPr>
              <a:xfrm flipH="1" flipV="1">
                <a:off x="0" y="259"/>
                <a:ext cx="360000" cy="360000"/>
              </a:xfrm>
              <a:prstGeom prst="rtTriangle">
                <a:avLst/>
              </a:prstGeom>
              <a:solidFill>
                <a:srgbClr val="111E35"/>
              </a:solidFill>
              <a:ln w="9525">
                <a:noFill/>
              </a:ln>
            </p:spPr>
            <p:txBody>
              <a:bodyPr anchor="ctr" anchorCtr="0"/>
              <a:lstStyle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3557" name="矩形 76"/>
              <p:cNvSpPr/>
              <p:nvPr/>
            </p:nvSpPr>
            <p:spPr>
              <a:xfrm flipH="1">
                <a:off x="535234" y="357878"/>
                <a:ext cx="1967341" cy="179999"/>
              </a:xfrm>
              <a:prstGeom prst="rect">
                <a:avLst/>
              </a:prstGeom>
              <a:solidFill>
                <a:srgbClr val="FFC000"/>
              </a:solidFill>
              <a:ln w="9525">
                <a:noFill/>
              </a:ln>
            </p:spPr>
            <p:txBody>
              <a:bodyPr anchor="ctr" anchorCtr="0"/>
              <a:lstStyle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3558" name="直角三角形 77"/>
              <p:cNvSpPr/>
              <p:nvPr/>
            </p:nvSpPr>
            <p:spPr>
              <a:xfrm flipH="1" flipV="1">
                <a:off x="355236" y="357877"/>
                <a:ext cx="180000" cy="180000"/>
              </a:xfrm>
              <a:prstGeom prst="rtTriangle">
                <a:avLst/>
              </a:prstGeom>
              <a:solidFill>
                <a:srgbClr val="D09E00"/>
              </a:solidFill>
              <a:ln w="9525">
                <a:noFill/>
              </a:ln>
            </p:spPr>
            <p:txBody>
              <a:bodyPr anchor="ctr" anchorCtr="0"/>
              <a:lstStyle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23560" name="Group 9"/>
            <p:cNvGrpSpPr/>
            <p:nvPr/>
          </p:nvGrpSpPr>
          <p:grpSpPr>
            <a:xfrm>
              <a:off x="0" y="0"/>
              <a:ext cx="7183806" cy="540000"/>
              <a:chOff x="0" y="0"/>
              <a:chExt cx="7183806" cy="540000"/>
            </a:xfrm>
          </p:grpSpPr>
          <p:sp>
            <p:nvSpPr>
              <p:cNvPr id="23561" name="矩形 70"/>
              <p:cNvSpPr/>
              <p:nvPr/>
            </p:nvSpPr>
            <p:spPr>
              <a:xfrm>
                <a:off x="0" y="2122"/>
                <a:ext cx="6643807" cy="360000"/>
              </a:xfrm>
              <a:prstGeom prst="rect">
                <a:avLst/>
              </a:prstGeom>
              <a:solidFill>
                <a:srgbClr val="203864"/>
              </a:solidFill>
              <a:ln w="9525">
                <a:noFill/>
              </a:ln>
            </p:spPr>
            <p:txBody>
              <a:bodyPr anchor="ctr" anchorCtr="0"/>
              <a:lstStyle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3562" name="矩形 71"/>
              <p:cNvSpPr/>
              <p:nvPr/>
            </p:nvSpPr>
            <p:spPr>
              <a:xfrm flipH="1">
                <a:off x="0" y="360000"/>
                <a:ext cx="7003806" cy="179999"/>
              </a:xfrm>
              <a:prstGeom prst="rect">
                <a:avLst/>
              </a:prstGeom>
              <a:solidFill>
                <a:srgbClr val="FFC000"/>
              </a:solidFill>
              <a:ln w="9525">
                <a:noFill/>
              </a:ln>
            </p:spPr>
            <p:txBody>
              <a:bodyPr anchor="ctr" anchorCtr="0"/>
              <a:lstStyle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3563" name="直角三角形 72"/>
              <p:cNvSpPr/>
              <p:nvPr/>
            </p:nvSpPr>
            <p:spPr>
              <a:xfrm rot="10800000" flipH="1" flipV="1">
                <a:off x="6643808" y="0"/>
                <a:ext cx="360000" cy="360000"/>
              </a:xfrm>
              <a:prstGeom prst="rtTriangle">
                <a:avLst/>
              </a:prstGeom>
              <a:solidFill>
                <a:srgbClr val="111E35"/>
              </a:solidFill>
              <a:ln w="9525">
                <a:noFill/>
              </a:ln>
            </p:spPr>
            <p:txBody>
              <a:bodyPr anchor="ctr" anchorCtr="0"/>
              <a:lstStyle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3564" name="直角三角形 73"/>
              <p:cNvSpPr/>
              <p:nvPr/>
            </p:nvSpPr>
            <p:spPr>
              <a:xfrm rot="10800000" flipH="1" flipV="1">
                <a:off x="7003806" y="360000"/>
                <a:ext cx="180000" cy="180000"/>
              </a:xfrm>
              <a:prstGeom prst="rtTriangle">
                <a:avLst/>
              </a:prstGeom>
              <a:solidFill>
                <a:srgbClr val="D09E00"/>
              </a:solidFill>
              <a:ln w="9525">
                <a:noFill/>
              </a:ln>
            </p:spPr>
            <p:txBody>
              <a:bodyPr anchor="ctr" anchorCtr="0"/>
              <a:lstStyle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</p:grpSp>
      </p:grpSp>
      <p:sp>
        <p:nvSpPr>
          <p:cNvPr id="100" name="Text Box 99"/>
          <p:cNvSpPr txBox="1"/>
          <p:nvPr/>
        </p:nvSpPr>
        <p:spPr>
          <a:xfrm>
            <a:off x="97790" y="54610"/>
            <a:ext cx="680783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sz="2400" b="1" i="1" dirty="0" err="1" smtClean="0">
                <a:solidFill>
                  <a:srgbClr val="FF0000"/>
                </a:solidFill>
                <a:latin typeface="Times New Roman" panose="02020603050405020304" charset="0"/>
                <a:cs typeface="Calibri" panose="020F0502020204030204" pitchFamily="34" charset="0"/>
              </a:rPr>
              <a:t>Sơ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charset="0"/>
                <a:cs typeface="Calibri" panose="020F0502020204030204" pitchFamily="34" charset="0"/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  <a:latin typeface="Times New Roman" panose="02020603050405020304" charset="0"/>
                <a:cs typeface="Calibri" panose="020F0502020204030204" pitchFamily="34" charset="0"/>
              </a:rPr>
              <a:t>đồ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charset="0"/>
                <a:cs typeface="Calibri" panose="020F0502020204030204" pitchFamily="34" charset="0"/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  <a:latin typeface="Times New Roman" panose="02020603050405020304" charset="0"/>
                <a:cs typeface="Calibri" panose="020F0502020204030204" pitchFamily="34" charset="0"/>
              </a:rPr>
              <a:t>usecase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charset="0"/>
                <a:cs typeface="Calibri" panose="020F0502020204030204" pitchFamily="34" charset="0"/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  <a:latin typeface="Times New Roman" panose="02020603050405020304" charset="0"/>
                <a:cs typeface="Calibri" panose="020F0502020204030204" pitchFamily="34" charset="0"/>
              </a:rPr>
              <a:t>hệ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charset="0"/>
                <a:cs typeface="Calibri" panose="020F0502020204030204" pitchFamily="34" charset="0"/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  <a:latin typeface="Times New Roman" panose="02020603050405020304" charset="0"/>
                <a:cs typeface="Calibri" panose="020F0502020204030204" pitchFamily="34" charset="0"/>
              </a:rPr>
              <a:t>thống</a:t>
            </a:r>
            <a:endParaRPr lang="en-US" sz="2400" b="1" i="1" dirty="0">
              <a:solidFill>
                <a:srgbClr val="FF0000"/>
              </a:solidFill>
              <a:latin typeface="Times New Roman" panose="02020603050405020304" charset="0"/>
              <a:cs typeface="Calibri" panose="020F0502020204030204" pitchFamily="34" charset="0"/>
            </a:endParaRPr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132295" y="729494"/>
            <a:ext cx="8890936" cy="4239321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3" name="Group 2"/>
          <p:cNvGrpSpPr/>
          <p:nvPr/>
        </p:nvGrpSpPr>
        <p:grpSpPr>
          <a:xfrm>
            <a:off x="0" y="52388"/>
            <a:ext cx="9144000" cy="1077912"/>
            <a:chOff x="0" y="0"/>
            <a:chExt cx="9144000" cy="1077876"/>
          </a:xfrm>
        </p:grpSpPr>
        <p:grpSp>
          <p:nvGrpSpPr>
            <p:cNvPr id="23554" name="Group 3"/>
            <p:cNvGrpSpPr/>
            <p:nvPr/>
          </p:nvGrpSpPr>
          <p:grpSpPr>
            <a:xfrm>
              <a:off x="6641424" y="539999"/>
              <a:ext cx="2502576" cy="537877"/>
              <a:chOff x="0" y="0"/>
              <a:chExt cx="2502576" cy="537877"/>
            </a:xfrm>
          </p:grpSpPr>
          <p:sp>
            <p:nvSpPr>
              <p:cNvPr id="23555" name="矩形 74"/>
              <p:cNvSpPr/>
              <p:nvPr/>
            </p:nvSpPr>
            <p:spPr>
              <a:xfrm>
                <a:off x="360000" y="0"/>
                <a:ext cx="2142576" cy="360000"/>
              </a:xfrm>
              <a:prstGeom prst="rect">
                <a:avLst/>
              </a:prstGeom>
              <a:solidFill>
                <a:srgbClr val="203864"/>
              </a:solidFill>
              <a:ln w="9525">
                <a:noFill/>
              </a:ln>
            </p:spPr>
            <p:txBody>
              <a:bodyPr anchor="ctr" anchorCtr="0"/>
              <a:lstStyle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3556" name="直角三角形 75"/>
              <p:cNvSpPr/>
              <p:nvPr/>
            </p:nvSpPr>
            <p:spPr>
              <a:xfrm flipH="1" flipV="1">
                <a:off x="0" y="259"/>
                <a:ext cx="360000" cy="360000"/>
              </a:xfrm>
              <a:prstGeom prst="rtTriangle">
                <a:avLst/>
              </a:prstGeom>
              <a:solidFill>
                <a:srgbClr val="111E35"/>
              </a:solidFill>
              <a:ln w="9525">
                <a:noFill/>
              </a:ln>
            </p:spPr>
            <p:txBody>
              <a:bodyPr anchor="ctr" anchorCtr="0"/>
              <a:lstStyle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3557" name="矩形 76"/>
              <p:cNvSpPr/>
              <p:nvPr/>
            </p:nvSpPr>
            <p:spPr>
              <a:xfrm flipH="1">
                <a:off x="535234" y="357878"/>
                <a:ext cx="1967341" cy="179999"/>
              </a:xfrm>
              <a:prstGeom prst="rect">
                <a:avLst/>
              </a:prstGeom>
              <a:solidFill>
                <a:srgbClr val="FFC000"/>
              </a:solidFill>
              <a:ln w="9525">
                <a:noFill/>
              </a:ln>
            </p:spPr>
            <p:txBody>
              <a:bodyPr anchor="ctr" anchorCtr="0"/>
              <a:lstStyle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3558" name="直角三角形 77"/>
              <p:cNvSpPr/>
              <p:nvPr/>
            </p:nvSpPr>
            <p:spPr>
              <a:xfrm flipH="1" flipV="1">
                <a:off x="355236" y="357877"/>
                <a:ext cx="180000" cy="180000"/>
              </a:xfrm>
              <a:prstGeom prst="rtTriangle">
                <a:avLst/>
              </a:prstGeom>
              <a:solidFill>
                <a:srgbClr val="D09E00"/>
              </a:solidFill>
              <a:ln w="9525">
                <a:noFill/>
              </a:ln>
            </p:spPr>
            <p:txBody>
              <a:bodyPr anchor="ctr" anchorCtr="0"/>
              <a:lstStyle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23560" name="Group 9"/>
            <p:cNvGrpSpPr/>
            <p:nvPr/>
          </p:nvGrpSpPr>
          <p:grpSpPr>
            <a:xfrm>
              <a:off x="0" y="0"/>
              <a:ext cx="7183806" cy="540000"/>
              <a:chOff x="0" y="0"/>
              <a:chExt cx="7183806" cy="540000"/>
            </a:xfrm>
          </p:grpSpPr>
          <p:sp>
            <p:nvSpPr>
              <p:cNvPr id="23561" name="矩形 70"/>
              <p:cNvSpPr/>
              <p:nvPr/>
            </p:nvSpPr>
            <p:spPr>
              <a:xfrm>
                <a:off x="0" y="2122"/>
                <a:ext cx="6643807" cy="360000"/>
              </a:xfrm>
              <a:prstGeom prst="rect">
                <a:avLst/>
              </a:prstGeom>
              <a:solidFill>
                <a:srgbClr val="203864"/>
              </a:solidFill>
              <a:ln w="9525">
                <a:noFill/>
              </a:ln>
            </p:spPr>
            <p:txBody>
              <a:bodyPr anchor="ctr" anchorCtr="0"/>
              <a:lstStyle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3562" name="矩形 71"/>
              <p:cNvSpPr/>
              <p:nvPr/>
            </p:nvSpPr>
            <p:spPr>
              <a:xfrm flipH="1">
                <a:off x="0" y="360000"/>
                <a:ext cx="7003806" cy="179999"/>
              </a:xfrm>
              <a:prstGeom prst="rect">
                <a:avLst/>
              </a:prstGeom>
              <a:solidFill>
                <a:srgbClr val="FFC000"/>
              </a:solidFill>
              <a:ln w="9525">
                <a:noFill/>
              </a:ln>
            </p:spPr>
            <p:txBody>
              <a:bodyPr anchor="ctr" anchorCtr="0"/>
              <a:lstStyle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3563" name="直角三角形 72"/>
              <p:cNvSpPr/>
              <p:nvPr/>
            </p:nvSpPr>
            <p:spPr>
              <a:xfrm rot="10800000" flipH="1" flipV="1">
                <a:off x="6643808" y="0"/>
                <a:ext cx="360000" cy="360000"/>
              </a:xfrm>
              <a:prstGeom prst="rtTriangle">
                <a:avLst/>
              </a:prstGeom>
              <a:solidFill>
                <a:srgbClr val="111E35"/>
              </a:solidFill>
              <a:ln w="9525">
                <a:noFill/>
              </a:ln>
            </p:spPr>
            <p:txBody>
              <a:bodyPr anchor="ctr" anchorCtr="0"/>
              <a:lstStyle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3564" name="直角三角形 73"/>
              <p:cNvSpPr/>
              <p:nvPr/>
            </p:nvSpPr>
            <p:spPr>
              <a:xfrm rot="10800000" flipH="1" flipV="1">
                <a:off x="7003806" y="360000"/>
                <a:ext cx="180000" cy="180000"/>
              </a:xfrm>
              <a:prstGeom prst="rtTriangle">
                <a:avLst/>
              </a:prstGeom>
              <a:solidFill>
                <a:srgbClr val="D09E00"/>
              </a:solidFill>
              <a:ln w="9525">
                <a:noFill/>
              </a:ln>
            </p:spPr>
            <p:txBody>
              <a:bodyPr anchor="ctr" anchorCtr="0"/>
              <a:lstStyle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</p:grpSp>
      </p:grpSp>
      <p:sp>
        <p:nvSpPr>
          <p:cNvPr id="100" name="Text Box 99"/>
          <p:cNvSpPr txBox="1"/>
          <p:nvPr/>
        </p:nvSpPr>
        <p:spPr>
          <a:xfrm>
            <a:off x="97790" y="54610"/>
            <a:ext cx="680783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sz="2400" b="1" i="1">
                <a:solidFill>
                  <a:srgbClr val="FF0000"/>
                </a:solidFill>
                <a:latin typeface="Times New Roman" panose="02020603050405020304" charset="0"/>
                <a:cs typeface="Calibri" panose="020F0502020204030204" pitchFamily="34" charset="0"/>
              </a:rPr>
              <a:t>3.6. Sơ đồ thực thể kết hợp (ERD)</a:t>
            </a:r>
          </a:p>
        </p:txBody>
      </p:sp>
      <p:pic>
        <p:nvPicPr>
          <p:cNvPr id="15" name="Picture 14"/>
          <p:cNvPicPr/>
          <p:nvPr/>
        </p:nvPicPr>
        <p:blipFill>
          <a:blip r:embed="rId2"/>
          <a:stretch>
            <a:fillRect/>
          </a:stretch>
        </p:blipFill>
        <p:spPr>
          <a:xfrm>
            <a:off x="46032" y="592405"/>
            <a:ext cx="9046208" cy="437641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69012" y="51759"/>
            <a:ext cx="9005977" cy="4468483"/>
          </a:xfrm>
          <a:prstGeom prst="rect">
            <a:avLst/>
          </a:prstGeom>
        </p:spPr>
      </p:pic>
      <p:sp>
        <p:nvSpPr>
          <p:cNvPr id="3" name="Text Box 99"/>
          <p:cNvSpPr txBox="1"/>
          <p:nvPr/>
        </p:nvSpPr>
        <p:spPr>
          <a:xfrm>
            <a:off x="218559" y="4520243"/>
            <a:ext cx="680783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sz="2400" b="1" i="1" dirty="0" err="1" smtClean="0">
                <a:solidFill>
                  <a:srgbClr val="FF0000"/>
                </a:solidFill>
                <a:latin typeface="Times New Roman" panose="02020603050405020304" charset="0"/>
                <a:cs typeface="Calibri" panose="020F0502020204030204" pitchFamily="34" charset="0"/>
              </a:rPr>
              <a:t>Mô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charset="0"/>
                <a:cs typeface="Calibri" panose="020F0502020204030204" pitchFamily="34" charset="0"/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  <a:latin typeface="Times New Roman" panose="02020603050405020304" charset="0"/>
                <a:cs typeface="Calibri" panose="020F0502020204030204" pitchFamily="34" charset="0"/>
              </a:rPr>
              <a:t>hình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charset="0"/>
                <a:cs typeface="Calibri" panose="020F0502020204030204" pitchFamily="34" charset="0"/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  <a:latin typeface="Times New Roman" panose="02020603050405020304" charset="0"/>
                <a:cs typeface="Calibri" panose="020F0502020204030204" pitchFamily="34" charset="0"/>
              </a:rPr>
              <a:t>vật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charset="0"/>
                <a:cs typeface="Calibri" panose="020F0502020204030204" pitchFamily="34" charset="0"/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  <a:latin typeface="Times New Roman" panose="02020603050405020304" charset="0"/>
                <a:cs typeface="Calibri" panose="020F0502020204030204" pitchFamily="34" charset="0"/>
              </a:rPr>
              <a:t>lý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charset="0"/>
                <a:cs typeface="Calibri" panose="020F0502020204030204" pitchFamily="34" charset="0"/>
              </a:rPr>
              <a:t> (PDM)</a:t>
            </a:r>
            <a:endParaRPr lang="en-US" sz="2400" b="1" i="1" dirty="0">
              <a:solidFill>
                <a:srgbClr val="FF0000"/>
              </a:solidFill>
              <a:latin typeface="Times New Roman" panose="0202060305040502030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3316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矩形 8"/>
          <p:cNvSpPr/>
          <p:nvPr/>
        </p:nvSpPr>
        <p:spPr>
          <a:xfrm flipH="1">
            <a:off x="2809875" y="0"/>
            <a:ext cx="576263" cy="2335213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anchor="ctr" anchorCtr="0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0483" name="矩形 3"/>
          <p:cNvSpPr/>
          <p:nvPr/>
        </p:nvSpPr>
        <p:spPr>
          <a:xfrm>
            <a:off x="857250" y="2335213"/>
            <a:ext cx="900113" cy="2808287"/>
          </a:xfrm>
          <a:prstGeom prst="rect">
            <a:avLst/>
          </a:prstGeom>
          <a:solidFill>
            <a:srgbClr val="203864"/>
          </a:solidFill>
          <a:ln w="9525">
            <a:noFill/>
          </a:ln>
        </p:spPr>
        <p:txBody>
          <a:bodyPr anchor="ctr" anchorCtr="0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20484" name="Group 5"/>
          <p:cNvGrpSpPr/>
          <p:nvPr/>
        </p:nvGrpSpPr>
        <p:grpSpPr>
          <a:xfrm>
            <a:off x="857885" y="1433830"/>
            <a:ext cx="8286750" cy="901700"/>
            <a:chOff x="0" y="0"/>
            <a:chExt cx="8286663" cy="902064"/>
          </a:xfrm>
        </p:grpSpPr>
        <p:grpSp>
          <p:nvGrpSpPr>
            <p:cNvPr id="20485" name="Group 6"/>
            <p:cNvGrpSpPr/>
            <p:nvPr/>
          </p:nvGrpSpPr>
          <p:grpSpPr>
            <a:xfrm>
              <a:off x="0" y="0"/>
              <a:ext cx="8286663" cy="902064"/>
              <a:chOff x="0" y="0"/>
              <a:chExt cx="8286663" cy="902064"/>
            </a:xfrm>
          </p:grpSpPr>
          <p:sp>
            <p:nvSpPr>
              <p:cNvPr id="20486" name="矩形 4"/>
              <p:cNvSpPr/>
              <p:nvPr/>
            </p:nvSpPr>
            <p:spPr>
              <a:xfrm>
                <a:off x="900001" y="2064"/>
                <a:ext cx="7386662" cy="900000"/>
              </a:xfrm>
              <a:prstGeom prst="rect">
                <a:avLst/>
              </a:prstGeom>
              <a:solidFill>
                <a:srgbClr val="203864"/>
              </a:solidFill>
              <a:ln w="9525">
                <a:noFill/>
              </a:ln>
            </p:spPr>
            <p:txBody>
              <a:bodyPr anchor="ctr" anchorCtr="0"/>
              <a:lstStyle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0487" name="直角三角形 5"/>
              <p:cNvSpPr/>
              <p:nvPr/>
            </p:nvSpPr>
            <p:spPr>
              <a:xfrm rot="-5400000">
                <a:off x="0" y="0"/>
                <a:ext cx="900000" cy="900000"/>
              </a:xfrm>
              <a:prstGeom prst="rtTriangle">
                <a:avLst/>
              </a:prstGeom>
              <a:solidFill>
                <a:srgbClr val="111E35"/>
              </a:solidFill>
              <a:ln w="9525">
                <a:noFill/>
              </a:ln>
            </p:spPr>
            <p:txBody>
              <a:bodyPr anchor="ctr" anchorCtr="0"/>
              <a:lstStyle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20488" name="矩形 6"/>
            <p:cNvSpPr/>
            <p:nvPr/>
          </p:nvSpPr>
          <p:spPr>
            <a:xfrm>
              <a:off x="1923416" y="129660"/>
              <a:ext cx="2510764" cy="6454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latin typeface="Times New Roman" panose="02020603050405020304" charset="0"/>
                  <a:ea typeface="Microsoft YaHei" panose="020B0503020204020204" pitchFamily="34" charset="-122"/>
                  <a:cs typeface="Times New Roman" panose="02020603050405020304" charset="0"/>
                </a:rPr>
                <a:t>THIẾT KẾ </a:t>
              </a:r>
            </a:p>
          </p:txBody>
        </p:sp>
      </p:grpSp>
      <p:grpSp>
        <p:nvGrpSpPr>
          <p:cNvPr id="20489" name="Group 10"/>
          <p:cNvGrpSpPr/>
          <p:nvPr/>
        </p:nvGrpSpPr>
        <p:grpSpPr>
          <a:xfrm>
            <a:off x="0" y="2328863"/>
            <a:ext cx="3386138" cy="577850"/>
            <a:chOff x="0" y="0"/>
            <a:chExt cx="3385877" cy="578062"/>
          </a:xfrm>
        </p:grpSpPr>
        <p:sp>
          <p:nvSpPr>
            <p:cNvPr id="20490" name="直角三角形 7"/>
            <p:cNvSpPr/>
            <p:nvPr/>
          </p:nvSpPr>
          <p:spPr>
            <a:xfrm rot="-10800000" flipH="1">
              <a:off x="2809877" y="2062"/>
              <a:ext cx="576000" cy="576000"/>
            </a:xfrm>
            <a:prstGeom prst="rtTriangle">
              <a:avLst/>
            </a:prstGeom>
            <a:solidFill>
              <a:srgbClr val="D09E00"/>
            </a:solidFill>
            <a:ln w="9525">
              <a:noFill/>
            </a:ln>
          </p:spPr>
          <p:txBody>
            <a:bodyPr anchor="ctr" anchorCtr="0"/>
            <a:lstStyle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20491" name="矩形 9"/>
            <p:cNvSpPr/>
            <p:nvPr/>
          </p:nvSpPr>
          <p:spPr>
            <a:xfrm flipH="1">
              <a:off x="0" y="0"/>
              <a:ext cx="2809876" cy="576000"/>
            </a:xfrm>
            <a:prstGeom prst="rect">
              <a:avLst/>
            </a:prstGeom>
            <a:solidFill>
              <a:srgbClr val="FFC000"/>
            </a:solidFill>
            <a:ln w="9525">
              <a:noFill/>
            </a:ln>
          </p:spPr>
          <p:txBody>
            <a:bodyPr anchor="ctr" anchorCtr="0"/>
            <a:lstStyle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</p:grpSp>
      <p:sp>
        <p:nvSpPr>
          <p:cNvPr id="20492" name="矩形 10"/>
          <p:cNvSpPr/>
          <p:nvPr/>
        </p:nvSpPr>
        <p:spPr>
          <a:xfrm>
            <a:off x="3236913" y="2420938"/>
            <a:ext cx="4872355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dirty="0">
                <a:solidFill>
                  <a:srgbClr val="7F6000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PHẦN MỀM QUẢN LÝ NHÀ THUỐC TÂY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710" y="3739356"/>
            <a:ext cx="1895504" cy="882015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843" y="3258943"/>
            <a:ext cx="1640494" cy="753008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6" name="矩形 8"/>
          <p:cNvSpPr/>
          <p:nvPr/>
        </p:nvSpPr>
        <p:spPr>
          <a:xfrm flipH="1">
            <a:off x="2809875" y="3175"/>
            <a:ext cx="576263" cy="2335213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anchor="ctr" anchorCtr="0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8" name="Group 5"/>
          <p:cNvGrpSpPr/>
          <p:nvPr/>
        </p:nvGrpSpPr>
        <p:grpSpPr>
          <a:xfrm>
            <a:off x="857885" y="1437005"/>
            <a:ext cx="8286750" cy="901700"/>
            <a:chOff x="0" y="0"/>
            <a:chExt cx="8286663" cy="902064"/>
          </a:xfrm>
        </p:grpSpPr>
        <p:grpSp>
          <p:nvGrpSpPr>
            <p:cNvPr id="9" name="Group 6"/>
            <p:cNvGrpSpPr/>
            <p:nvPr/>
          </p:nvGrpSpPr>
          <p:grpSpPr>
            <a:xfrm>
              <a:off x="0" y="0"/>
              <a:ext cx="8286663" cy="902064"/>
              <a:chOff x="0" y="0"/>
              <a:chExt cx="8286663" cy="902064"/>
            </a:xfrm>
          </p:grpSpPr>
          <p:sp>
            <p:nvSpPr>
              <p:cNvPr id="10" name="矩形 4"/>
              <p:cNvSpPr/>
              <p:nvPr/>
            </p:nvSpPr>
            <p:spPr>
              <a:xfrm>
                <a:off x="900001" y="2064"/>
                <a:ext cx="7386662" cy="900000"/>
              </a:xfrm>
              <a:prstGeom prst="rect">
                <a:avLst/>
              </a:prstGeom>
              <a:solidFill>
                <a:srgbClr val="203864"/>
              </a:solidFill>
              <a:ln w="9525">
                <a:noFill/>
              </a:ln>
            </p:spPr>
            <p:txBody>
              <a:bodyPr anchor="ctr" anchorCtr="0"/>
              <a:lstStyle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1" name="直角三角形 5"/>
              <p:cNvSpPr/>
              <p:nvPr/>
            </p:nvSpPr>
            <p:spPr>
              <a:xfrm rot="-5400000">
                <a:off x="0" y="0"/>
                <a:ext cx="900000" cy="900000"/>
              </a:xfrm>
              <a:prstGeom prst="rtTriangle">
                <a:avLst/>
              </a:prstGeom>
              <a:solidFill>
                <a:srgbClr val="111E35"/>
              </a:solidFill>
              <a:ln w="9525">
                <a:noFill/>
              </a:ln>
            </p:spPr>
            <p:txBody>
              <a:bodyPr anchor="ctr" anchorCtr="0"/>
              <a:lstStyle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12" name="矩形 6"/>
            <p:cNvSpPr/>
            <p:nvPr/>
          </p:nvSpPr>
          <p:spPr>
            <a:xfrm>
              <a:off x="1923416" y="129660"/>
              <a:ext cx="5151997" cy="6465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latin typeface="Times New Roman" panose="02020603050405020304" charset="0"/>
                  <a:ea typeface="Microsoft YaHei" panose="020B0503020204020204" pitchFamily="34" charset="-122"/>
                  <a:cs typeface="Times New Roman" panose="02020603050405020304" charset="0"/>
                </a:rPr>
                <a:t>THIẾT </a:t>
              </a:r>
              <a:r>
                <a:rPr lang="en-US" altLang="zh-CN" sz="3600" b="1" dirty="0" smtClean="0">
                  <a:solidFill>
                    <a:schemeClr val="bg1"/>
                  </a:solidFill>
                  <a:latin typeface="Times New Roman" panose="02020603050405020304" charset="0"/>
                  <a:ea typeface="Microsoft YaHei" panose="020B0503020204020204" pitchFamily="34" charset="-122"/>
                  <a:cs typeface="Times New Roman" panose="02020603050405020304" charset="0"/>
                </a:rPr>
                <a:t>KẾ GIAO DIỆN </a:t>
              </a:r>
              <a:endParaRPr lang="en-US" altLang="zh-CN" sz="3600" b="1" dirty="0">
                <a:solidFill>
                  <a:schemeClr val="bg1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endParaRPr>
            </a:p>
          </p:txBody>
        </p:sp>
      </p:grpSp>
      <p:grpSp>
        <p:nvGrpSpPr>
          <p:cNvPr id="13" name="Group 10"/>
          <p:cNvGrpSpPr/>
          <p:nvPr/>
        </p:nvGrpSpPr>
        <p:grpSpPr>
          <a:xfrm>
            <a:off x="0" y="2332038"/>
            <a:ext cx="3386138" cy="577850"/>
            <a:chOff x="0" y="0"/>
            <a:chExt cx="3385877" cy="578062"/>
          </a:xfrm>
        </p:grpSpPr>
        <p:sp>
          <p:nvSpPr>
            <p:cNvPr id="14" name="直角三角形 7"/>
            <p:cNvSpPr/>
            <p:nvPr/>
          </p:nvSpPr>
          <p:spPr>
            <a:xfrm rot="-10800000" flipH="1">
              <a:off x="2809877" y="2062"/>
              <a:ext cx="576000" cy="576000"/>
            </a:xfrm>
            <a:prstGeom prst="rtTriangle">
              <a:avLst/>
            </a:prstGeom>
            <a:solidFill>
              <a:srgbClr val="D09E00"/>
            </a:solidFill>
            <a:ln w="9525">
              <a:noFill/>
            </a:ln>
          </p:spPr>
          <p:txBody>
            <a:bodyPr anchor="ctr" anchorCtr="0"/>
            <a:lstStyle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15" name="矩形 9"/>
            <p:cNvSpPr/>
            <p:nvPr/>
          </p:nvSpPr>
          <p:spPr>
            <a:xfrm flipH="1">
              <a:off x="0" y="0"/>
              <a:ext cx="2809876" cy="576000"/>
            </a:xfrm>
            <a:prstGeom prst="rect">
              <a:avLst/>
            </a:prstGeom>
            <a:solidFill>
              <a:srgbClr val="FFC000"/>
            </a:solidFill>
            <a:ln w="9525">
              <a:noFill/>
            </a:ln>
          </p:spPr>
          <p:txBody>
            <a:bodyPr anchor="ctr" anchorCtr="0"/>
            <a:lstStyle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</p:grpSp>
      <p:sp>
        <p:nvSpPr>
          <p:cNvPr id="20482" name="文本框 14"/>
          <p:cNvSpPr txBox="1"/>
          <p:nvPr/>
        </p:nvSpPr>
        <p:spPr>
          <a:xfrm>
            <a:off x="45284" y="143382"/>
            <a:ext cx="4185761" cy="156966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9600" dirty="0" err="1" smtClean="0">
                <a:solidFill>
                  <a:srgbClr val="A6A6A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Phần</a:t>
            </a:r>
            <a:r>
              <a:rPr lang="en-US" altLang="zh-CN" sz="9600" dirty="0" smtClean="0">
                <a:solidFill>
                  <a:srgbClr val="A6A6A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III</a:t>
            </a:r>
            <a:endParaRPr lang="en-US" altLang="zh-CN" sz="9600" dirty="0">
              <a:solidFill>
                <a:srgbClr val="A6A6A6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4" name="矩形 32"/>
          <p:cNvSpPr/>
          <p:nvPr/>
        </p:nvSpPr>
        <p:spPr>
          <a:xfrm>
            <a:off x="4630010" y="3161117"/>
            <a:ext cx="4159670" cy="65391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800" dirty="0"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79" y="609707"/>
            <a:ext cx="8011510" cy="4180680"/>
          </a:xfrm>
          <a:prstGeom prst="rect">
            <a:avLst/>
          </a:prstGeom>
        </p:spPr>
      </p:pic>
      <p:grpSp>
        <p:nvGrpSpPr>
          <p:cNvPr id="23560" name="Group 9"/>
          <p:cNvGrpSpPr/>
          <p:nvPr/>
        </p:nvGrpSpPr>
        <p:grpSpPr>
          <a:xfrm>
            <a:off x="-7620" y="52705"/>
            <a:ext cx="7183755" cy="539750"/>
            <a:chOff x="0" y="0"/>
            <a:chExt cx="7183806" cy="540000"/>
          </a:xfrm>
        </p:grpSpPr>
        <p:sp>
          <p:nvSpPr>
            <p:cNvPr id="23561" name="矩形 70"/>
            <p:cNvSpPr/>
            <p:nvPr/>
          </p:nvSpPr>
          <p:spPr>
            <a:xfrm>
              <a:off x="0" y="2122"/>
              <a:ext cx="6643807" cy="360000"/>
            </a:xfrm>
            <a:prstGeom prst="rect">
              <a:avLst/>
            </a:prstGeom>
            <a:solidFill>
              <a:srgbClr val="203864"/>
            </a:solidFill>
            <a:ln w="9525">
              <a:noFill/>
            </a:ln>
          </p:spPr>
          <p:txBody>
            <a:bodyPr anchor="ctr" anchorCtr="0"/>
            <a:lstStyle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23562" name="矩形 71"/>
            <p:cNvSpPr/>
            <p:nvPr/>
          </p:nvSpPr>
          <p:spPr>
            <a:xfrm flipH="1">
              <a:off x="0" y="360000"/>
              <a:ext cx="7003806" cy="179999"/>
            </a:xfrm>
            <a:prstGeom prst="rect">
              <a:avLst/>
            </a:prstGeom>
            <a:solidFill>
              <a:srgbClr val="FFC000"/>
            </a:solidFill>
            <a:ln w="9525">
              <a:noFill/>
            </a:ln>
          </p:spPr>
          <p:txBody>
            <a:bodyPr anchor="ctr" anchorCtr="0"/>
            <a:lstStyle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23563" name="直角三角形 72"/>
            <p:cNvSpPr/>
            <p:nvPr/>
          </p:nvSpPr>
          <p:spPr>
            <a:xfrm rot="10800000" flipH="1" flipV="1">
              <a:off x="6643808" y="0"/>
              <a:ext cx="360000" cy="360000"/>
            </a:xfrm>
            <a:prstGeom prst="rtTriangle">
              <a:avLst/>
            </a:prstGeom>
            <a:solidFill>
              <a:srgbClr val="111E35"/>
            </a:solidFill>
            <a:ln w="9525">
              <a:noFill/>
            </a:ln>
          </p:spPr>
          <p:txBody>
            <a:bodyPr anchor="ctr" anchorCtr="0"/>
            <a:lstStyle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23564" name="直角三角形 73"/>
            <p:cNvSpPr/>
            <p:nvPr/>
          </p:nvSpPr>
          <p:spPr>
            <a:xfrm rot="10800000" flipH="1" flipV="1">
              <a:off x="7003806" y="360000"/>
              <a:ext cx="180000" cy="180000"/>
            </a:xfrm>
            <a:prstGeom prst="rtTriangle">
              <a:avLst/>
            </a:prstGeom>
            <a:solidFill>
              <a:srgbClr val="D09E00"/>
            </a:solidFill>
            <a:ln w="9525">
              <a:noFill/>
            </a:ln>
          </p:spPr>
          <p:txBody>
            <a:bodyPr anchor="ctr" anchorCtr="0"/>
            <a:lstStyle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</p:grpSp>
      <p:sp>
        <p:nvSpPr>
          <p:cNvPr id="100" name="Text Box 99"/>
          <p:cNvSpPr txBox="1"/>
          <p:nvPr/>
        </p:nvSpPr>
        <p:spPr>
          <a:xfrm>
            <a:off x="97790" y="54610"/>
            <a:ext cx="680783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sz="2400" b="1" i="1">
                <a:solidFill>
                  <a:srgbClr val="FF0000"/>
                </a:solidFill>
                <a:latin typeface="Times New Roman" panose="02020603050405020304" charset="0"/>
                <a:cs typeface="Calibri" panose="020F0502020204030204" pitchFamily="34" charset="0"/>
              </a:rPr>
              <a:t>4.4. Giao diện ứng dụng 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13" y="189781"/>
            <a:ext cx="4448145" cy="4635524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758" y="0"/>
            <a:ext cx="4382219" cy="482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45599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s 1"/>
          <p:cNvSpPr/>
          <p:nvPr/>
        </p:nvSpPr>
        <p:spPr>
          <a:xfrm>
            <a:off x="329248" y="386715"/>
            <a:ext cx="5249545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4000" b="1">
                <a:ln w="6600">
                  <a:solidFill>
                    <a:srgbClr val="FF00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NỘI DUNG BÁO CÁO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868283377"/>
              </p:ext>
            </p:extLst>
          </p:nvPr>
        </p:nvGraphicFramePr>
        <p:xfrm>
          <a:off x="262255" y="386715"/>
          <a:ext cx="8618855" cy="459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06174" cy="3519577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174" y="828136"/>
            <a:ext cx="5037826" cy="431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54301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6518" y="440650"/>
            <a:ext cx="8509298" cy="4177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sz="16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16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sz="16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kiếm</a:t>
            </a:r>
            <a:r>
              <a:rPr lang="en-US" sz="16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16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lượng</a:t>
            </a:r>
            <a:r>
              <a:rPr lang="en-US" sz="16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tồn</a:t>
            </a:r>
            <a:r>
              <a:rPr lang="en-US" sz="16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thuốc</a:t>
            </a:r>
            <a:endParaRPr lang="en-US" sz="1600" b="1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Begin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B1: Load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danh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sách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thuốc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	B2 :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Nhập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khung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muốn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kiếm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chọn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ON;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	B3: Click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nút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kiếm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1371600" lvl="3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Nếu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thuốc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theo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lượng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tồn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-&gt; 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Search_SoluongTon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đem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so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sánh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lượng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tồn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từng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thuốc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nhà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thuốc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khoảng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&lt;=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lượng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tồn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&lt;=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Đến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</a:p>
          <a:p>
            <a:pPr marL="1371600" lvl="3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Nếu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theo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ngày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hết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hạn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khoảng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ngày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nhập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ngày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&lt;=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ngày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thuốc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nhập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&lt;=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Đến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ngày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</a:p>
          <a:p>
            <a:pPr marL="1371600" lvl="3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Nếu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theo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thuốc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hết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hạn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 so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sánh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ngày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nhập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thuốc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&lt;=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Datetime.now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</a:p>
          <a:p>
            <a:pPr marL="1371600" lvl="3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Ngược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lại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tất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cả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tin ,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messagebox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(‘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Vui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lòng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nhập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lại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’);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End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883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5154" y="358589"/>
            <a:ext cx="8767482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20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sz="20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20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làm</a:t>
            </a:r>
            <a:r>
              <a:rPr lang="en-US" sz="20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mới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Begin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Xóa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tất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cả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textbox ;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swNgayHetHan.Value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swSoLuongTon.Value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swThuocHetHan.Value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false;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Load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lại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tất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cả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cả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tất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cả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thuốc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End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20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sz="20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20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thoát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Begin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This.Close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End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2739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矩形 8"/>
          <p:cNvSpPr/>
          <p:nvPr/>
        </p:nvSpPr>
        <p:spPr>
          <a:xfrm flipH="1">
            <a:off x="7629525" y="0"/>
            <a:ext cx="576263" cy="2335213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anchor="ctr" anchorCtr="0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6626" name="矩形 3"/>
          <p:cNvSpPr/>
          <p:nvPr/>
        </p:nvSpPr>
        <p:spPr>
          <a:xfrm>
            <a:off x="857250" y="2335213"/>
            <a:ext cx="900113" cy="2808287"/>
          </a:xfrm>
          <a:prstGeom prst="rect">
            <a:avLst/>
          </a:prstGeom>
          <a:solidFill>
            <a:srgbClr val="203864"/>
          </a:solidFill>
          <a:ln w="9525">
            <a:noFill/>
          </a:ln>
        </p:spPr>
        <p:txBody>
          <a:bodyPr anchor="ctr" anchorCtr="0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26627" name="Group 4"/>
          <p:cNvGrpSpPr/>
          <p:nvPr/>
        </p:nvGrpSpPr>
        <p:grpSpPr>
          <a:xfrm>
            <a:off x="857250" y="1431925"/>
            <a:ext cx="8286750" cy="901700"/>
            <a:chOff x="0" y="0"/>
            <a:chExt cx="8286663" cy="902064"/>
          </a:xfrm>
        </p:grpSpPr>
        <p:grpSp>
          <p:nvGrpSpPr>
            <p:cNvPr id="26628" name="Group 5"/>
            <p:cNvGrpSpPr/>
            <p:nvPr/>
          </p:nvGrpSpPr>
          <p:grpSpPr>
            <a:xfrm>
              <a:off x="0" y="0"/>
              <a:ext cx="8286663" cy="902064"/>
              <a:chOff x="0" y="0"/>
              <a:chExt cx="8286663" cy="902064"/>
            </a:xfrm>
          </p:grpSpPr>
          <p:sp>
            <p:nvSpPr>
              <p:cNvPr id="26629" name="矩形 4"/>
              <p:cNvSpPr/>
              <p:nvPr/>
            </p:nvSpPr>
            <p:spPr>
              <a:xfrm>
                <a:off x="900001" y="2064"/>
                <a:ext cx="7386662" cy="900000"/>
              </a:xfrm>
              <a:prstGeom prst="rect">
                <a:avLst/>
              </a:prstGeom>
              <a:solidFill>
                <a:srgbClr val="203864"/>
              </a:solidFill>
              <a:ln w="9525">
                <a:noFill/>
              </a:ln>
            </p:spPr>
            <p:txBody>
              <a:bodyPr anchor="ctr" anchorCtr="0"/>
              <a:lstStyle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6630" name="直角三角形 5"/>
              <p:cNvSpPr/>
              <p:nvPr/>
            </p:nvSpPr>
            <p:spPr>
              <a:xfrm rot="-5400000">
                <a:off x="0" y="0"/>
                <a:ext cx="900000" cy="900000"/>
              </a:xfrm>
              <a:prstGeom prst="rtTriangle">
                <a:avLst/>
              </a:prstGeom>
              <a:solidFill>
                <a:srgbClr val="111E35"/>
              </a:solidFill>
              <a:ln w="9525">
                <a:noFill/>
              </a:ln>
            </p:spPr>
            <p:txBody>
              <a:bodyPr anchor="ctr" anchorCtr="0"/>
              <a:lstStyle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26631" name="矩形 6"/>
            <p:cNvSpPr/>
            <p:nvPr/>
          </p:nvSpPr>
          <p:spPr>
            <a:xfrm>
              <a:off x="1056721" y="156583"/>
              <a:ext cx="2277721" cy="5838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KẾT LUẬN</a:t>
              </a:r>
              <a:endParaRPr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26632" name="Group 9"/>
          <p:cNvGrpSpPr/>
          <p:nvPr/>
        </p:nvGrpSpPr>
        <p:grpSpPr>
          <a:xfrm>
            <a:off x="0" y="2302828"/>
            <a:ext cx="8205788" cy="577850"/>
            <a:chOff x="0" y="0"/>
            <a:chExt cx="8205524" cy="578062"/>
          </a:xfrm>
        </p:grpSpPr>
        <p:grpSp>
          <p:nvGrpSpPr>
            <p:cNvPr id="26633" name="Group 10"/>
            <p:cNvGrpSpPr/>
            <p:nvPr/>
          </p:nvGrpSpPr>
          <p:grpSpPr>
            <a:xfrm>
              <a:off x="0" y="0"/>
              <a:ext cx="8205524" cy="578062"/>
              <a:chOff x="0" y="0"/>
              <a:chExt cx="8205524" cy="578062"/>
            </a:xfrm>
          </p:grpSpPr>
          <p:sp>
            <p:nvSpPr>
              <p:cNvPr id="26634" name="直角三角形 7"/>
              <p:cNvSpPr/>
              <p:nvPr/>
            </p:nvSpPr>
            <p:spPr>
              <a:xfrm rot="-10800000" flipH="1">
                <a:off x="7629524" y="2062"/>
                <a:ext cx="576000" cy="576000"/>
              </a:xfrm>
              <a:prstGeom prst="rtTriangle">
                <a:avLst/>
              </a:prstGeom>
              <a:solidFill>
                <a:srgbClr val="D09E00"/>
              </a:solidFill>
              <a:ln w="9525">
                <a:noFill/>
              </a:ln>
            </p:spPr>
            <p:txBody>
              <a:bodyPr anchor="ctr" anchorCtr="0"/>
              <a:lstStyle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6635" name="矩形 9"/>
              <p:cNvSpPr/>
              <p:nvPr/>
            </p:nvSpPr>
            <p:spPr>
              <a:xfrm flipH="1">
                <a:off x="0" y="0"/>
                <a:ext cx="7629523" cy="576000"/>
              </a:xfrm>
              <a:prstGeom prst="rect">
                <a:avLst/>
              </a:prstGeom>
              <a:solidFill>
                <a:srgbClr val="FFC000"/>
              </a:solidFill>
              <a:ln w="9525">
                <a:noFill/>
              </a:ln>
            </p:spPr>
            <p:txBody>
              <a:bodyPr anchor="ctr" anchorCtr="0"/>
              <a:lstStyle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26636" name="矩形 10"/>
            <p:cNvSpPr/>
            <p:nvPr/>
          </p:nvSpPr>
          <p:spPr>
            <a:xfrm>
              <a:off x="1914057" y="115366"/>
              <a:ext cx="309870" cy="3068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endParaRPr lang="en-US" altLang="zh-CN" sz="1400" dirty="0">
                <a:solidFill>
                  <a:srgbClr val="7F6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3" name="矩形 113"/>
          <p:cNvSpPr/>
          <p:nvPr/>
        </p:nvSpPr>
        <p:spPr>
          <a:xfrm>
            <a:off x="216024" y="114300"/>
            <a:ext cx="8698230" cy="48457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CÁC MỤC TIÊU ĐẠT ĐƯỢC: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case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use case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CDM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CDM sang PDM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donetbar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Powerdesigner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Rational rose.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620da1024c141b41c34cb6605543bb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8905" y="0"/>
            <a:ext cx="9272905" cy="514350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矩形 7"/>
          <p:cNvSpPr/>
          <p:nvPr/>
        </p:nvSpPr>
        <p:spPr>
          <a:xfrm flipH="1">
            <a:off x="593725" y="596900"/>
            <a:ext cx="360363" cy="4546600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anchor="ctr" anchorCtr="0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6146" name="矩形 8"/>
          <p:cNvSpPr/>
          <p:nvPr/>
        </p:nvSpPr>
        <p:spPr>
          <a:xfrm flipV="1">
            <a:off x="3267075" y="0"/>
            <a:ext cx="539750" cy="596900"/>
          </a:xfrm>
          <a:prstGeom prst="rect">
            <a:avLst/>
          </a:prstGeom>
          <a:solidFill>
            <a:srgbClr val="203864"/>
          </a:solidFill>
          <a:ln w="9525">
            <a:noFill/>
          </a:ln>
        </p:spPr>
        <p:txBody>
          <a:bodyPr anchor="ctr" anchorCtr="0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6147" name="Group 4"/>
          <p:cNvGrpSpPr/>
          <p:nvPr/>
        </p:nvGrpSpPr>
        <p:grpSpPr>
          <a:xfrm>
            <a:off x="593725" y="238125"/>
            <a:ext cx="8550275" cy="361950"/>
            <a:chOff x="0" y="0"/>
            <a:chExt cx="8550524" cy="362139"/>
          </a:xfrm>
        </p:grpSpPr>
        <p:sp>
          <p:nvSpPr>
            <p:cNvPr id="6148" name="直角三角形 5"/>
            <p:cNvSpPr/>
            <p:nvPr/>
          </p:nvSpPr>
          <p:spPr>
            <a:xfrm rot="5400000" flipH="1" flipV="1">
              <a:off x="0" y="0"/>
              <a:ext cx="360000" cy="360000"/>
            </a:xfrm>
            <a:prstGeom prst="rtTriangle">
              <a:avLst/>
            </a:prstGeom>
            <a:solidFill>
              <a:srgbClr val="D09E00"/>
            </a:solidFill>
            <a:ln w="9525">
              <a:noFill/>
            </a:ln>
          </p:spPr>
          <p:txBody>
            <a:bodyPr anchor="ctr" anchorCtr="0"/>
            <a:lstStyle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6149" name="矩形 6"/>
            <p:cNvSpPr/>
            <p:nvPr/>
          </p:nvSpPr>
          <p:spPr>
            <a:xfrm flipH="1">
              <a:off x="359999" y="714"/>
              <a:ext cx="8190525" cy="361425"/>
            </a:xfrm>
            <a:prstGeom prst="rect">
              <a:avLst/>
            </a:prstGeom>
            <a:solidFill>
              <a:srgbClr val="FFC000"/>
            </a:solidFill>
            <a:ln w="9525">
              <a:noFill/>
            </a:ln>
          </p:spPr>
          <p:txBody>
            <a:bodyPr anchor="ctr" anchorCtr="0"/>
            <a:lstStyle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6150" name="Group 7"/>
          <p:cNvGrpSpPr/>
          <p:nvPr/>
        </p:nvGrpSpPr>
        <p:grpSpPr>
          <a:xfrm>
            <a:off x="0" y="600075"/>
            <a:ext cx="3806825" cy="539750"/>
            <a:chOff x="0" y="0"/>
            <a:chExt cx="3807075" cy="540000"/>
          </a:xfrm>
        </p:grpSpPr>
        <p:grpSp>
          <p:nvGrpSpPr>
            <p:cNvPr id="6151" name="Group 8"/>
            <p:cNvGrpSpPr/>
            <p:nvPr/>
          </p:nvGrpSpPr>
          <p:grpSpPr>
            <a:xfrm>
              <a:off x="0" y="0"/>
              <a:ext cx="3807075" cy="540000"/>
              <a:chOff x="0" y="0"/>
              <a:chExt cx="3807075" cy="540000"/>
            </a:xfrm>
          </p:grpSpPr>
          <p:sp>
            <p:nvSpPr>
              <p:cNvPr id="6152" name="矩形 2"/>
              <p:cNvSpPr/>
              <p:nvPr/>
            </p:nvSpPr>
            <p:spPr>
              <a:xfrm flipV="1">
                <a:off x="0" y="0"/>
                <a:ext cx="3267075" cy="540000"/>
              </a:xfrm>
              <a:prstGeom prst="rect">
                <a:avLst/>
              </a:prstGeom>
              <a:solidFill>
                <a:srgbClr val="203864"/>
              </a:solidFill>
              <a:ln w="9525">
                <a:noFill/>
              </a:ln>
            </p:spPr>
            <p:txBody>
              <a:bodyPr anchor="ctr" anchorCtr="0"/>
              <a:lstStyle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153" name="直角三角形 3"/>
              <p:cNvSpPr/>
              <p:nvPr/>
            </p:nvSpPr>
            <p:spPr>
              <a:xfrm flipV="1">
                <a:off x="3267075" y="0"/>
                <a:ext cx="540000" cy="540000"/>
              </a:xfrm>
              <a:prstGeom prst="rtTriangle">
                <a:avLst/>
              </a:prstGeom>
              <a:solidFill>
                <a:srgbClr val="111E35"/>
              </a:solidFill>
              <a:ln w="9525">
                <a:noFill/>
              </a:ln>
            </p:spPr>
            <p:txBody>
              <a:bodyPr anchor="ctr" anchorCtr="0"/>
              <a:lstStyle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6154" name="矩形 9"/>
            <p:cNvSpPr/>
            <p:nvPr/>
          </p:nvSpPr>
          <p:spPr>
            <a:xfrm>
              <a:off x="257183" y="54347"/>
              <a:ext cx="3059631" cy="4605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charset="0"/>
                  <a:ea typeface="Microsoft YaHei" panose="020B0503020204020204" pitchFamily="34" charset="-122"/>
                  <a:cs typeface="Times New Roman" panose="02020603050405020304" charset="0"/>
                </a:rPr>
                <a:t>GIỚI THIỆU ĐỀ TÀI</a:t>
              </a:r>
            </a:p>
          </p:txBody>
        </p:sp>
      </p:grpSp>
      <p:sp>
        <p:nvSpPr>
          <p:cNvPr id="6155" name="矩形 10"/>
          <p:cNvSpPr/>
          <p:nvPr/>
        </p:nvSpPr>
        <p:spPr>
          <a:xfrm>
            <a:off x="1248411" y="1759816"/>
            <a:ext cx="5275262" cy="240065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Nhóm thực hiện đề tài </a:t>
            </a:r>
            <a:r>
              <a:rPr lang="en-US" altLang="zh-CN" sz="2000" b="1" dirty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Quản Lý Nhà Thuốc Tây</a:t>
            </a:r>
            <a:r>
              <a:rPr lang="en-US" altLang="zh-CN" sz="2000" dirty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 nhằm giúp ít cho việc chăm sóc khách hàng và hỗ trợ khách hàng tốt hơn khi đến với nhà thuốc.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dirty="0" err="1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T</a:t>
            </a:r>
            <a:r>
              <a:rPr lang="en-US" altLang="zh-CN" sz="2000" dirty="0" err="1" smtClean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hực</a:t>
            </a:r>
            <a:r>
              <a:rPr lang="en-US" altLang="zh-CN" sz="2000" dirty="0" smtClean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 </a:t>
            </a:r>
            <a:r>
              <a:rPr lang="en-US" altLang="zh-CN" sz="2000" dirty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hiện ứng dụng </a:t>
            </a:r>
            <a:r>
              <a:rPr lang="en-US" altLang="zh-CN" sz="2000" dirty="0" err="1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trên</a:t>
            </a:r>
            <a:r>
              <a:rPr lang="en-US" altLang="zh-CN" sz="2000" dirty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 </a:t>
            </a:r>
            <a:r>
              <a:rPr lang="en-US" altLang="zh-CN" sz="2000" dirty="0" err="1" smtClean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nền</a:t>
            </a:r>
            <a:r>
              <a:rPr lang="en-US" altLang="zh-CN" sz="2000" dirty="0" smtClean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 </a:t>
            </a:r>
            <a:r>
              <a:rPr lang="en-US" altLang="zh-CN" sz="2000" dirty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tảng: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000" dirty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Winform : Visual studio 2012 + </a:t>
            </a:r>
            <a:r>
              <a:rPr lang="en-US" altLang="zh-CN" sz="2000" dirty="0" err="1" smtClean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Dotnetbar</a:t>
            </a:r>
            <a:endParaRPr lang="en-US" altLang="zh-CN" sz="2000" dirty="0"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</a:endParaRPr>
          </a:p>
        </p:txBody>
      </p:sp>
      <p:pic>
        <p:nvPicPr>
          <p:cNvPr id="2" name="Picture 1" descr="logo-pm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905" y="1487170"/>
            <a:ext cx="1717040" cy="1242695"/>
          </a:xfrm>
          <a:prstGeom prst="rect">
            <a:avLst/>
          </a:prstGeom>
        </p:spPr>
      </p:pic>
      <p:pic>
        <p:nvPicPr>
          <p:cNvPr id="3" name="Picture 2" descr="cua-hang-pharmacity-3899043_28420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815" y="3055620"/>
            <a:ext cx="1675130" cy="132651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880110" y="158750"/>
            <a:ext cx="274434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b="1" dirty="0" smtClean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+mn-ea"/>
              </a:rPr>
              <a:t> </a:t>
            </a:r>
            <a:endParaRPr lang="en-US" altLang="zh-CN" sz="2800" b="1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矩形 8"/>
          <p:cNvSpPr/>
          <p:nvPr/>
        </p:nvSpPr>
        <p:spPr>
          <a:xfrm flipH="1">
            <a:off x="2809875" y="0"/>
            <a:ext cx="576263" cy="2335213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anchor="ctr" anchorCtr="0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8194" name="文本框 14"/>
          <p:cNvSpPr txBox="1"/>
          <p:nvPr/>
        </p:nvSpPr>
        <p:spPr>
          <a:xfrm>
            <a:off x="74748" y="777401"/>
            <a:ext cx="3365024" cy="156966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9600" dirty="0" err="1" smtClean="0">
                <a:solidFill>
                  <a:srgbClr val="A6A6A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Phần</a:t>
            </a:r>
            <a:r>
              <a:rPr lang="en-US" altLang="zh-CN" sz="9600" dirty="0" smtClean="0">
                <a:solidFill>
                  <a:srgbClr val="A6A6A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I</a:t>
            </a:r>
            <a:endParaRPr lang="en-US" altLang="zh-CN" sz="9600" dirty="0">
              <a:solidFill>
                <a:srgbClr val="A6A6A6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195" name="矩形 3"/>
          <p:cNvSpPr/>
          <p:nvPr/>
        </p:nvSpPr>
        <p:spPr>
          <a:xfrm>
            <a:off x="857250" y="3038608"/>
            <a:ext cx="900113" cy="2808287"/>
          </a:xfrm>
          <a:prstGeom prst="rect">
            <a:avLst/>
          </a:prstGeom>
          <a:solidFill>
            <a:srgbClr val="203864"/>
          </a:solidFill>
          <a:ln w="9525">
            <a:noFill/>
          </a:ln>
        </p:spPr>
        <p:txBody>
          <a:bodyPr anchor="ctr" anchorCtr="0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8196" name="Group 5"/>
          <p:cNvGrpSpPr/>
          <p:nvPr/>
        </p:nvGrpSpPr>
        <p:grpSpPr>
          <a:xfrm>
            <a:off x="857250" y="2135320"/>
            <a:ext cx="8286750" cy="901700"/>
            <a:chOff x="0" y="0"/>
            <a:chExt cx="8286663" cy="902064"/>
          </a:xfrm>
        </p:grpSpPr>
        <p:grpSp>
          <p:nvGrpSpPr>
            <p:cNvPr id="8197" name="Group 6"/>
            <p:cNvGrpSpPr/>
            <p:nvPr/>
          </p:nvGrpSpPr>
          <p:grpSpPr>
            <a:xfrm>
              <a:off x="0" y="0"/>
              <a:ext cx="8286663" cy="902064"/>
              <a:chOff x="0" y="0"/>
              <a:chExt cx="8286663" cy="902064"/>
            </a:xfrm>
          </p:grpSpPr>
          <p:sp>
            <p:nvSpPr>
              <p:cNvPr id="8198" name="矩形 4"/>
              <p:cNvSpPr/>
              <p:nvPr/>
            </p:nvSpPr>
            <p:spPr>
              <a:xfrm>
                <a:off x="900001" y="2064"/>
                <a:ext cx="7386662" cy="900000"/>
              </a:xfrm>
              <a:prstGeom prst="rect">
                <a:avLst/>
              </a:prstGeom>
              <a:solidFill>
                <a:srgbClr val="203864"/>
              </a:solidFill>
              <a:ln w="9525">
                <a:noFill/>
              </a:ln>
            </p:spPr>
            <p:txBody>
              <a:bodyPr anchor="ctr" anchorCtr="0"/>
              <a:lstStyle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199" name="直角三角形 5"/>
              <p:cNvSpPr/>
              <p:nvPr/>
            </p:nvSpPr>
            <p:spPr>
              <a:xfrm rot="-5400000">
                <a:off x="0" y="0"/>
                <a:ext cx="900000" cy="900000"/>
              </a:xfrm>
              <a:prstGeom prst="rtTriangle">
                <a:avLst/>
              </a:prstGeom>
              <a:solidFill>
                <a:srgbClr val="111E35"/>
              </a:solidFill>
              <a:ln w="9525">
                <a:noFill/>
              </a:ln>
            </p:spPr>
            <p:txBody>
              <a:bodyPr anchor="ctr" anchorCtr="0"/>
              <a:lstStyle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8200" name="矩形 6"/>
            <p:cNvSpPr/>
            <p:nvPr/>
          </p:nvSpPr>
          <p:spPr>
            <a:xfrm>
              <a:off x="1285248" y="158246"/>
              <a:ext cx="6616631" cy="5838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latin typeface="Times New Roman" panose="02020603050405020304" charset="0"/>
                  <a:ea typeface="Microsoft YaHei" panose="020B0503020204020204" pitchFamily="34" charset="-122"/>
                  <a:cs typeface="Times New Roman" panose="02020603050405020304" charset="0"/>
                </a:rPr>
                <a:t>KHẢO SÁT - XÁC ĐỊNH YÊU CẦU</a:t>
              </a:r>
            </a:p>
          </p:txBody>
        </p:sp>
      </p:grpSp>
      <p:grpSp>
        <p:nvGrpSpPr>
          <p:cNvPr id="8201" name="Group 10"/>
          <p:cNvGrpSpPr/>
          <p:nvPr/>
        </p:nvGrpSpPr>
        <p:grpSpPr>
          <a:xfrm>
            <a:off x="0" y="3032258"/>
            <a:ext cx="3386138" cy="577850"/>
            <a:chOff x="0" y="0"/>
            <a:chExt cx="3385877" cy="578062"/>
          </a:xfrm>
        </p:grpSpPr>
        <p:sp>
          <p:nvSpPr>
            <p:cNvPr id="8202" name="直角三角形 7"/>
            <p:cNvSpPr/>
            <p:nvPr/>
          </p:nvSpPr>
          <p:spPr>
            <a:xfrm rot="-10800000" flipH="1">
              <a:off x="2809877" y="2062"/>
              <a:ext cx="576000" cy="576000"/>
            </a:xfrm>
            <a:prstGeom prst="rtTriangle">
              <a:avLst/>
            </a:prstGeom>
            <a:solidFill>
              <a:srgbClr val="D09E00"/>
            </a:solidFill>
            <a:ln w="9525">
              <a:noFill/>
            </a:ln>
          </p:spPr>
          <p:txBody>
            <a:bodyPr anchor="ctr" anchorCtr="0"/>
            <a:lstStyle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8203" name="矩形 9"/>
            <p:cNvSpPr/>
            <p:nvPr/>
          </p:nvSpPr>
          <p:spPr>
            <a:xfrm flipH="1">
              <a:off x="0" y="0"/>
              <a:ext cx="2809876" cy="576000"/>
            </a:xfrm>
            <a:prstGeom prst="rect">
              <a:avLst/>
            </a:prstGeom>
            <a:solidFill>
              <a:srgbClr val="FFC000"/>
            </a:solidFill>
            <a:ln w="9525">
              <a:noFill/>
            </a:ln>
          </p:spPr>
          <p:txBody>
            <a:bodyPr anchor="ctr" anchorCtr="0"/>
            <a:lstStyle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30" name="Group 15"/>
          <p:cNvGrpSpPr/>
          <p:nvPr/>
        </p:nvGrpSpPr>
        <p:grpSpPr>
          <a:xfrm>
            <a:off x="1440498" y="750570"/>
            <a:ext cx="1331912" cy="1328738"/>
            <a:chOff x="0" y="0"/>
            <a:chExt cx="1332163" cy="1328246"/>
          </a:xfrm>
        </p:grpSpPr>
        <p:grpSp>
          <p:nvGrpSpPr>
            <p:cNvPr id="9231" name="Group 16"/>
            <p:cNvGrpSpPr/>
            <p:nvPr/>
          </p:nvGrpSpPr>
          <p:grpSpPr>
            <a:xfrm>
              <a:off x="0" y="0"/>
              <a:ext cx="1332163" cy="1328246"/>
              <a:chOff x="0" y="0"/>
              <a:chExt cx="1332163" cy="1328246"/>
            </a:xfrm>
          </p:grpSpPr>
          <p:sp>
            <p:nvSpPr>
              <p:cNvPr id="9232" name="任意多边形 137"/>
              <p:cNvSpPr/>
              <p:nvPr/>
            </p:nvSpPr>
            <p:spPr>
              <a:xfrm>
                <a:off x="0" y="0"/>
                <a:ext cx="1332163" cy="1328246"/>
              </a:xfrm>
              <a:custGeom>
                <a:avLst/>
                <a:gdLst/>
                <a:ahLst/>
                <a:cxnLst>
                  <a:cxn ang="0">
                    <a:pos x="985585" y="158021"/>
                  </a:cxn>
                  <a:cxn ang="0">
                    <a:pos x="1085850" y="152432"/>
                  </a:cxn>
                  <a:cxn ang="0">
                    <a:pos x="1186115" y="158021"/>
                  </a:cxn>
                  <a:cxn ang="0">
                    <a:pos x="1432767" y="48065"/>
                  </a:cxn>
                  <a:cxn ang="0">
                    <a:pos x="1447936" y="225534"/>
                  </a:cxn>
                  <a:cxn ang="0">
                    <a:pos x="1576916" y="293662"/>
                  </a:cxn>
                  <a:cxn ang="0">
                    <a:pos x="1847304" y="301043"/>
                  </a:cxn>
                  <a:cxn ang="0">
                    <a:pos x="1857208" y="562560"/>
                  </a:cxn>
                  <a:cxn ang="0">
                    <a:pos x="2017308" y="514220"/>
                  </a:cxn>
                  <a:cxn ang="0">
                    <a:pos x="1964503" y="779392"/>
                  </a:cxn>
                  <a:cxn ang="0">
                    <a:pos x="1997177" y="895185"/>
                  </a:cxn>
                  <a:cxn ang="0">
                    <a:pos x="2171700" y="974658"/>
                  </a:cxn>
                  <a:cxn ang="0">
                    <a:pos x="2009306" y="1190658"/>
                  </a:cxn>
                  <a:cxn ang="0">
                    <a:pos x="1974255" y="1359279"/>
                  </a:cxn>
                  <a:cxn ang="0">
                    <a:pos x="2111027" y="1456486"/>
                  </a:cxn>
                  <a:cxn ang="0">
                    <a:pos x="1870726" y="1580505"/>
                  </a:cxn>
                  <a:cxn ang="0">
                    <a:pos x="1746122" y="1737394"/>
                  </a:cxn>
                  <a:cxn ang="0">
                    <a:pos x="1678429" y="1998947"/>
                  </a:cxn>
                  <a:cxn ang="0">
                    <a:pos x="1529251" y="1900611"/>
                  </a:cxn>
                  <a:cxn ang="0">
                    <a:pos x="1396554" y="1958589"/>
                  </a:cxn>
                  <a:cxn ang="0">
                    <a:pos x="1222182" y="2165316"/>
                  </a:cxn>
                  <a:cxn ang="0">
                    <a:pos x="1180960" y="2008081"/>
                  </a:cxn>
                  <a:cxn ang="0">
                    <a:pos x="990740" y="2008081"/>
                  </a:cxn>
                  <a:cxn ang="0">
                    <a:pos x="949518" y="2165316"/>
                  </a:cxn>
                  <a:cxn ang="0">
                    <a:pos x="775148" y="1958589"/>
                  </a:cxn>
                  <a:cxn ang="0">
                    <a:pos x="642449" y="1900611"/>
                  </a:cxn>
                  <a:cxn ang="0">
                    <a:pos x="493272" y="1998947"/>
                  </a:cxn>
                  <a:cxn ang="0">
                    <a:pos x="425578" y="1737394"/>
                  </a:cxn>
                  <a:cxn ang="0">
                    <a:pos x="300974" y="1580506"/>
                  </a:cxn>
                  <a:cxn ang="0">
                    <a:pos x="60674" y="1456486"/>
                  </a:cxn>
                  <a:cxn ang="0">
                    <a:pos x="197445" y="1359279"/>
                  </a:cxn>
                  <a:cxn ang="0">
                    <a:pos x="162394" y="1190658"/>
                  </a:cxn>
                  <a:cxn ang="0">
                    <a:pos x="0" y="974658"/>
                  </a:cxn>
                  <a:cxn ang="0">
                    <a:pos x="174523" y="895185"/>
                  </a:cxn>
                  <a:cxn ang="0">
                    <a:pos x="207197" y="779392"/>
                  </a:cxn>
                  <a:cxn ang="0">
                    <a:pos x="154392" y="514221"/>
                  </a:cxn>
                  <a:cxn ang="0">
                    <a:pos x="314492" y="562560"/>
                  </a:cxn>
                  <a:cxn ang="0">
                    <a:pos x="324396" y="301043"/>
                  </a:cxn>
                  <a:cxn ang="0">
                    <a:pos x="594784" y="293662"/>
                  </a:cxn>
                  <a:cxn ang="0">
                    <a:pos x="723764" y="225534"/>
                  </a:cxn>
                  <a:cxn ang="0">
                    <a:pos x="738933" y="48065"/>
                  </a:cxn>
                </a:cxnLst>
                <a:rect l="0" t="0" r="0" b="0"/>
                <a:pathLst>
                  <a:path w="2171700" h="2165316">
                    <a:moveTo>
                      <a:pt x="949518" y="0"/>
                    </a:moveTo>
                    <a:lnTo>
                      <a:pt x="985585" y="158021"/>
                    </a:lnTo>
                    <a:lnTo>
                      <a:pt x="990740" y="157235"/>
                    </a:lnTo>
                    <a:cubicBezTo>
                      <a:pt x="1022011" y="154059"/>
                      <a:pt x="1053741" y="152432"/>
                      <a:pt x="1085850" y="152432"/>
                    </a:cubicBezTo>
                    <a:cubicBezTo>
                      <a:pt x="1117960" y="152432"/>
                      <a:pt x="1149689" y="154059"/>
                      <a:pt x="1180960" y="157235"/>
                    </a:cubicBezTo>
                    <a:lnTo>
                      <a:pt x="1186115" y="158021"/>
                    </a:lnTo>
                    <a:lnTo>
                      <a:pt x="1222182" y="0"/>
                    </a:lnTo>
                    <a:lnTo>
                      <a:pt x="1432767" y="48065"/>
                    </a:lnTo>
                    <a:lnTo>
                      <a:pt x="1396554" y="206728"/>
                    </a:lnTo>
                    <a:lnTo>
                      <a:pt x="1447936" y="225534"/>
                    </a:lnTo>
                    <a:cubicBezTo>
                      <a:pt x="1475759" y="237302"/>
                      <a:pt x="1502890" y="250385"/>
                      <a:pt x="1529251" y="264705"/>
                    </a:cubicBezTo>
                    <a:lnTo>
                      <a:pt x="1576916" y="293662"/>
                    </a:lnTo>
                    <a:lnTo>
                      <a:pt x="1678429" y="166369"/>
                    </a:lnTo>
                    <a:lnTo>
                      <a:pt x="1847304" y="301043"/>
                    </a:lnTo>
                    <a:lnTo>
                      <a:pt x="1746122" y="427922"/>
                    </a:lnTo>
                    <a:lnTo>
                      <a:pt x="1857208" y="562560"/>
                    </a:lnTo>
                    <a:lnTo>
                      <a:pt x="1870726" y="584811"/>
                    </a:lnTo>
                    <a:lnTo>
                      <a:pt x="2017308" y="514220"/>
                    </a:lnTo>
                    <a:lnTo>
                      <a:pt x="2111027" y="708830"/>
                    </a:lnTo>
                    <a:lnTo>
                      <a:pt x="1964503" y="779392"/>
                    </a:lnTo>
                    <a:lnTo>
                      <a:pt x="1974255" y="806037"/>
                    </a:lnTo>
                    <a:cubicBezTo>
                      <a:pt x="1983315" y="835165"/>
                      <a:pt x="1990982" y="864907"/>
                      <a:pt x="1997177" y="895185"/>
                    </a:cubicBezTo>
                    <a:lnTo>
                      <a:pt x="2009306" y="974658"/>
                    </a:lnTo>
                    <a:lnTo>
                      <a:pt x="2171700" y="974658"/>
                    </a:lnTo>
                    <a:lnTo>
                      <a:pt x="2171700" y="1190658"/>
                    </a:lnTo>
                    <a:lnTo>
                      <a:pt x="2009306" y="1190658"/>
                    </a:lnTo>
                    <a:lnTo>
                      <a:pt x="1997177" y="1270131"/>
                    </a:lnTo>
                    <a:cubicBezTo>
                      <a:pt x="1990982" y="1300409"/>
                      <a:pt x="1983315" y="1330151"/>
                      <a:pt x="1974255" y="1359279"/>
                    </a:cubicBezTo>
                    <a:lnTo>
                      <a:pt x="1964503" y="1385924"/>
                    </a:lnTo>
                    <a:lnTo>
                      <a:pt x="2111027" y="1456486"/>
                    </a:lnTo>
                    <a:lnTo>
                      <a:pt x="2017308" y="1651095"/>
                    </a:lnTo>
                    <a:lnTo>
                      <a:pt x="1870726" y="1580505"/>
                    </a:lnTo>
                    <a:lnTo>
                      <a:pt x="1857208" y="1602756"/>
                    </a:lnTo>
                    <a:lnTo>
                      <a:pt x="1746122" y="1737394"/>
                    </a:lnTo>
                    <a:lnTo>
                      <a:pt x="1847304" y="1864273"/>
                    </a:lnTo>
                    <a:lnTo>
                      <a:pt x="1678429" y="1998947"/>
                    </a:lnTo>
                    <a:lnTo>
                      <a:pt x="1576916" y="1871654"/>
                    </a:lnTo>
                    <a:lnTo>
                      <a:pt x="1529251" y="1900611"/>
                    </a:lnTo>
                    <a:cubicBezTo>
                      <a:pt x="1502890" y="1914931"/>
                      <a:pt x="1475759" y="1928014"/>
                      <a:pt x="1447936" y="1939782"/>
                    </a:cubicBezTo>
                    <a:lnTo>
                      <a:pt x="1396554" y="1958589"/>
                    </a:lnTo>
                    <a:lnTo>
                      <a:pt x="1432767" y="2117251"/>
                    </a:lnTo>
                    <a:lnTo>
                      <a:pt x="1222182" y="2165316"/>
                    </a:lnTo>
                    <a:lnTo>
                      <a:pt x="1186115" y="2007295"/>
                    </a:lnTo>
                    <a:lnTo>
                      <a:pt x="1180960" y="2008081"/>
                    </a:lnTo>
                    <a:cubicBezTo>
                      <a:pt x="1149689" y="2011257"/>
                      <a:pt x="1117960" y="2012884"/>
                      <a:pt x="1085850" y="2012884"/>
                    </a:cubicBezTo>
                    <a:cubicBezTo>
                      <a:pt x="1053741" y="2012884"/>
                      <a:pt x="1022011" y="2011257"/>
                      <a:pt x="990740" y="2008081"/>
                    </a:cubicBezTo>
                    <a:lnTo>
                      <a:pt x="985585" y="2007295"/>
                    </a:lnTo>
                    <a:lnTo>
                      <a:pt x="949518" y="2165316"/>
                    </a:lnTo>
                    <a:lnTo>
                      <a:pt x="738934" y="2117251"/>
                    </a:lnTo>
                    <a:lnTo>
                      <a:pt x="775148" y="1958589"/>
                    </a:lnTo>
                    <a:lnTo>
                      <a:pt x="723764" y="1939782"/>
                    </a:lnTo>
                    <a:cubicBezTo>
                      <a:pt x="695941" y="1928014"/>
                      <a:pt x="668810" y="1914931"/>
                      <a:pt x="642449" y="1900611"/>
                    </a:cubicBezTo>
                    <a:lnTo>
                      <a:pt x="594785" y="1871654"/>
                    </a:lnTo>
                    <a:lnTo>
                      <a:pt x="493272" y="1998947"/>
                    </a:lnTo>
                    <a:lnTo>
                      <a:pt x="324396" y="1864273"/>
                    </a:lnTo>
                    <a:lnTo>
                      <a:pt x="425578" y="1737394"/>
                    </a:lnTo>
                    <a:lnTo>
                      <a:pt x="314492" y="1602756"/>
                    </a:lnTo>
                    <a:lnTo>
                      <a:pt x="300974" y="1580506"/>
                    </a:lnTo>
                    <a:lnTo>
                      <a:pt x="154393" y="1651096"/>
                    </a:lnTo>
                    <a:lnTo>
                      <a:pt x="60674" y="1456486"/>
                    </a:lnTo>
                    <a:lnTo>
                      <a:pt x="207197" y="1385924"/>
                    </a:lnTo>
                    <a:lnTo>
                      <a:pt x="197445" y="1359279"/>
                    </a:lnTo>
                    <a:cubicBezTo>
                      <a:pt x="188385" y="1330151"/>
                      <a:pt x="180719" y="1300409"/>
                      <a:pt x="174523" y="1270131"/>
                    </a:cubicBezTo>
                    <a:lnTo>
                      <a:pt x="162394" y="1190658"/>
                    </a:lnTo>
                    <a:lnTo>
                      <a:pt x="0" y="1190658"/>
                    </a:lnTo>
                    <a:lnTo>
                      <a:pt x="0" y="974658"/>
                    </a:lnTo>
                    <a:lnTo>
                      <a:pt x="162394" y="974658"/>
                    </a:lnTo>
                    <a:lnTo>
                      <a:pt x="174523" y="895185"/>
                    </a:lnTo>
                    <a:cubicBezTo>
                      <a:pt x="180719" y="864907"/>
                      <a:pt x="188385" y="835165"/>
                      <a:pt x="197445" y="806037"/>
                    </a:cubicBezTo>
                    <a:lnTo>
                      <a:pt x="207197" y="779392"/>
                    </a:lnTo>
                    <a:lnTo>
                      <a:pt x="60674" y="708830"/>
                    </a:lnTo>
                    <a:lnTo>
                      <a:pt x="154392" y="514221"/>
                    </a:lnTo>
                    <a:lnTo>
                      <a:pt x="300974" y="584811"/>
                    </a:lnTo>
                    <a:lnTo>
                      <a:pt x="314492" y="562560"/>
                    </a:lnTo>
                    <a:lnTo>
                      <a:pt x="425578" y="427922"/>
                    </a:lnTo>
                    <a:lnTo>
                      <a:pt x="324396" y="301043"/>
                    </a:lnTo>
                    <a:lnTo>
                      <a:pt x="493271" y="166369"/>
                    </a:lnTo>
                    <a:lnTo>
                      <a:pt x="594784" y="293662"/>
                    </a:lnTo>
                    <a:lnTo>
                      <a:pt x="642449" y="264705"/>
                    </a:lnTo>
                    <a:cubicBezTo>
                      <a:pt x="668810" y="250385"/>
                      <a:pt x="695941" y="237302"/>
                      <a:pt x="723764" y="225534"/>
                    </a:cubicBezTo>
                    <a:lnTo>
                      <a:pt x="775147" y="206727"/>
                    </a:lnTo>
                    <a:lnTo>
                      <a:pt x="738933" y="48065"/>
                    </a:lnTo>
                    <a:lnTo>
                      <a:pt x="949518" y="0"/>
                    </a:lnTo>
                    <a:close/>
                  </a:path>
                </a:pathLst>
              </a:custGeom>
              <a:solidFill>
                <a:srgbClr val="FFC000"/>
              </a:solidFill>
              <a:ln w="9525"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3" name="椭圆 138"/>
              <p:cNvSpPr/>
              <p:nvPr/>
            </p:nvSpPr>
            <p:spPr>
              <a:xfrm>
                <a:off x="202639" y="200681"/>
                <a:ext cx="926885" cy="926884"/>
              </a:xfrm>
              <a:prstGeom prst="ellipse">
                <a:avLst/>
              </a:prstGeom>
              <a:solidFill>
                <a:srgbClr val="203864"/>
              </a:solidFill>
              <a:ln w="9525">
                <a:noFill/>
              </a:ln>
            </p:spPr>
            <p:txBody>
              <a:bodyPr anchor="ctr" anchorCtr="0"/>
              <a:lstStyle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9234" name="文本框 136"/>
            <p:cNvSpPr txBox="1"/>
            <p:nvPr/>
          </p:nvSpPr>
          <p:spPr>
            <a:xfrm>
              <a:off x="139990" y="557438"/>
              <a:ext cx="995973" cy="2615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NHÂN </a:t>
              </a:r>
              <a:r>
                <a:rPr lang="en-US" altLang="zh-CN" sz="1100" dirty="0" smtClean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VIÊN</a:t>
              </a:r>
              <a:endParaRPr lang="en-US" altLang="zh-CN" sz="11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9235" name="Group 20"/>
          <p:cNvGrpSpPr/>
          <p:nvPr/>
        </p:nvGrpSpPr>
        <p:grpSpPr>
          <a:xfrm>
            <a:off x="193040" y="1746250"/>
            <a:ext cx="2214563" cy="2208213"/>
            <a:chOff x="0" y="0"/>
            <a:chExt cx="2215632" cy="2209118"/>
          </a:xfrm>
        </p:grpSpPr>
        <p:grpSp>
          <p:nvGrpSpPr>
            <p:cNvPr id="9236" name="Group 21"/>
            <p:cNvGrpSpPr/>
            <p:nvPr/>
          </p:nvGrpSpPr>
          <p:grpSpPr>
            <a:xfrm>
              <a:off x="0" y="0"/>
              <a:ext cx="2215632" cy="2209118"/>
              <a:chOff x="0" y="0"/>
              <a:chExt cx="2215632" cy="2209118"/>
            </a:xfrm>
          </p:grpSpPr>
          <p:sp>
            <p:nvSpPr>
              <p:cNvPr id="9237" name="任意多边形 142"/>
              <p:cNvSpPr/>
              <p:nvPr/>
            </p:nvSpPr>
            <p:spPr>
              <a:xfrm>
                <a:off x="0" y="0"/>
                <a:ext cx="2215632" cy="2209118"/>
              </a:xfrm>
              <a:custGeom>
                <a:avLst/>
                <a:gdLst/>
                <a:ahLst/>
                <a:cxnLst>
                  <a:cxn ang="0">
                    <a:pos x="985585" y="158021"/>
                  </a:cxn>
                  <a:cxn ang="0">
                    <a:pos x="1085850" y="152432"/>
                  </a:cxn>
                  <a:cxn ang="0">
                    <a:pos x="1186115" y="158021"/>
                  </a:cxn>
                  <a:cxn ang="0">
                    <a:pos x="1432767" y="48065"/>
                  </a:cxn>
                  <a:cxn ang="0">
                    <a:pos x="1447936" y="225534"/>
                  </a:cxn>
                  <a:cxn ang="0">
                    <a:pos x="1576916" y="293662"/>
                  </a:cxn>
                  <a:cxn ang="0">
                    <a:pos x="1847304" y="301043"/>
                  </a:cxn>
                  <a:cxn ang="0">
                    <a:pos x="1857208" y="562560"/>
                  </a:cxn>
                  <a:cxn ang="0">
                    <a:pos x="2017308" y="514220"/>
                  </a:cxn>
                  <a:cxn ang="0">
                    <a:pos x="1964503" y="779392"/>
                  </a:cxn>
                  <a:cxn ang="0">
                    <a:pos x="1997177" y="895185"/>
                  </a:cxn>
                  <a:cxn ang="0">
                    <a:pos x="2171700" y="974658"/>
                  </a:cxn>
                  <a:cxn ang="0">
                    <a:pos x="2009306" y="1190658"/>
                  </a:cxn>
                  <a:cxn ang="0">
                    <a:pos x="1974255" y="1359279"/>
                  </a:cxn>
                  <a:cxn ang="0">
                    <a:pos x="2111027" y="1456486"/>
                  </a:cxn>
                  <a:cxn ang="0">
                    <a:pos x="1870726" y="1580505"/>
                  </a:cxn>
                  <a:cxn ang="0">
                    <a:pos x="1746122" y="1737394"/>
                  </a:cxn>
                  <a:cxn ang="0">
                    <a:pos x="1678429" y="1998947"/>
                  </a:cxn>
                  <a:cxn ang="0">
                    <a:pos x="1529251" y="1900611"/>
                  </a:cxn>
                  <a:cxn ang="0">
                    <a:pos x="1396554" y="1958589"/>
                  </a:cxn>
                  <a:cxn ang="0">
                    <a:pos x="1222182" y="2165316"/>
                  </a:cxn>
                  <a:cxn ang="0">
                    <a:pos x="1180960" y="2008081"/>
                  </a:cxn>
                  <a:cxn ang="0">
                    <a:pos x="990740" y="2008081"/>
                  </a:cxn>
                  <a:cxn ang="0">
                    <a:pos x="949518" y="2165316"/>
                  </a:cxn>
                  <a:cxn ang="0">
                    <a:pos x="775148" y="1958589"/>
                  </a:cxn>
                  <a:cxn ang="0">
                    <a:pos x="642449" y="1900611"/>
                  </a:cxn>
                  <a:cxn ang="0">
                    <a:pos x="493272" y="1998947"/>
                  </a:cxn>
                  <a:cxn ang="0">
                    <a:pos x="425578" y="1737394"/>
                  </a:cxn>
                  <a:cxn ang="0">
                    <a:pos x="300974" y="1580506"/>
                  </a:cxn>
                  <a:cxn ang="0">
                    <a:pos x="60674" y="1456486"/>
                  </a:cxn>
                  <a:cxn ang="0">
                    <a:pos x="197445" y="1359279"/>
                  </a:cxn>
                  <a:cxn ang="0">
                    <a:pos x="162394" y="1190658"/>
                  </a:cxn>
                  <a:cxn ang="0">
                    <a:pos x="0" y="974658"/>
                  </a:cxn>
                  <a:cxn ang="0">
                    <a:pos x="174523" y="895185"/>
                  </a:cxn>
                  <a:cxn ang="0">
                    <a:pos x="207197" y="779392"/>
                  </a:cxn>
                  <a:cxn ang="0">
                    <a:pos x="154392" y="514221"/>
                  </a:cxn>
                  <a:cxn ang="0">
                    <a:pos x="314492" y="562560"/>
                  </a:cxn>
                  <a:cxn ang="0">
                    <a:pos x="324396" y="301043"/>
                  </a:cxn>
                  <a:cxn ang="0">
                    <a:pos x="594784" y="293662"/>
                  </a:cxn>
                  <a:cxn ang="0">
                    <a:pos x="723764" y="225534"/>
                  </a:cxn>
                  <a:cxn ang="0">
                    <a:pos x="738933" y="48065"/>
                  </a:cxn>
                </a:cxnLst>
                <a:rect l="0" t="0" r="0" b="0"/>
                <a:pathLst>
                  <a:path w="2171700" h="2165316">
                    <a:moveTo>
                      <a:pt x="949518" y="0"/>
                    </a:moveTo>
                    <a:lnTo>
                      <a:pt x="985585" y="158021"/>
                    </a:lnTo>
                    <a:lnTo>
                      <a:pt x="990740" y="157235"/>
                    </a:lnTo>
                    <a:cubicBezTo>
                      <a:pt x="1022011" y="154059"/>
                      <a:pt x="1053741" y="152432"/>
                      <a:pt x="1085850" y="152432"/>
                    </a:cubicBezTo>
                    <a:cubicBezTo>
                      <a:pt x="1117960" y="152432"/>
                      <a:pt x="1149689" y="154059"/>
                      <a:pt x="1180960" y="157235"/>
                    </a:cubicBezTo>
                    <a:lnTo>
                      <a:pt x="1186115" y="158021"/>
                    </a:lnTo>
                    <a:lnTo>
                      <a:pt x="1222182" y="0"/>
                    </a:lnTo>
                    <a:lnTo>
                      <a:pt x="1432767" y="48065"/>
                    </a:lnTo>
                    <a:lnTo>
                      <a:pt x="1396554" y="206728"/>
                    </a:lnTo>
                    <a:lnTo>
                      <a:pt x="1447936" y="225534"/>
                    </a:lnTo>
                    <a:cubicBezTo>
                      <a:pt x="1475759" y="237302"/>
                      <a:pt x="1502890" y="250385"/>
                      <a:pt x="1529251" y="264705"/>
                    </a:cubicBezTo>
                    <a:lnTo>
                      <a:pt x="1576916" y="293662"/>
                    </a:lnTo>
                    <a:lnTo>
                      <a:pt x="1678429" y="166369"/>
                    </a:lnTo>
                    <a:lnTo>
                      <a:pt x="1847304" y="301043"/>
                    </a:lnTo>
                    <a:lnTo>
                      <a:pt x="1746122" y="427922"/>
                    </a:lnTo>
                    <a:lnTo>
                      <a:pt x="1857208" y="562560"/>
                    </a:lnTo>
                    <a:lnTo>
                      <a:pt x="1870726" y="584811"/>
                    </a:lnTo>
                    <a:lnTo>
                      <a:pt x="2017308" y="514220"/>
                    </a:lnTo>
                    <a:lnTo>
                      <a:pt x="2111027" y="708830"/>
                    </a:lnTo>
                    <a:lnTo>
                      <a:pt x="1964503" y="779392"/>
                    </a:lnTo>
                    <a:lnTo>
                      <a:pt x="1974255" y="806037"/>
                    </a:lnTo>
                    <a:cubicBezTo>
                      <a:pt x="1983315" y="835165"/>
                      <a:pt x="1990982" y="864907"/>
                      <a:pt x="1997177" y="895185"/>
                    </a:cubicBezTo>
                    <a:lnTo>
                      <a:pt x="2009306" y="974658"/>
                    </a:lnTo>
                    <a:lnTo>
                      <a:pt x="2171700" y="974658"/>
                    </a:lnTo>
                    <a:lnTo>
                      <a:pt x="2171700" y="1190658"/>
                    </a:lnTo>
                    <a:lnTo>
                      <a:pt x="2009306" y="1190658"/>
                    </a:lnTo>
                    <a:lnTo>
                      <a:pt x="1997177" y="1270131"/>
                    </a:lnTo>
                    <a:cubicBezTo>
                      <a:pt x="1990982" y="1300409"/>
                      <a:pt x="1983315" y="1330151"/>
                      <a:pt x="1974255" y="1359279"/>
                    </a:cubicBezTo>
                    <a:lnTo>
                      <a:pt x="1964503" y="1385924"/>
                    </a:lnTo>
                    <a:lnTo>
                      <a:pt x="2111027" y="1456486"/>
                    </a:lnTo>
                    <a:lnTo>
                      <a:pt x="2017308" y="1651095"/>
                    </a:lnTo>
                    <a:lnTo>
                      <a:pt x="1870726" y="1580505"/>
                    </a:lnTo>
                    <a:lnTo>
                      <a:pt x="1857208" y="1602756"/>
                    </a:lnTo>
                    <a:lnTo>
                      <a:pt x="1746122" y="1737394"/>
                    </a:lnTo>
                    <a:lnTo>
                      <a:pt x="1847304" y="1864273"/>
                    </a:lnTo>
                    <a:lnTo>
                      <a:pt x="1678429" y="1998947"/>
                    </a:lnTo>
                    <a:lnTo>
                      <a:pt x="1576916" y="1871654"/>
                    </a:lnTo>
                    <a:lnTo>
                      <a:pt x="1529251" y="1900611"/>
                    </a:lnTo>
                    <a:cubicBezTo>
                      <a:pt x="1502890" y="1914931"/>
                      <a:pt x="1475759" y="1928014"/>
                      <a:pt x="1447936" y="1939782"/>
                    </a:cubicBezTo>
                    <a:lnTo>
                      <a:pt x="1396554" y="1958589"/>
                    </a:lnTo>
                    <a:lnTo>
                      <a:pt x="1432767" y="2117251"/>
                    </a:lnTo>
                    <a:lnTo>
                      <a:pt x="1222182" y="2165316"/>
                    </a:lnTo>
                    <a:lnTo>
                      <a:pt x="1186115" y="2007295"/>
                    </a:lnTo>
                    <a:lnTo>
                      <a:pt x="1180960" y="2008081"/>
                    </a:lnTo>
                    <a:cubicBezTo>
                      <a:pt x="1149689" y="2011257"/>
                      <a:pt x="1117960" y="2012884"/>
                      <a:pt x="1085850" y="2012884"/>
                    </a:cubicBezTo>
                    <a:cubicBezTo>
                      <a:pt x="1053741" y="2012884"/>
                      <a:pt x="1022011" y="2011257"/>
                      <a:pt x="990740" y="2008081"/>
                    </a:cubicBezTo>
                    <a:lnTo>
                      <a:pt x="985585" y="2007295"/>
                    </a:lnTo>
                    <a:lnTo>
                      <a:pt x="949518" y="2165316"/>
                    </a:lnTo>
                    <a:lnTo>
                      <a:pt x="738934" y="2117251"/>
                    </a:lnTo>
                    <a:lnTo>
                      <a:pt x="775148" y="1958589"/>
                    </a:lnTo>
                    <a:lnTo>
                      <a:pt x="723764" y="1939782"/>
                    </a:lnTo>
                    <a:cubicBezTo>
                      <a:pt x="695941" y="1928014"/>
                      <a:pt x="668810" y="1914931"/>
                      <a:pt x="642449" y="1900611"/>
                    </a:cubicBezTo>
                    <a:lnTo>
                      <a:pt x="594785" y="1871654"/>
                    </a:lnTo>
                    <a:lnTo>
                      <a:pt x="493272" y="1998947"/>
                    </a:lnTo>
                    <a:lnTo>
                      <a:pt x="324396" y="1864273"/>
                    </a:lnTo>
                    <a:lnTo>
                      <a:pt x="425578" y="1737394"/>
                    </a:lnTo>
                    <a:lnTo>
                      <a:pt x="314492" y="1602756"/>
                    </a:lnTo>
                    <a:lnTo>
                      <a:pt x="300974" y="1580506"/>
                    </a:lnTo>
                    <a:lnTo>
                      <a:pt x="154393" y="1651096"/>
                    </a:lnTo>
                    <a:lnTo>
                      <a:pt x="60674" y="1456486"/>
                    </a:lnTo>
                    <a:lnTo>
                      <a:pt x="207197" y="1385924"/>
                    </a:lnTo>
                    <a:lnTo>
                      <a:pt x="197445" y="1359279"/>
                    </a:lnTo>
                    <a:cubicBezTo>
                      <a:pt x="188385" y="1330151"/>
                      <a:pt x="180719" y="1300409"/>
                      <a:pt x="174523" y="1270131"/>
                    </a:cubicBezTo>
                    <a:lnTo>
                      <a:pt x="162394" y="1190658"/>
                    </a:lnTo>
                    <a:lnTo>
                      <a:pt x="0" y="1190658"/>
                    </a:lnTo>
                    <a:lnTo>
                      <a:pt x="0" y="974658"/>
                    </a:lnTo>
                    <a:lnTo>
                      <a:pt x="162394" y="974658"/>
                    </a:lnTo>
                    <a:lnTo>
                      <a:pt x="174523" y="895185"/>
                    </a:lnTo>
                    <a:cubicBezTo>
                      <a:pt x="180719" y="864907"/>
                      <a:pt x="188385" y="835165"/>
                      <a:pt x="197445" y="806037"/>
                    </a:cubicBezTo>
                    <a:lnTo>
                      <a:pt x="207197" y="779392"/>
                    </a:lnTo>
                    <a:lnTo>
                      <a:pt x="60674" y="708830"/>
                    </a:lnTo>
                    <a:lnTo>
                      <a:pt x="154392" y="514221"/>
                    </a:lnTo>
                    <a:lnTo>
                      <a:pt x="300974" y="584811"/>
                    </a:lnTo>
                    <a:lnTo>
                      <a:pt x="314492" y="562560"/>
                    </a:lnTo>
                    <a:lnTo>
                      <a:pt x="425578" y="427922"/>
                    </a:lnTo>
                    <a:lnTo>
                      <a:pt x="324396" y="301043"/>
                    </a:lnTo>
                    <a:lnTo>
                      <a:pt x="493271" y="166369"/>
                    </a:lnTo>
                    <a:lnTo>
                      <a:pt x="594784" y="293662"/>
                    </a:lnTo>
                    <a:lnTo>
                      <a:pt x="642449" y="264705"/>
                    </a:lnTo>
                    <a:cubicBezTo>
                      <a:pt x="668810" y="250385"/>
                      <a:pt x="695941" y="237302"/>
                      <a:pt x="723764" y="225534"/>
                    </a:cubicBezTo>
                    <a:lnTo>
                      <a:pt x="775147" y="206727"/>
                    </a:lnTo>
                    <a:lnTo>
                      <a:pt x="738933" y="48065"/>
                    </a:lnTo>
                    <a:lnTo>
                      <a:pt x="949518" y="0"/>
                    </a:lnTo>
                    <a:close/>
                  </a:path>
                </a:pathLst>
              </a:custGeom>
              <a:solidFill>
                <a:srgbClr val="FFC000"/>
              </a:solidFill>
              <a:ln w="9525"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8" name="椭圆 143"/>
              <p:cNvSpPr/>
              <p:nvPr/>
            </p:nvSpPr>
            <p:spPr>
              <a:xfrm>
                <a:off x="337027" y="333770"/>
                <a:ext cx="1541580" cy="1541579"/>
              </a:xfrm>
              <a:prstGeom prst="ellipse">
                <a:avLst/>
              </a:prstGeom>
              <a:solidFill>
                <a:srgbClr val="203864"/>
              </a:solidFill>
              <a:ln w="9525">
                <a:noFill/>
              </a:ln>
            </p:spPr>
            <p:txBody>
              <a:bodyPr anchor="ctr" anchorCtr="0"/>
              <a:lstStyle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9239" name="文本框 141"/>
            <p:cNvSpPr txBox="1"/>
            <p:nvPr/>
          </p:nvSpPr>
          <p:spPr>
            <a:xfrm>
              <a:off x="548434" y="721499"/>
              <a:ext cx="1082562" cy="7070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NHÀ </a:t>
              </a:r>
            </a:p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THUỐC</a:t>
              </a:r>
            </a:p>
          </p:txBody>
        </p:sp>
      </p:grpSp>
      <p:grpSp>
        <p:nvGrpSpPr>
          <p:cNvPr id="9240" name="Group 25"/>
          <p:cNvGrpSpPr/>
          <p:nvPr/>
        </p:nvGrpSpPr>
        <p:grpSpPr>
          <a:xfrm>
            <a:off x="2070418" y="2939733"/>
            <a:ext cx="1716087" cy="1711325"/>
            <a:chOff x="0" y="0"/>
            <a:chExt cx="1716029" cy="1710984"/>
          </a:xfrm>
        </p:grpSpPr>
        <p:grpSp>
          <p:nvGrpSpPr>
            <p:cNvPr id="9241" name="Group 26"/>
            <p:cNvGrpSpPr/>
            <p:nvPr/>
          </p:nvGrpSpPr>
          <p:grpSpPr>
            <a:xfrm>
              <a:off x="0" y="0"/>
              <a:ext cx="1716029" cy="1710984"/>
              <a:chOff x="0" y="0"/>
              <a:chExt cx="1716029" cy="1710984"/>
            </a:xfrm>
          </p:grpSpPr>
          <p:sp>
            <p:nvSpPr>
              <p:cNvPr id="9242" name="任意多边形 147"/>
              <p:cNvSpPr/>
              <p:nvPr/>
            </p:nvSpPr>
            <p:spPr>
              <a:xfrm>
                <a:off x="0" y="0"/>
                <a:ext cx="1716029" cy="1710984"/>
              </a:xfrm>
              <a:custGeom>
                <a:avLst/>
                <a:gdLst/>
                <a:ahLst/>
                <a:cxnLst>
                  <a:cxn ang="0">
                    <a:pos x="985585" y="158021"/>
                  </a:cxn>
                  <a:cxn ang="0">
                    <a:pos x="1085850" y="152432"/>
                  </a:cxn>
                  <a:cxn ang="0">
                    <a:pos x="1186115" y="158021"/>
                  </a:cxn>
                  <a:cxn ang="0">
                    <a:pos x="1432767" y="48065"/>
                  </a:cxn>
                  <a:cxn ang="0">
                    <a:pos x="1447936" y="225534"/>
                  </a:cxn>
                  <a:cxn ang="0">
                    <a:pos x="1576916" y="293662"/>
                  </a:cxn>
                  <a:cxn ang="0">
                    <a:pos x="1847304" y="301043"/>
                  </a:cxn>
                  <a:cxn ang="0">
                    <a:pos x="1857208" y="562560"/>
                  </a:cxn>
                  <a:cxn ang="0">
                    <a:pos x="2017308" y="514220"/>
                  </a:cxn>
                  <a:cxn ang="0">
                    <a:pos x="1964503" y="779392"/>
                  </a:cxn>
                  <a:cxn ang="0">
                    <a:pos x="1997177" y="895185"/>
                  </a:cxn>
                  <a:cxn ang="0">
                    <a:pos x="2171700" y="974658"/>
                  </a:cxn>
                  <a:cxn ang="0">
                    <a:pos x="2009306" y="1190658"/>
                  </a:cxn>
                  <a:cxn ang="0">
                    <a:pos x="1974255" y="1359279"/>
                  </a:cxn>
                  <a:cxn ang="0">
                    <a:pos x="2111027" y="1456486"/>
                  </a:cxn>
                  <a:cxn ang="0">
                    <a:pos x="1870726" y="1580505"/>
                  </a:cxn>
                  <a:cxn ang="0">
                    <a:pos x="1746122" y="1737394"/>
                  </a:cxn>
                  <a:cxn ang="0">
                    <a:pos x="1678429" y="1998947"/>
                  </a:cxn>
                  <a:cxn ang="0">
                    <a:pos x="1529251" y="1900611"/>
                  </a:cxn>
                  <a:cxn ang="0">
                    <a:pos x="1396554" y="1958589"/>
                  </a:cxn>
                  <a:cxn ang="0">
                    <a:pos x="1222182" y="2165316"/>
                  </a:cxn>
                  <a:cxn ang="0">
                    <a:pos x="1180960" y="2008081"/>
                  </a:cxn>
                  <a:cxn ang="0">
                    <a:pos x="990740" y="2008081"/>
                  </a:cxn>
                  <a:cxn ang="0">
                    <a:pos x="949518" y="2165316"/>
                  </a:cxn>
                  <a:cxn ang="0">
                    <a:pos x="775148" y="1958589"/>
                  </a:cxn>
                  <a:cxn ang="0">
                    <a:pos x="642449" y="1900611"/>
                  </a:cxn>
                  <a:cxn ang="0">
                    <a:pos x="493272" y="1998947"/>
                  </a:cxn>
                  <a:cxn ang="0">
                    <a:pos x="425578" y="1737394"/>
                  </a:cxn>
                  <a:cxn ang="0">
                    <a:pos x="300974" y="1580506"/>
                  </a:cxn>
                  <a:cxn ang="0">
                    <a:pos x="60674" y="1456486"/>
                  </a:cxn>
                  <a:cxn ang="0">
                    <a:pos x="197445" y="1359279"/>
                  </a:cxn>
                  <a:cxn ang="0">
                    <a:pos x="162394" y="1190658"/>
                  </a:cxn>
                  <a:cxn ang="0">
                    <a:pos x="0" y="974658"/>
                  </a:cxn>
                  <a:cxn ang="0">
                    <a:pos x="174523" y="895185"/>
                  </a:cxn>
                  <a:cxn ang="0">
                    <a:pos x="207197" y="779392"/>
                  </a:cxn>
                  <a:cxn ang="0">
                    <a:pos x="154392" y="514221"/>
                  </a:cxn>
                  <a:cxn ang="0">
                    <a:pos x="314492" y="562560"/>
                  </a:cxn>
                  <a:cxn ang="0">
                    <a:pos x="324396" y="301043"/>
                  </a:cxn>
                  <a:cxn ang="0">
                    <a:pos x="594784" y="293662"/>
                  </a:cxn>
                  <a:cxn ang="0">
                    <a:pos x="723764" y="225534"/>
                  </a:cxn>
                  <a:cxn ang="0">
                    <a:pos x="738933" y="48065"/>
                  </a:cxn>
                </a:cxnLst>
                <a:rect l="0" t="0" r="0" b="0"/>
                <a:pathLst>
                  <a:path w="2171700" h="2165316">
                    <a:moveTo>
                      <a:pt x="949518" y="0"/>
                    </a:moveTo>
                    <a:lnTo>
                      <a:pt x="985585" y="158021"/>
                    </a:lnTo>
                    <a:lnTo>
                      <a:pt x="990740" y="157235"/>
                    </a:lnTo>
                    <a:cubicBezTo>
                      <a:pt x="1022011" y="154059"/>
                      <a:pt x="1053741" y="152432"/>
                      <a:pt x="1085850" y="152432"/>
                    </a:cubicBezTo>
                    <a:cubicBezTo>
                      <a:pt x="1117960" y="152432"/>
                      <a:pt x="1149689" y="154059"/>
                      <a:pt x="1180960" y="157235"/>
                    </a:cubicBezTo>
                    <a:lnTo>
                      <a:pt x="1186115" y="158021"/>
                    </a:lnTo>
                    <a:lnTo>
                      <a:pt x="1222182" y="0"/>
                    </a:lnTo>
                    <a:lnTo>
                      <a:pt x="1432767" y="48065"/>
                    </a:lnTo>
                    <a:lnTo>
                      <a:pt x="1396554" y="206728"/>
                    </a:lnTo>
                    <a:lnTo>
                      <a:pt x="1447936" y="225534"/>
                    </a:lnTo>
                    <a:cubicBezTo>
                      <a:pt x="1475759" y="237302"/>
                      <a:pt x="1502890" y="250385"/>
                      <a:pt x="1529251" y="264705"/>
                    </a:cubicBezTo>
                    <a:lnTo>
                      <a:pt x="1576916" y="293662"/>
                    </a:lnTo>
                    <a:lnTo>
                      <a:pt x="1678429" y="166369"/>
                    </a:lnTo>
                    <a:lnTo>
                      <a:pt x="1847304" y="301043"/>
                    </a:lnTo>
                    <a:lnTo>
                      <a:pt x="1746122" y="427922"/>
                    </a:lnTo>
                    <a:lnTo>
                      <a:pt x="1857208" y="562560"/>
                    </a:lnTo>
                    <a:lnTo>
                      <a:pt x="1870726" y="584811"/>
                    </a:lnTo>
                    <a:lnTo>
                      <a:pt x="2017308" y="514220"/>
                    </a:lnTo>
                    <a:lnTo>
                      <a:pt x="2111027" y="708830"/>
                    </a:lnTo>
                    <a:lnTo>
                      <a:pt x="1964503" y="779392"/>
                    </a:lnTo>
                    <a:lnTo>
                      <a:pt x="1974255" y="806037"/>
                    </a:lnTo>
                    <a:cubicBezTo>
                      <a:pt x="1983315" y="835165"/>
                      <a:pt x="1990982" y="864907"/>
                      <a:pt x="1997177" y="895185"/>
                    </a:cubicBezTo>
                    <a:lnTo>
                      <a:pt x="2009306" y="974658"/>
                    </a:lnTo>
                    <a:lnTo>
                      <a:pt x="2171700" y="974658"/>
                    </a:lnTo>
                    <a:lnTo>
                      <a:pt x="2171700" y="1190658"/>
                    </a:lnTo>
                    <a:lnTo>
                      <a:pt x="2009306" y="1190658"/>
                    </a:lnTo>
                    <a:lnTo>
                      <a:pt x="1997177" y="1270131"/>
                    </a:lnTo>
                    <a:cubicBezTo>
                      <a:pt x="1990982" y="1300409"/>
                      <a:pt x="1983315" y="1330151"/>
                      <a:pt x="1974255" y="1359279"/>
                    </a:cubicBezTo>
                    <a:lnTo>
                      <a:pt x="1964503" y="1385924"/>
                    </a:lnTo>
                    <a:lnTo>
                      <a:pt x="2111027" y="1456486"/>
                    </a:lnTo>
                    <a:lnTo>
                      <a:pt x="2017308" y="1651095"/>
                    </a:lnTo>
                    <a:lnTo>
                      <a:pt x="1870726" y="1580505"/>
                    </a:lnTo>
                    <a:lnTo>
                      <a:pt x="1857208" y="1602756"/>
                    </a:lnTo>
                    <a:lnTo>
                      <a:pt x="1746122" y="1737394"/>
                    </a:lnTo>
                    <a:lnTo>
                      <a:pt x="1847304" y="1864273"/>
                    </a:lnTo>
                    <a:lnTo>
                      <a:pt x="1678429" y="1998947"/>
                    </a:lnTo>
                    <a:lnTo>
                      <a:pt x="1576916" y="1871654"/>
                    </a:lnTo>
                    <a:lnTo>
                      <a:pt x="1529251" y="1900611"/>
                    </a:lnTo>
                    <a:cubicBezTo>
                      <a:pt x="1502890" y="1914931"/>
                      <a:pt x="1475759" y="1928014"/>
                      <a:pt x="1447936" y="1939782"/>
                    </a:cubicBezTo>
                    <a:lnTo>
                      <a:pt x="1396554" y="1958589"/>
                    </a:lnTo>
                    <a:lnTo>
                      <a:pt x="1432767" y="2117251"/>
                    </a:lnTo>
                    <a:lnTo>
                      <a:pt x="1222182" y="2165316"/>
                    </a:lnTo>
                    <a:lnTo>
                      <a:pt x="1186115" y="2007295"/>
                    </a:lnTo>
                    <a:lnTo>
                      <a:pt x="1180960" y="2008081"/>
                    </a:lnTo>
                    <a:cubicBezTo>
                      <a:pt x="1149689" y="2011257"/>
                      <a:pt x="1117960" y="2012884"/>
                      <a:pt x="1085850" y="2012884"/>
                    </a:cubicBezTo>
                    <a:cubicBezTo>
                      <a:pt x="1053741" y="2012884"/>
                      <a:pt x="1022011" y="2011257"/>
                      <a:pt x="990740" y="2008081"/>
                    </a:cubicBezTo>
                    <a:lnTo>
                      <a:pt x="985585" y="2007295"/>
                    </a:lnTo>
                    <a:lnTo>
                      <a:pt x="949518" y="2165316"/>
                    </a:lnTo>
                    <a:lnTo>
                      <a:pt x="738934" y="2117251"/>
                    </a:lnTo>
                    <a:lnTo>
                      <a:pt x="775148" y="1958589"/>
                    </a:lnTo>
                    <a:lnTo>
                      <a:pt x="723764" y="1939782"/>
                    </a:lnTo>
                    <a:cubicBezTo>
                      <a:pt x="695941" y="1928014"/>
                      <a:pt x="668810" y="1914931"/>
                      <a:pt x="642449" y="1900611"/>
                    </a:cubicBezTo>
                    <a:lnTo>
                      <a:pt x="594785" y="1871654"/>
                    </a:lnTo>
                    <a:lnTo>
                      <a:pt x="493272" y="1998947"/>
                    </a:lnTo>
                    <a:lnTo>
                      <a:pt x="324396" y="1864273"/>
                    </a:lnTo>
                    <a:lnTo>
                      <a:pt x="425578" y="1737394"/>
                    </a:lnTo>
                    <a:lnTo>
                      <a:pt x="314492" y="1602756"/>
                    </a:lnTo>
                    <a:lnTo>
                      <a:pt x="300974" y="1580506"/>
                    </a:lnTo>
                    <a:lnTo>
                      <a:pt x="154393" y="1651096"/>
                    </a:lnTo>
                    <a:lnTo>
                      <a:pt x="60674" y="1456486"/>
                    </a:lnTo>
                    <a:lnTo>
                      <a:pt x="207197" y="1385924"/>
                    </a:lnTo>
                    <a:lnTo>
                      <a:pt x="197445" y="1359279"/>
                    </a:lnTo>
                    <a:cubicBezTo>
                      <a:pt x="188385" y="1330151"/>
                      <a:pt x="180719" y="1300409"/>
                      <a:pt x="174523" y="1270131"/>
                    </a:cubicBezTo>
                    <a:lnTo>
                      <a:pt x="162394" y="1190658"/>
                    </a:lnTo>
                    <a:lnTo>
                      <a:pt x="0" y="1190658"/>
                    </a:lnTo>
                    <a:lnTo>
                      <a:pt x="0" y="974658"/>
                    </a:lnTo>
                    <a:lnTo>
                      <a:pt x="162394" y="974658"/>
                    </a:lnTo>
                    <a:lnTo>
                      <a:pt x="174523" y="895185"/>
                    </a:lnTo>
                    <a:cubicBezTo>
                      <a:pt x="180719" y="864907"/>
                      <a:pt x="188385" y="835165"/>
                      <a:pt x="197445" y="806037"/>
                    </a:cubicBezTo>
                    <a:lnTo>
                      <a:pt x="207197" y="779392"/>
                    </a:lnTo>
                    <a:lnTo>
                      <a:pt x="60674" y="708830"/>
                    </a:lnTo>
                    <a:lnTo>
                      <a:pt x="154392" y="514221"/>
                    </a:lnTo>
                    <a:lnTo>
                      <a:pt x="300974" y="584811"/>
                    </a:lnTo>
                    <a:lnTo>
                      <a:pt x="314492" y="562560"/>
                    </a:lnTo>
                    <a:lnTo>
                      <a:pt x="425578" y="427922"/>
                    </a:lnTo>
                    <a:lnTo>
                      <a:pt x="324396" y="301043"/>
                    </a:lnTo>
                    <a:lnTo>
                      <a:pt x="493271" y="166369"/>
                    </a:lnTo>
                    <a:lnTo>
                      <a:pt x="594784" y="293662"/>
                    </a:lnTo>
                    <a:lnTo>
                      <a:pt x="642449" y="264705"/>
                    </a:lnTo>
                    <a:cubicBezTo>
                      <a:pt x="668810" y="250385"/>
                      <a:pt x="695941" y="237302"/>
                      <a:pt x="723764" y="225534"/>
                    </a:cubicBezTo>
                    <a:lnTo>
                      <a:pt x="775147" y="206727"/>
                    </a:lnTo>
                    <a:lnTo>
                      <a:pt x="738933" y="48065"/>
                    </a:lnTo>
                    <a:lnTo>
                      <a:pt x="949518" y="0"/>
                    </a:lnTo>
                    <a:close/>
                  </a:path>
                </a:pathLst>
              </a:custGeom>
              <a:solidFill>
                <a:srgbClr val="FFC000"/>
              </a:solidFill>
              <a:ln w="9525"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3" name="椭圆 148"/>
              <p:cNvSpPr/>
              <p:nvPr/>
            </p:nvSpPr>
            <p:spPr>
              <a:xfrm>
                <a:off x="261030" y="258508"/>
                <a:ext cx="1193969" cy="1193968"/>
              </a:xfrm>
              <a:prstGeom prst="ellipse">
                <a:avLst/>
              </a:prstGeom>
              <a:solidFill>
                <a:srgbClr val="203864"/>
              </a:solidFill>
              <a:ln w="9525">
                <a:noFill/>
              </a:ln>
            </p:spPr>
            <p:txBody>
              <a:bodyPr anchor="ctr" anchorCtr="0"/>
              <a:lstStyle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9244" name="文本框 146"/>
            <p:cNvSpPr txBox="1"/>
            <p:nvPr/>
          </p:nvSpPr>
          <p:spPr>
            <a:xfrm>
              <a:off x="343994" y="594720"/>
              <a:ext cx="1028030" cy="5218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NGƯỜI</a:t>
              </a:r>
            </a:p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QUẢN LÝ</a:t>
              </a:r>
            </a:p>
          </p:txBody>
        </p:sp>
      </p:grpSp>
      <p:sp>
        <p:nvSpPr>
          <p:cNvPr id="9245" name="矩形 149"/>
          <p:cNvSpPr/>
          <p:nvPr/>
        </p:nvSpPr>
        <p:spPr>
          <a:xfrm>
            <a:off x="3786505" y="0"/>
            <a:ext cx="5234940" cy="507831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Đây là một nhà thuốc bán lẻ có nhiều chi </a:t>
            </a:r>
            <a:r>
              <a:rPr lang="en-US" altLang="zh-CN" sz="2400" dirty="0" err="1" smtClean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nhánh</a:t>
            </a:r>
            <a:r>
              <a:rPr lang="en-US" altLang="zh-CN" sz="2400" dirty="0" smtClean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 ở </a:t>
            </a:r>
            <a:r>
              <a:rPr lang="en-US" altLang="zh-CN" sz="2400" dirty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nhiều nơi trong </a:t>
            </a:r>
            <a:r>
              <a:rPr lang="en-US" altLang="zh-CN" sz="2400" dirty="0" err="1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và</a:t>
            </a:r>
            <a:r>
              <a:rPr lang="en-US" altLang="zh-CN" sz="2400" dirty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 </a:t>
            </a:r>
            <a:r>
              <a:rPr lang="en-US" altLang="zh-CN" sz="2400" dirty="0" err="1" smtClean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ngoài</a:t>
            </a:r>
            <a:r>
              <a:rPr lang="en-US" altLang="zh-CN" sz="2400" dirty="0" smtClean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 TPHCM</a:t>
            </a:r>
            <a:r>
              <a:rPr lang="en-US" altLang="zh-CN" sz="2400" dirty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Về quá trình hoạt động của nhà thuốc bao gồm: người quản lý, </a:t>
            </a:r>
            <a:r>
              <a:rPr lang="en-US" altLang="zh-CN" sz="2400" dirty="0" err="1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nhân</a:t>
            </a:r>
            <a:r>
              <a:rPr lang="en-US" altLang="zh-CN" sz="2400" dirty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 </a:t>
            </a:r>
            <a:r>
              <a:rPr lang="en-US" altLang="zh-CN" sz="2400" dirty="0" err="1" smtClean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viên</a:t>
            </a:r>
            <a:r>
              <a:rPr lang="en-US" altLang="zh-CN" sz="2400" dirty="0" smtClean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 </a:t>
            </a:r>
            <a:r>
              <a:rPr lang="en-US" altLang="zh-CN" sz="2400" dirty="0" err="1" smtClean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bán</a:t>
            </a:r>
            <a:r>
              <a:rPr lang="en-US" altLang="zh-CN" sz="2400" dirty="0" smtClean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 hang, </a:t>
            </a:r>
            <a:r>
              <a:rPr lang="en-US" altLang="zh-CN" sz="2400" dirty="0" err="1" smtClean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nhân</a:t>
            </a:r>
            <a:r>
              <a:rPr lang="en-US" altLang="zh-CN" sz="2400" dirty="0" smtClean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 </a:t>
            </a:r>
            <a:r>
              <a:rPr lang="en-US" altLang="zh-CN" sz="2400" dirty="0" err="1" smtClean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viên</a:t>
            </a:r>
            <a:r>
              <a:rPr lang="en-US" altLang="zh-CN" sz="2400" dirty="0" smtClean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 </a:t>
            </a:r>
            <a:r>
              <a:rPr lang="en-US" altLang="zh-CN" sz="2400" dirty="0" err="1" smtClean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nhà</a:t>
            </a:r>
            <a:r>
              <a:rPr lang="en-US" altLang="zh-CN" sz="2400" dirty="0" smtClean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 </a:t>
            </a:r>
            <a:r>
              <a:rPr lang="en-US" altLang="zh-CN" sz="2400" dirty="0" err="1" smtClean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kho</a:t>
            </a:r>
            <a:endParaRPr lang="en-US" altLang="zh-CN" sz="2400" dirty="0"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- Bán thuốc có 2 dạng hình thức: Theo đơn thuốc và không theo </a:t>
            </a:r>
            <a:r>
              <a:rPr lang="en-US" altLang="zh-CN" sz="2400" dirty="0" err="1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đơn</a:t>
            </a:r>
            <a:r>
              <a:rPr lang="en-US" altLang="zh-CN" sz="2400" dirty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 </a:t>
            </a:r>
            <a:r>
              <a:rPr lang="en-US" altLang="zh-CN" sz="2400" dirty="0" err="1" smtClean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thuốc</a:t>
            </a:r>
            <a:endParaRPr lang="en-US" altLang="zh-CN" sz="2400" dirty="0"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</a:endParaRPr>
          </a:p>
        </p:txBody>
      </p:sp>
      <p:pic>
        <p:nvPicPr>
          <p:cNvPr id="9248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410" y="603250"/>
            <a:ext cx="484505" cy="762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49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820000">
            <a:off x="221615" y="3251200"/>
            <a:ext cx="795020" cy="993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50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9528" y="2701925"/>
            <a:ext cx="871537" cy="238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300" fill="hold"/>
                                        <p:tgtEl>
                                          <p:spTgt spid="9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300" fill="hold"/>
                                        <p:tgtEl>
                                          <p:spTgt spid="9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472565"/>
            <a:ext cx="3681095" cy="2415540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</p:spPr>
      </p:pic>
      <p:sp>
        <p:nvSpPr>
          <p:cNvPr id="8200" name="矩形 6"/>
          <p:cNvSpPr/>
          <p:nvPr/>
        </p:nvSpPr>
        <p:spPr>
          <a:xfrm>
            <a:off x="285771" y="220412"/>
            <a:ext cx="477202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CÁC BIỂU MẪU THU THẬP</a:t>
            </a:r>
          </a:p>
        </p:txBody>
      </p:sp>
      <p:sp>
        <p:nvSpPr>
          <p:cNvPr id="3" name="矩形 6"/>
          <p:cNvSpPr/>
          <p:nvPr/>
        </p:nvSpPr>
        <p:spPr>
          <a:xfrm>
            <a:off x="384196" y="3992947"/>
            <a:ext cx="348424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Hóa đơn bán thuốc của nhà thuốc</a:t>
            </a:r>
          </a:p>
        </p:txBody>
      </p:sp>
      <p:sp>
        <p:nvSpPr>
          <p:cNvPr id="9245" name="矩形 149"/>
          <p:cNvSpPr/>
          <p:nvPr/>
        </p:nvSpPr>
        <p:spPr>
          <a:xfrm>
            <a:off x="5057775" y="793750"/>
            <a:ext cx="393255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just">
              <a:lnSpc>
                <a:spcPct val="150000"/>
              </a:lnSpc>
            </a:pPr>
            <a:endParaRPr lang="en-US" altLang="zh-CN" sz="2400" dirty="0"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</a:pPr>
            <a:endParaRPr lang="en-US" altLang="zh-CN" sz="2400" dirty="0"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5" name="矩形 6"/>
          <p:cNvSpPr/>
          <p:nvPr/>
        </p:nvSpPr>
        <p:spPr>
          <a:xfrm>
            <a:off x="4473596" y="877002"/>
            <a:ext cx="4156710" cy="415036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Yêu cầu hệ thống:</a:t>
            </a:r>
          </a:p>
          <a:p>
            <a:pPr lvl="1" algn="l">
              <a:lnSpc>
                <a:spcPct val="11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- Xử lý thông tin nhân viên</a:t>
            </a:r>
          </a:p>
          <a:p>
            <a:pPr lvl="1" algn="l">
              <a:lnSpc>
                <a:spcPct val="11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- </a:t>
            </a:r>
            <a:r>
              <a:rPr lang="en-US" altLang="zh-CN" sz="2400" dirty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+mn-ea"/>
              </a:rPr>
              <a:t>Xử lý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 thông tin thuốc</a:t>
            </a:r>
          </a:p>
          <a:p>
            <a:pPr lvl="1" algn="l">
              <a:lnSpc>
                <a:spcPct val="11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- </a:t>
            </a:r>
            <a:r>
              <a:rPr lang="en-US" altLang="zh-CN" sz="2400" dirty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+mn-ea"/>
              </a:rPr>
              <a:t>Xử lý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 xuất nhập kho</a:t>
            </a:r>
          </a:p>
          <a:p>
            <a:pPr lvl="1" algn="l">
              <a:lnSpc>
                <a:spcPct val="11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- </a:t>
            </a:r>
            <a:r>
              <a:rPr lang="en-US" altLang="zh-CN" sz="2400" dirty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+mn-ea"/>
              </a:rPr>
              <a:t>Xử lý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 thông tin khách hàng</a:t>
            </a:r>
          </a:p>
          <a:p>
            <a:pPr lvl="1" algn="l">
              <a:lnSpc>
                <a:spcPct val="11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- Thanh toán hóa đơn</a:t>
            </a:r>
          </a:p>
          <a:p>
            <a:pPr lvl="1" algn="l">
              <a:lnSpc>
                <a:spcPct val="11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- Quản lý hóa đơn</a:t>
            </a:r>
          </a:p>
          <a:p>
            <a:pPr lvl="1" algn="l">
              <a:lnSpc>
                <a:spcPct val="11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- Lập thống kê doanh thu</a:t>
            </a:r>
          </a:p>
          <a:p>
            <a:pPr lvl="1" algn="l">
              <a:lnSpc>
                <a:spcPct val="11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- Xuất hóa đơn bán thuốc</a:t>
            </a:r>
          </a:p>
          <a:p>
            <a:pPr lvl="1" algn="l">
              <a:lnSpc>
                <a:spcPct val="11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- Xuất hóa đơn nhập thuốc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72530" y="897147"/>
            <a:ext cx="8816196" cy="4229100"/>
          </a:xfrm>
          <a:prstGeom prst="rect">
            <a:avLst/>
          </a:prstGeom>
        </p:spPr>
      </p:pic>
      <p:sp>
        <p:nvSpPr>
          <p:cNvPr id="3" name="Text Box 99"/>
          <p:cNvSpPr txBox="1"/>
          <p:nvPr/>
        </p:nvSpPr>
        <p:spPr>
          <a:xfrm>
            <a:off x="172530" y="333255"/>
            <a:ext cx="40005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sz="2400" b="1" i="1" dirty="0" err="1" smtClean="0">
                <a:solidFill>
                  <a:srgbClr val="FF0000"/>
                </a:solidFill>
                <a:latin typeface="Times New Roman" panose="02020603050405020304" charset="0"/>
                <a:cs typeface="Calibri" panose="020F0502020204030204" pitchFamily="34" charset="0"/>
              </a:rPr>
              <a:t>Sơ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charset="0"/>
                <a:cs typeface="Calibri" panose="020F0502020204030204" pitchFamily="34" charset="0"/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  <a:latin typeface="Times New Roman" panose="02020603050405020304" charset="0"/>
                <a:cs typeface="Calibri" panose="020F0502020204030204" pitchFamily="34" charset="0"/>
              </a:rPr>
              <a:t>đồ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charset="0"/>
                <a:cs typeface="Calibri" panose="020F0502020204030204" pitchFamily="34" charset="0"/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  <a:latin typeface="Times New Roman" panose="02020603050405020304" charset="0"/>
                <a:cs typeface="Calibri" panose="020F0502020204030204" pitchFamily="34" charset="0"/>
              </a:rPr>
              <a:t>phân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charset="0"/>
                <a:cs typeface="Calibri" panose="020F0502020204030204" pitchFamily="34" charset="0"/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  <a:latin typeface="Times New Roman" panose="02020603050405020304" charset="0"/>
                <a:cs typeface="Calibri" panose="020F0502020204030204" pitchFamily="34" charset="0"/>
              </a:rPr>
              <a:t>cấp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charset="0"/>
                <a:cs typeface="Calibri" panose="020F0502020204030204" pitchFamily="34" charset="0"/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  <a:latin typeface="Times New Roman" panose="02020603050405020304" charset="0"/>
                <a:cs typeface="Calibri" panose="020F0502020204030204" pitchFamily="34" charset="0"/>
              </a:rPr>
              <a:t>chức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charset="0"/>
                <a:cs typeface="Calibri" panose="020F0502020204030204" pitchFamily="34" charset="0"/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  <a:latin typeface="Times New Roman" panose="02020603050405020304" charset="0"/>
                <a:cs typeface="Calibri" panose="020F0502020204030204" pitchFamily="34" charset="0"/>
              </a:rPr>
              <a:t>năng</a:t>
            </a:r>
            <a:endParaRPr lang="en-US" sz="2400" b="1" i="1" dirty="0">
              <a:solidFill>
                <a:srgbClr val="FF0000"/>
              </a:solidFill>
              <a:latin typeface="Times New Roman" panose="0202060305040502030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8423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69011" y="0"/>
            <a:ext cx="8954219" cy="505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4302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矩形 8"/>
          <p:cNvSpPr/>
          <p:nvPr/>
        </p:nvSpPr>
        <p:spPr>
          <a:xfrm flipH="1">
            <a:off x="2809875" y="0"/>
            <a:ext cx="576263" cy="2335213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anchor="ctr" anchorCtr="0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4339" name="矩形 3"/>
          <p:cNvSpPr/>
          <p:nvPr/>
        </p:nvSpPr>
        <p:spPr>
          <a:xfrm>
            <a:off x="857250" y="2335213"/>
            <a:ext cx="900113" cy="2808287"/>
          </a:xfrm>
          <a:prstGeom prst="rect">
            <a:avLst/>
          </a:prstGeom>
          <a:solidFill>
            <a:srgbClr val="203864"/>
          </a:solidFill>
          <a:ln w="9525">
            <a:noFill/>
          </a:ln>
        </p:spPr>
        <p:txBody>
          <a:bodyPr anchor="ctr" anchorCtr="0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14340" name="Group 5"/>
          <p:cNvGrpSpPr/>
          <p:nvPr/>
        </p:nvGrpSpPr>
        <p:grpSpPr>
          <a:xfrm>
            <a:off x="857250" y="1431925"/>
            <a:ext cx="8286750" cy="901700"/>
            <a:chOff x="0" y="0"/>
            <a:chExt cx="8286663" cy="902064"/>
          </a:xfrm>
        </p:grpSpPr>
        <p:grpSp>
          <p:nvGrpSpPr>
            <p:cNvPr id="14341" name="Group 6"/>
            <p:cNvGrpSpPr/>
            <p:nvPr/>
          </p:nvGrpSpPr>
          <p:grpSpPr>
            <a:xfrm>
              <a:off x="0" y="0"/>
              <a:ext cx="8286663" cy="902064"/>
              <a:chOff x="0" y="0"/>
              <a:chExt cx="8286663" cy="902064"/>
            </a:xfrm>
          </p:grpSpPr>
          <p:sp>
            <p:nvSpPr>
              <p:cNvPr id="14342" name="矩形 4"/>
              <p:cNvSpPr/>
              <p:nvPr/>
            </p:nvSpPr>
            <p:spPr>
              <a:xfrm>
                <a:off x="900001" y="2064"/>
                <a:ext cx="7386662" cy="900000"/>
              </a:xfrm>
              <a:prstGeom prst="rect">
                <a:avLst/>
              </a:prstGeom>
              <a:solidFill>
                <a:srgbClr val="203864"/>
              </a:solidFill>
              <a:ln w="9525">
                <a:noFill/>
              </a:ln>
            </p:spPr>
            <p:txBody>
              <a:bodyPr anchor="ctr" anchorCtr="0"/>
              <a:lstStyle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4343" name="直角三角形 5"/>
              <p:cNvSpPr/>
              <p:nvPr/>
            </p:nvSpPr>
            <p:spPr>
              <a:xfrm rot="-5400000">
                <a:off x="0" y="0"/>
                <a:ext cx="900000" cy="900000"/>
              </a:xfrm>
              <a:prstGeom prst="rtTriangle">
                <a:avLst/>
              </a:prstGeom>
              <a:solidFill>
                <a:srgbClr val="111E35"/>
              </a:solidFill>
              <a:ln w="9525">
                <a:noFill/>
              </a:ln>
            </p:spPr>
            <p:txBody>
              <a:bodyPr anchor="ctr" anchorCtr="0"/>
              <a:lstStyle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14344" name="矩形 6"/>
            <p:cNvSpPr/>
            <p:nvPr/>
          </p:nvSpPr>
          <p:spPr>
            <a:xfrm>
              <a:off x="1035215" y="160152"/>
              <a:ext cx="4365252" cy="5850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Times New Roman" panose="02020603050405020304" charset="0"/>
                  <a:ea typeface="Microsoft YaHei" panose="020B0503020204020204" pitchFamily="34" charset="-122"/>
                  <a:cs typeface="Times New Roman" panose="02020603050405020304" charset="0"/>
                </a:rPr>
                <a:t>1.1 </a:t>
              </a:r>
              <a:r>
                <a:rPr lang="en-US" altLang="zh-CN" sz="3200" b="1" dirty="0" err="1" smtClean="0">
                  <a:solidFill>
                    <a:schemeClr val="bg1"/>
                  </a:solidFill>
                  <a:latin typeface="Times New Roman" panose="02020603050405020304" charset="0"/>
                  <a:ea typeface="Microsoft YaHei" panose="020B0503020204020204" pitchFamily="34" charset="-122"/>
                  <a:cs typeface="Times New Roman" panose="02020603050405020304" charset="0"/>
                </a:rPr>
                <a:t>Quy</a:t>
              </a:r>
              <a:r>
                <a:rPr lang="en-US" altLang="zh-CN" sz="3200" b="1" dirty="0" smtClean="0">
                  <a:solidFill>
                    <a:schemeClr val="bg1"/>
                  </a:solidFill>
                  <a:latin typeface="Times New Roman" panose="02020603050405020304" charset="0"/>
                  <a:ea typeface="Microsoft YaHei" panose="020B0503020204020204" pitchFamily="34" charset="-122"/>
                  <a:cs typeface="Times New Roman" panose="02020603050405020304" charset="0"/>
                </a:rPr>
                <a:t> </a:t>
              </a:r>
              <a:r>
                <a:rPr lang="en-US" altLang="zh-CN" sz="3200" b="1" dirty="0" err="1" smtClean="0">
                  <a:solidFill>
                    <a:schemeClr val="bg1"/>
                  </a:solidFill>
                  <a:latin typeface="Times New Roman" panose="02020603050405020304" charset="0"/>
                  <a:ea typeface="Microsoft YaHei" panose="020B0503020204020204" pitchFamily="34" charset="-122"/>
                  <a:cs typeface="Times New Roman" panose="02020603050405020304" charset="0"/>
                </a:rPr>
                <a:t>trình</a:t>
              </a:r>
              <a:r>
                <a:rPr lang="en-US" altLang="zh-CN" sz="3200" b="1" dirty="0" smtClean="0">
                  <a:solidFill>
                    <a:schemeClr val="bg1"/>
                  </a:solidFill>
                  <a:latin typeface="Times New Roman" panose="02020603050405020304" charset="0"/>
                  <a:ea typeface="Microsoft YaHei" panose="020B0503020204020204" pitchFamily="34" charset="-122"/>
                  <a:cs typeface="Times New Roman" panose="02020603050405020304" charset="0"/>
                </a:rPr>
                <a:t> </a:t>
              </a:r>
              <a:r>
                <a:rPr lang="en-US" altLang="zh-CN" sz="3200" b="1" dirty="0" err="1" smtClean="0">
                  <a:solidFill>
                    <a:schemeClr val="bg1"/>
                  </a:solidFill>
                  <a:latin typeface="Times New Roman" panose="02020603050405020304" charset="0"/>
                  <a:ea typeface="Microsoft YaHei" panose="020B0503020204020204" pitchFamily="34" charset="-122"/>
                  <a:cs typeface="Times New Roman" panose="02020603050405020304" charset="0"/>
                </a:rPr>
                <a:t>nghiệp</a:t>
              </a:r>
              <a:r>
                <a:rPr lang="en-US" altLang="zh-CN" sz="3200" b="1" dirty="0" smtClean="0">
                  <a:solidFill>
                    <a:schemeClr val="bg1"/>
                  </a:solidFill>
                  <a:latin typeface="Times New Roman" panose="02020603050405020304" charset="0"/>
                  <a:ea typeface="Microsoft YaHei" panose="020B0503020204020204" pitchFamily="34" charset="-122"/>
                  <a:cs typeface="Times New Roman" panose="02020603050405020304" charset="0"/>
                </a:rPr>
                <a:t> </a:t>
              </a:r>
              <a:r>
                <a:rPr lang="en-US" altLang="zh-CN" sz="3200" b="1" dirty="0" err="1" smtClean="0">
                  <a:solidFill>
                    <a:schemeClr val="bg1"/>
                  </a:solidFill>
                  <a:latin typeface="Times New Roman" panose="02020603050405020304" charset="0"/>
                  <a:ea typeface="Microsoft YaHei" panose="020B0503020204020204" pitchFamily="34" charset="-122"/>
                  <a:cs typeface="Times New Roman" panose="02020603050405020304" charset="0"/>
                </a:rPr>
                <a:t>vụ</a:t>
              </a:r>
              <a:endParaRPr lang="en-US" altLang="zh-CN" sz="3200" b="1" dirty="0">
                <a:solidFill>
                  <a:schemeClr val="bg1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endParaRPr>
            </a:p>
          </p:txBody>
        </p:sp>
      </p:grpSp>
      <p:grpSp>
        <p:nvGrpSpPr>
          <p:cNvPr id="14345" name="Group 10"/>
          <p:cNvGrpSpPr/>
          <p:nvPr/>
        </p:nvGrpSpPr>
        <p:grpSpPr>
          <a:xfrm>
            <a:off x="0" y="2328863"/>
            <a:ext cx="3386138" cy="577850"/>
            <a:chOff x="0" y="0"/>
            <a:chExt cx="3385877" cy="578062"/>
          </a:xfrm>
        </p:grpSpPr>
        <p:sp>
          <p:nvSpPr>
            <p:cNvPr id="14346" name="直角三角形 7"/>
            <p:cNvSpPr/>
            <p:nvPr/>
          </p:nvSpPr>
          <p:spPr>
            <a:xfrm rot="-10800000" flipH="1">
              <a:off x="2809877" y="2062"/>
              <a:ext cx="576000" cy="576000"/>
            </a:xfrm>
            <a:prstGeom prst="rtTriangle">
              <a:avLst/>
            </a:prstGeom>
            <a:solidFill>
              <a:srgbClr val="D09E00"/>
            </a:solidFill>
            <a:ln w="9525">
              <a:noFill/>
            </a:ln>
          </p:spPr>
          <p:txBody>
            <a:bodyPr anchor="ctr" anchorCtr="0"/>
            <a:lstStyle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14347" name="矩形 9"/>
            <p:cNvSpPr/>
            <p:nvPr/>
          </p:nvSpPr>
          <p:spPr>
            <a:xfrm flipH="1">
              <a:off x="0" y="0"/>
              <a:ext cx="2809876" cy="576000"/>
            </a:xfrm>
            <a:prstGeom prst="rect">
              <a:avLst/>
            </a:prstGeom>
            <a:solidFill>
              <a:srgbClr val="FFC000"/>
            </a:solidFill>
            <a:ln w="9525">
              <a:noFill/>
            </a:ln>
          </p:spPr>
          <p:txBody>
            <a:bodyPr anchor="ctr" anchorCtr="0"/>
            <a:lstStyle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346</TotalTime>
  <Words>552</Words>
  <Application>Microsoft Office PowerPoint</Application>
  <PresentationFormat>On-screen Show (16:9)</PresentationFormat>
  <Paragraphs>97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Microsoft YaHei</vt:lpstr>
      <vt:lpstr>SimSun</vt:lpstr>
      <vt:lpstr>SimSun</vt:lpstr>
      <vt:lpstr>Arial</vt:lpstr>
      <vt:lpstr>Calibri</vt:lpstr>
      <vt:lpstr>Calibri Light</vt:lpstr>
      <vt:lpstr>Times New Roman</vt:lpstr>
      <vt:lpstr>Wingdings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Admin</cp:lastModifiedBy>
  <cp:revision>161</cp:revision>
  <dcterms:created xsi:type="dcterms:W3CDTF">2014-09-05T03:09:00Z</dcterms:created>
  <dcterms:modified xsi:type="dcterms:W3CDTF">2021-12-18T15:37:59Z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1033-11.2.0.10152</vt:lpwstr>
  </property>
</Properties>
</file>