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слайд: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Стандартный. Тема. Участники проекта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b4dec18c2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b4dec18c2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4f25dcae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4f25dca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4dec18c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4dec18c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11-12 слайд. План тестирования 3 вариантов тестов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4f25dcae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4f25dca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4f25dcae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4f25dca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4dec18c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4dec18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12 - 14 слайд. Реализация. Показать готовый продукт.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4dec18c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4dec18c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15 Заключение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4dec18c2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4dec18c2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слайд: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Стандартный. Тема. Участники проекта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4dec18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b4dec18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 слайд: кто что делал за что отвечал.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Важно отметить, данная информация будет проверяться по трелло и гиту.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4dec18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4dec18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 слайд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Введение. Актуальность, научный аспект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4dec18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4dec18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4-5 слайд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Постановка задачи. По сути дела в этом разделе надо отразить Ваше техническое задание (они должны совпадать!). На этот пункт идет особое внимание. По нему и по анализу предметной области будет приниматься решение об итоговой оценке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4dec18c2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4dec18c2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4-5 слайд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Постановка задачи. По сути дела в этом разделе надо отразить Ваше техническое задание (они должны совпадать!). На этот пункт идет особое внимание. По нему и по анализу предметной области будет приниматься решение об итоговой оценке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4dec18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4dec18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 слайд. Модульная схема вашего продукта. Напомню, что обязательно должен быть frontend, backend, БД с 3 таблицами. Если Ваш продукт ИС - минимум 3 действующих лица в системе.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4dec18c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4dec18c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4dec18c2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4dec18c2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b4f25dca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b4f25dca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2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32325"/>
            <a:ext cx="8520600" cy="16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/>
              <a:t>Приложение по подбору авиабилетов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584850"/>
            <a:ext cx="85206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Обучающиеся: Копылова А.Е., Транина О.А.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Научный руководитель: Полещук Х.А.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70011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Воронежский Государственный Университет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Факультет Компьютерных Наук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Кафедра </a:t>
            </a:r>
            <a:r>
              <a:rPr lang="ru" sz="1800"/>
              <a:t>Программирования и Информационных Технологий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66750" y="4668000"/>
            <a:ext cx="2206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Воронеж 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бизнес логики Back-end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613" y="1017725"/>
            <a:ext cx="445678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Предоставляемые API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125" y="1232025"/>
            <a:ext cx="7129474" cy="38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тестирования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832650" y="1238375"/>
            <a:ext cx="416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Ручное тестирование</a:t>
            </a:r>
            <a:endParaRPr sz="2200"/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Системное тестирование: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Smoke-тесты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Sanity-тесты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End-to-end тестирование</a:t>
            </a:r>
            <a:endParaRPr sz="1800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04550" y="1238375"/>
            <a:ext cx="46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Автоматическое </a:t>
            </a:r>
            <a:r>
              <a:rPr lang="ru" sz="2200"/>
              <a:t>тестирование</a:t>
            </a:r>
            <a:endParaRPr sz="2200"/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Модульное тестирование: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Unit-тесты функций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UI-тесты</a:t>
            </a:r>
            <a:endParaRPr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Интеграционное тестирование</a:t>
            </a:r>
            <a:endParaRPr sz="2000"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тестирования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72725"/>
            <a:ext cx="42603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После первого тестирования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00" y="1970088"/>
            <a:ext cx="26384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638" y="1873232"/>
            <a:ext cx="2638425" cy="25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0" y="1272725"/>
            <a:ext cx="38397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Финальный результат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7226"/>
            <a:ext cx="8520601" cy="325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Итоговый результат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48" y="1017725"/>
            <a:ext cx="1864699" cy="394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100" y="1017725"/>
            <a:ext cx="1864699" cy="394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350" y="1017736"/>
            <a:ext cx="1864699" cy="394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проекте реализовано: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58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авторизация через Google аккаунт</a:t>
            </a:r>
            <a:endParaRPr sz="2200"/>
          </a:p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подбор авиабилетов из нескольких источников</a:t>
            </a:r>
            <a:endParaRPr sz="2200"/>
          </a:p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сортировка результатов поиска по нескольким критериям </a:t>
            </a:r>
            <a:endParaRPr sz="2200"/>
          </a:p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добавление маршрута в закладки и работа с ними</a:t>
            </a:r>
            <a:endParaRPr sz="2200"/>
          </a:p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сохранение истории поиска и работа с ней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ctrTitle"/>
          </p:nvPr>
        </p:nvSpPr>
        <p:spPr>
          <a:xfrm>
            <a:off x="311700" y="1532325"/>
            <a:ext cx="8520600" cy="16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Приложение по подбору авиабилетов</a:t>
            </a:r>
            <a:endParaRPr sz="4800"/>
          </a:p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0" y="3584850"/>
            <a:ext cx="85206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Обучающиеся: Копылова А.Е., Транина О.А.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Научный руководитель: Полещук Х.А.</a:t>
            </a:r>
            <a:endParaRPr sz="2400"/>
          </a:p>
        </p:txBody>
      </p:sp>
      <p:sp>
        <p:nvSpPr>
          <p:cNvPr id="185" name="Google Shape;185;p29"/>
          <p:cNvSpPr txBox="1"/>
          <p:nvPr/>
        </p:nvSpPr>
        <p:spPr>
          <a:xfrm>
            <a:off x="0" y="0"/>
            <a:ext cx="70011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Воронежский Государственный Университет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Факультет Компьютерных Наук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Кафедра </a:t>
            </a:r>
            <a:r>
              <a:rPr lang="ru" sz="1800"/>
              <a:t>Программирования и Информационных Технологий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666750" y="4668000"/>
            <a:ext cx="2206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Воронеж 2019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4196100" cy="4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Копылова Анастасия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Диаграмма активности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Диаграмма последовательности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Диаграмма состояния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Диаграмма объектов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Диаграмма коммуникаций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Диаграмма развертывания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Диаграмма прецедентов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Архитектурная схема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Формирование ТЗ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Документация к курсовому проекту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Ручное тестирование</a:t>
            </a:r>
            <a:endParaRPr sz="16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Ответственные</a:t>
            </a:r>
            <a:r>
              <a:rPr lang="ru"/>
              <a:t> за проделанную работу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1017725"/>
            <a:ext cx="4196100" cy="4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Транина Олеся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Диаграмма классов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Разработка модуля поиска билетов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Разработка модуля работы с БД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Код для предоставления API на серверной части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Интеграция клиентской и серверной частей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Разработка модуля авторизации на клиентской части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Отображение пользовательского интерфейса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Автоматическое тестирование</a:t>
            </a:r>
            <a:endParaRPr sz="16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5" y="1342167"/>
            <a:ext cx="3215875" cy="12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475" y="1559698"/>
            <a:ext cx="3493300" cy="95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5050" y="3205150"/>
            <a:ext cx="45339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упрощение поиска авиабилетов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экономии времени пользователя, затраченного на поиск авиабилетов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удобство пользователя в хранении выбранного маршрута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реализации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авторизация через Google аккаунт</a:t>
            </a:r>
            <a:endParaRPr sz="2200"/>
          </a:p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подбор авиабилетов из нескольких источников</a:t>
            </a:r>
            <a:endParaRPr sz="2200"/>
          </a:p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сортировка результатов поиска по нескольким критериям </a:t>
            </a:r>
            <a:endParaRPr sz="2200"/>
          </a:p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добавление маршрута в закладки и работа с ними</a:t>
            </a:r>
            <a:endParaRPr sz="2200"/>
          </a:p>
          <a:p>
            <a:pPr indent="-3683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сохранение истории поиска и работа с ней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Архитектурная схема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базы данных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600" y="1083425"/>
            <a:ext cx="4802800" cy="37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25" y="2105006"/>
            <a:ext cx="1519900" cy="17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и технологии для решения задачи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клиентской части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25" y="1667226"/>
            <a:ext cx="1340901" cy="2458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021" y="2104996"/>
            <a:ext cx="1582749" cy="15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Инструменты и технологии для решения задачи серверной части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0" y="2059425"/>
            <a:ext cx="944676" cy="173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525" y="3362753"/>
            <a:ext cx="1831149" cy="162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175" y="1509849"/>
            <a:ext cx="2310624" cy="12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6275" y="1751500"/>
            <a:ext cx="1246461" cy="124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3050" y="3731723"/>
            <a:ext cx="2505124" cy="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69575" y="2378875"/>
            <a:ext cx="797736" cy="12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