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394" r:id="rId3"/>
    <p:sldId id="410" r:id="rId4"/>
    <p:sldId id="403" r:id="rId5"/>
    <p:sldId id="406" r:id="rId6"/>
    <p:sldId id="407" r:id="rId7"/>
    <p:sldId id="413" r:id="rId8"/>
    <p:sldId id="408" r:id="rId9"/>
    <p:sldId id="414" r:id="rId10"/>
    <p:sldId id="423" r:id="rId11"/>
    <p:sldId id="420" r:id="rId12"/>
    <p:sldId id="419" r:id="rId13"/>
    <p:sldId id="415" r:id="rId14"/>
    <p:sldId id="422" r:id="rId15"/>
    <p:sldId id="430" r:id="rId16"/>
    <p:sldId id="425" r:id="rId17"/>
    <p:sldId id="416" r:id="rId18"/>
    <p:sldId id="417" r:id="rId19"/>
    <p:sldId id="418" r:id="rId20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AF4"/>
    <a:srgbClr val="F0DFFD"/>
    <a:srgbClr val="E4C5FB"/>
    <a:srgbClr val="DAB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21C9D-45C0-44F2-B553-3924029D1239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F3EC-F6B9-4BC0-9CDD-592C642C3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2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5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2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7270-370A-4487-B93F-4CA0281191A4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18CC-BAFB-40DE-A3A0-3C3A56260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4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957" y="1885364"/>
            <a:ext cx="9144000" cy="1444181"/>
          </a:xfrm>
        </p:spPr>
        <p:txBody>
          <a:bodyPr>
            <a:normAutofit/>
          </a:bodyPr>
          <a:lstStyle/>
          <a:p>
            <a:r>
              <a:rPr lang="en-GB" sz="8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GB" sz="8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5683" y="3674243"/>
            <a:ext cx="7571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  <a:endParaRPr lang="en-GB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7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673" y="297573"/>
            <a:ext cx="9096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7DDADB-5D21-42A4-9CFE-69375F8EA84B}"/>
              </a:ext>
            </a:extLst>
          </p:cNvPr>
          <p:cNvSpPr/>
          <p:nvPr/>
        </p:nvSpPr>
        <p:spPr>
          <a:xfrm>
            <a:off x="402673" y="1228397"/>
            <a:ext cx="75613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Hangman Prototype game</a:t>
            </a:r>
          </a:p>
          <a:p>
            <a:endParaRPr lang="en-GB" sz="2000" dirty="0"/>
          </a:p>
          <a:p>
            <a:r>
              <a:rPr lang="en-GB" sz="2000" b="1" dirty="0"/>
              <a:t>Must Have</a:t>
            </a:r>
          </a:p>
          <a:p>
            <a:r>
              <a:rPr lang="en-GB" sz="2000" dirty="0"/>
              <a:t>Instructions on how to play the game</a:t>
            </a:r>
          </a:p>
          <a:p>
            <a:r>
              <a:rPr lang="en-GB" sz="2000" dirty="0"/>
              <a:t>User can enter a letter and receive feedback on the attempt</a:t>
            </a:r>
          </a:p>
          <a:p>
            <a:r>
              <a:rPr lang="en-GB" sz="2000" dirty="0"/>
              <a:t>Letter is checked for not being a repeated selection</a:t>
            </a:r>
          </a:p>
          <a:p>
            <a:endParaRPr lang="en-GB" sz="2000" dirty="0"/>
          </a:p>
          <a:p>
            <a:r>
              <a:rPr lang="en-GB" sz="2000" b="1" dirty="0"/>
              <a:t>Nice to have</a:t>
            </a:r>
          </a:p>
          <a:p>
            <a:r>
              <a:rPr lang="en-GB" sz="2000" dirty="0"/>
              <a:t>User has a limited number of attempts to guess the word</a:t>
            </a:r>
          </a:p>
          <a:p>
            <a:r>
              <a:rPr lang="en-GB" sz="2000" dirty="0"/>
              <a:t>User has option to start game</a:t>
            </a:r>
          </a:p>
          <a:p>
            <a:endParaRPr lang="en-GB" sz="2000" dirty="0"/>
          </a:p>
          <a:p>
            <a:r>
              <a:rPr lang="en-GB" sz="2000" b="1" dirty="0"/>
              <a:t>Wishlist</a:t>
            </a:r>
          </a:p>
          <a:p>
            <a:r>
              <a:rPr lang="en-GB" sz="2000" dirty="0"/>
              <a:t>Hangman Graphics used to match number of attempts allowed</a:t>
            </a:r>
          </a:p>
          <a:p>
            <a:r>
              <a:rPr lang="en-GB" sz="2000" dirty="0"/>
              <a:t>Random word is drawn from an API</a:t>
            </a:r>
          </a:p>
        </p:txBody>
      </p:sp>
    </p:spTree>
    <p:extLst>
      <p:ext uri="{BB962C8B-B14F-4D97-AF65-F5344CB8AC3E}">
        <p14:creationId xmlns:p14="http://schemas.microsoft.com/office/powerpoint/2010/main" val="296296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419" y="307794"/>
            <a:ext cx="427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462" y="153905"/>
            <a:ext cx="202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BE608-2C3F-4998-AB39-1E85285E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8" y="2499759"/>
            <a:ext cx="3181350" cy="321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100E5-406A-4490-844C-8591D54B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39" y="2480709"/>
            <a:ext cx="300990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A37008-D579-4D34-93A3-14FAFDEE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539" y="4128534"/>
            <a:ext cx="3048000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8E6BD-8BFA-4303-A7CC-0DF80F704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986" y="4119009"/>
            <a:ext cx="3038475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AD3642-4D04-4FC3-AF2A-E6BA960C8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936" y="2518809"/>
            <a:ext cx="30384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2090"/>
            <a:ext cx="9144000" cy="1246910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9754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201880"/>
            <a:ext cx="3253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Brief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1397284"/>
            <a:ext cx="7072917" cy="467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3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72" y="207679"/>
            <a:ext cx="174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517" y="1425039"/>
            <a:ext cx="2541319" cy="28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83598" y="2232561"/>
            <a:ext cx="79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523" y="4631377"/>
            <a:ext cx="2149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EL: Change Select</a:t>
            </a:r>
          </a:p>
          <a:p>
            <a:r>
              <a:rPr lang="en-GB" dirty="0"/>
              <a:t>Initialise Game()</a:t>
            </a:r>
          </a:p>
          <a:p>
            <a:r>
              <a:rPr lang="en-GB" dirty="0"/>
              <a:t>Load Data</a:t>
            </a:r>
          </a:p>
          <a:p>
            <a:r>
              <a:rPr lang="en-GB" dirty="0"/>
              <a:t>Show Play Button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7424" y="2232561"/>
            <a:ext cx="999532" cy="333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15943" y="1425039"/>
            <a:ext cx="2541319" cy="28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14533" y="2874427"/>
            <a:ext cx="6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324" y="2232561"/>
            <a:ext cx="79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1150" y="2232561"/>
            <a:ext cx="999532" cy="333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587324" y="4631377"/>
            <a:ext cx="249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EL: Click Play Game()</a:t>
            </a:r>
          </a:p>
          <a:p>
            <a:r>
              <a:rPr lang="en-GB" dirty="0"/>
              <a:t>Display First Question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39595" y="1425039"/>
            <a:ext cx="2541319" cy="288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764267" y="3357955"/>
            <a:ext cx="95743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4899" y="1743278"/>
            <a:ext cx="1676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7190" y="3877707"/>
            <a:ext cx="957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4899" y="2266207"/>
            <a:ext cx="16761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Choices</a:t>
            </a:r>
          </a:p>
          <a:p>
            <a:pPr algn="ctr"/>
            <a:r>
              <a:rPr lang="en-GB" dirty="0"/>
              <a:t>Choices</a:t>
            </a:r>
          </a:p>
          <a:p>
            <a:pPr algn="ctr"/>
            <a:r>
              <a:rPr lang="en-GB" dirty="0"/>
              <a:t>Choices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83364" y="4639294"/>
            <a:ext cx="249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EL: Click Submit()</a:t>
            </a:r>
          </a:p>
          <a:p>
            <a:r>
              <a:rPr lang="en-GB" dirty="0"/>
              <a:t>Check Guess</a:t>
            </a:r>
          </a:p>
          <a:p>
            <a:r>
              <a:rPr lang="en-GB" dirty="0"/>
              <a:t>Display next Question</a:t>
            </a:r>
          </a:p>
        </p:txBody>
      </p:sp>
    </p:spTree>
    <p:extLst>
      <p:ext uri="{BB962C8B-B14F-4D97-AF65-F5344CB8AC3E}">
        <p14:creationId xmlns:p14="http://schemas.microsoft.com/office/powerpoint/2010/main" val="176771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2090"/>
            <a:ext cx="9144000" cy="1246910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316020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" y="201880"/>
            <a:ext cx="8458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Vending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9E848-DC5E-4494-81D7-E801DCCEE688}"/>
              </a:ext>
            </a:extLst>
          </p:cNvPr>
          <p:cNvSpPr txBox="1"/>
          <p:nvPr/>
        </p:nvSpPr>
        <p:spPr>
          <a:xfrm>
            <a:off x="249381" y="2228671"/>
            <a:ext cx="10228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Requirements</a:t>
            </a:r>
          </a:p>
          <a:p>
            <a:r>
              <a:rPr lang="en-GB" dirty="0"/>
              <a:t>To create a simple vending application where the user is presented with a selection of items and can purchase an item from the selection, enter a payment amount and the correct amount of change is given. </a:t>
            </a:r>
          </a:p>
          <a:p>
            <a:r>
              <a:rPr lang="en-GB" dirty="0"/>
              <a:t>The transaction information is shown including what is purchased, amount entered to pay and change given. Change should be returned in the least currency denominations possible.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90367-6C13-4CF9-85B5-F24CE7F99A0C}"/>
              </a:ext>
            </a:extLst>
          </p:cNvPr>
          <p:cNvSpPr txBox="1"/>
          <p:nvPr/>
        </p:nvSpPr>
        <p:spPr>
          <a:xfrm>
            <a:off x="249381" y="4165294"/>
            <a:ext cx="1034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Assumptions</a:t>
            </a:r>
          </a:p>
          <a:p>
            <a:pPr lvl="0"/>
            <a:r>
              <a:rPr lang="en-GB" dirty="0"/>
              <a:t>The programme can dispense the following denominations</a:t>
            </a:r>
          </a:p>
          <a:p>
            <a:r>
              <a:rPr lang="en-GB" dirty="0"/>
              <a:t>£1, £2, £5, £10, £20, £50, 5, 10, 50 cents</a:t>
            </a:r>
          </a:p>
          <a:p>
            <a:r>
              <a:rPr lang="en-GB" dirty="0"/>
              <a:t>different items have different costs</a:t>
            </a:r>
          </a:p>
        </p:txBody>
      </p:sp>
    </p:spTree>
    <p:extLst>
      <p:ext uri="{BB962C8B-B14F-4D97-AF65-F5344CB8AC3E}">
        <p14:creationId xmlns:p14="http://schemas.microsoft.com/office/powerpoint/2010/main" val="66557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8713-D066-4219-A652-DB6E9DFE9B99}"/>
              </a:ext>
            </a:extLst>
          </p:cNvPr>
          <p:cNvSpPr txBox="1"/>
          <p:nvPr/>
        </p:nvSpPr>
        <p:spPr>
          <a:xfrm>
            <a:off x="457201" y="474345"/>
            <a:ext cx="100690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Requirements distributed </a:t>
            </a:r>
            <a:endParaRPr lang="en-GB" dirty="0"/>
          </a:p>
          <a:p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Must Have</a:t>
            </a:r>
            <a:endParaRPr lang="en-GB" dirty="0"/>
          </a:p>
          <a:p>
            <a:r>
              <a:rPr lang="en-GB" dirty="0"/>
              <a:t>User can select items to add to basket</a:t>
            </a:r>
          </a:p>
          <a:p>
            <a:r>
              <a:rPr lang="en-GB" dirty="0"/>
              <a:t>User can enter money to pay and pay amount</a:t>
            </a:r>
          </a:p>
          <a:p>
            <a:r>
              <a:rPr lang="en-GB" dirty="0"/>
              <a:t>Correct change given and transaction completed</a:t>
            </a:r>
          </a:p>
          <a:p>
            <a:r>
              <a:rPr lang="en-GB" dirty="0"/>
              <a:t>Transaction summary presented on screen and auto updated</a:t>
            </a:r>
          </a:p>
          <a:p>
            <a:r>
              <a:rPr lang="en-GB" dirty="0"/>
              <a:t> </a:t>
            </a:r>
          </a:p>
          <a:p>
            <a:r>
              <a:rPr lang="en-GB" b="1" dirty="0"/>
              <a:t>Like to have</a:t>
            </a:r>
            <a:endParaRPr lang="en-GB" dirty="0"/>
          </a:p>
          <a:p>
            <a:r>
              <a:rPr lang="en-GB" dirty="0"/>
              <a:t>users can press a button for requested item type, or to return all input money</a:t>
            </a:r>
          </a:p>
          <a:p>
            <a:r>
              <a:rPr lang="en-GB" dirty="0"/>
              <a:t>user can select quantities for each item</a:t>
            </a:r>
          </a:p>
          <a:p>
            <a:r>
              <a:rPr lang="en-GB" dirty="0"/>
              <a:t>validation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Session state</a:t>
            </a:r>
          </a:p>
          <a:p>
            <a:r>
              <a:rPr lang="en-GB" dirty="0"/>
              <a:t> </a:t>
            </a:r>
          </a:p>
          <a:p>
            <a:r>
              <a:rPr lang="en-GB" b="1" dirty="0"/>
              <a:t>Wish list</a:t>
            </a:r>
            <a:endParaRPr lang="en-GB" dirty="0"/>
          </a:p>
          <a:p>
            <a:r>
              <a:rPr lang="en-GB" dirty="0"/>
              <a:t>Remove items from the basket</a:t>
            </a:r>
          </a:p>
          <a:p>
            <a:r>
              <a:rPr lang="en-GB" dirty="0"/>
              <a:t>Add quantities for each item</a:t>
            </a:r>
          </a:p>
          <a:p>
            <a:r>
              <a:rPr lang="en-GB" dirty="0"/>
              <a:t>Image shown for each item</a:t>
            </a:r>
          </a:p>
          <a:p>
            <a:r>
              <a:rPr lang="en-GB" dirty="0"/>
              <a:t>UI Display is mobile responsive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6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0662E-156D-4022-8D45-9FB9742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70" y="869156"/>
            <a:ext cx="8347603" cy="5119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F6FFD-856A-43A1-B0C1-C820A9E288BE}"/>
              </a:ext>
            </a:extLst>
          </p:cNvPr>
          <p:cNvSpPr txBox="1"/>
          <p:nvPr/>
        </p:nvSpPr>
        <p:spPr>
          <a:xfrm>
            <a:off x="316523" y="351692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273912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44CC8-51F6-4F5D-AA3E-0595BDBA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81" y="926855"/>
            <a:ext cx="7214088" cy="55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1288"/>
            <a:ext cx="9144000" cy="2522023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22848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8213" y="2386940"/>
            <a:ext cx="6056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4637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761" y="380010"/>
            <a:ext cx="37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Creating an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268" y="926981"/>
            <a:ext cx="581890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&lt;p&gt;Creating a JavaScript Object.&lt;/p&gt;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&lt;p id="demo"&gt;&lt;/p&gt;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&lt;script&gt;</a:t>
            </a:r>
          </a:p>
          <a:p>
            <a:r>
              <a:rPr lang="en-GB" dirty="0" err="1"/>
              <a:t>var</a:t>
            </a:r>
            <a:r>
              <a:rPr lang="en-GB" dirty="0"/>
              <a:t> person = {</a:t>
            </a:r>
            <a:r>
              <a:rPr lang="en-GB" dirty="0" err="1"/>
              <a:t>firstName</a:t>
            </a:r>
            <a:r>
              <a:rPr lang="en-GB" dirty="0"/>
              <a:t>:"John", </a:t>
            </a:r>
            <a:r>
              <a:rPr lang="en-GB" dirty="0" err="1"/>
              <a:t>lastName</a:t>
            </a:r>
            <a:r>
              <a:rPr lang="en-GB" dirty="0"/>
              <a:t>:"Doe", age:50, </a:t>
            </a:r>
            <a:r>
              <a:rPr lang="en-GB" dirty="0" err="1"/>
              <a:t>eyeColor</a:t>
            </a:r>
            <a:r>
              <a:rPr lang="en-GB" dirty="0"/>
              <a:t>:"blue"};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 =</a:t>
            </a:r>
          </a:p>
          <a:p>
            <a:r>
              <a:rPr lang="en-GB" dirty="0" err="1"/>
              <a:t>person.firstName</a:t>
            </a:r>
            <a:r>
              <a:rPr lang="en-GB" dirty="0"/>
              <a:t> + " is " + </a:t>
            </a:r>
            <a:r>
              <a:rPr lang="en-GB" dirty="0" err="1"/>
              <a:t>person.age</a:t>
            </a:r>
            <a:r>
              <a:rPr lang="en-GB" dirty="0"/>
              <a:t> + " years old.";</a:t>
            </a:r>
          </a:p>
          <a:p>
            <a:r>
              <a:rPr lang="en-GB" dirty="0"/>
              <a:t>&lt;/script&gt;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761" y="1231858"/>
            <a:ext cx="372885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Method 1</a:t>
            </a:r>
          </a:p>
          <a:p>
            <a:endParaRPr lang="en-GB" b="1" dirty="0"/>
          </a:p>
          <a:p>
            <a:r>
              <a:rPr lang="en-GB" b="1" dirty="0"/>
              <a:t>Using an Object Literal (single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6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761" y="380010"/>
            <a:ext cx="37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Creating an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268" y="926981"/>
            <a:ext cx="5818909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&lt;!DOCTYPE html&gt;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&lt;p id="demo"&gt;&lt;/p&gt;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&lt;script&gt;</a:t>
            </a:r>
          </a:p>
          <a:p>
            <a:r>
              <a:rPr lang="en-GB" dirty="0" err="1"/>
              <a:t>var</a:t>
            </a:r>
            <a:r>
              <a:rPr lang="en-GB" dirty="0"/>
              <a:t> person = new Object();</a:t>
            </a:r>
          </a:p>
          <a:p>
            <a:r>
              <a:rPr lang="en-GB" dirty="0" err="1"/>
              <a:t>person.firstName</a:t>
            </a:r>
            <a:r>
              <a:rPr lang="en-GB" dirty="0"/>
              <a:t> = "John";</a:t>
            </a:r>
          </a:p>
          <a:p>
            <a:r>
              <a:rPr lang="en-GB" dirty="0" err="1"/>
              <a:t>person.lastName</a:t>
            </a:r>
            <a:r>
              <a:rPr lang="en-GB" dirty="0"/>
              <a:t> = "Doe";</a:t>
            </a:r>
          </a:p>
          <a:p>
            <a:r>
              <a:rPr lang="en-GB" dirty="0" err="1"/>
              <a:t>person.age</a:t>
            </a:r>
            <a:r>
              <a:rPr lang="en-GB" dirty="0"/>
              <a:t> = 50;</a:t>
            </a:r>
          </a:p>
          <a:p>
            <a:r>
              <a:rPr lang="en-GB" dirty="0" err="1"/>
              <a:t>person.eyeColor</a:t>
            </a:r>
            <a:r>
              <a:rPr lang="en-GB" dirty="0"/>
              <a:t> = "blue";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document.getElementById</a:t>
            </a:r>
            <a:r>
              <a:rPr lang="en-GB" dirty="0"/>
              <a:t>("demo").</a:t>
            </a:r>
            <a:r>
              <a:rPr lang="en-GB" dirty="0" err="1"/>
              <a:t>innerHTML</a:t>
            </a:r>
            <a:r>
              <a:rPr lang="en-GB" dirty="0"/>
              <a:t> =</a:t>
            </a:r>
          </a:p>
          <a:p>
            <a:r>
              <a:rPr lang="en-GB" dirty="0" err="1"/>
              <a:t>person.firstName</a:t>
            </a:r>
            <a:r>
              <a:rPr lang="en-GB" dirty="0"/>
              <a:t> + " is " + </a:t>
            </a:r>
            <a:r>
              <a:rPr lang="en-GB" dirty="0" err="1"/>
              <a:t>person.age</a:t>
            </a:r>
            <a:r>
              <a:rPr lang="en-GB" dirty="0"/>
              <a:t> + " years old.";</a:t>
            </a:r>
          </a:p>
          <a:p>
            <a:r>
              <a:rPr lang="en-GB" dirty="0"/>
              <a:t>&lt;/script&gt;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761" y="1231858"/>
            <a:ext cx="372885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Method 2</a:t>
            </a:r>
          </a:p>
          <a:p>
            <a:endParaRPr lang="en-GB" b="1" dirty="0"/>
          </a:p>
          <a:p>
            <a:r>
              <a:rPr lang="en-GB" b="1" dirty="0"/>
              <a:t>Using the new 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760" y="380010"/>
            <a:ext cx="480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Creating an Object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268" y="143210"/>
            <a:ext cx="667393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&lt;!DOCTYPE html&gt;</a:t>
            </a:r>
          </a:p>
          <a:p>
            <a:r>
              <a:rPr lang="en-GB" sz="1200" dirty="0"/>
              <a:t>&lt;html&gt;</a:t>
            </a:r>
          </a:p>
          <a:p>
            <a:r>
              <a:rPr lang="en-GB" sz="1200" dirty="0"/>
              <a:t>&lt;body&gt;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&lt;h2&gt;JavaScript Object Constructors&lt;/h2&gt;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&lt;p id="demo"&gt;&lt;/p&gt;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&lt;script&gt;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// Constructor function for Person objects</a:t>
            </a:r>
          </a:p>
          <a:p>
            <a:r>
              <a:rPr lang="en-GB" sz="1200" dirty="0"/>
              <a:t>function Person(first, last, age, eye) 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this.firstName</a:t>
            </a:r>
            <a:r>
              <a:rPr lang="en-GB" sz="1200" dirty="0"/>
              <a:t> = first;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this.lastName</a:t>
            </a:r>
            <a:r>
              <a:rPr lang="en-GB" sz="1200" dirty="0"/>
              <a:t> = last;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this.age</a:t>
            </a:r>
            <a:r>
              <a:rPr lang="en-GB" sz="1200" dirty="0"/>
              <a:t> = age;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this.eyeColor</a:t>
            </a:r>
            <a:r>
              <a:rPr lang="en-GB" sz="1200" dirty="0"/>
              <a:t> = eye;</a:t>
            </a:r>
          </a:p>
          <a:p>
            <a:r>
              <a:rPr lang="en-GB" sz="1200" dirty="0"/>
              <a:t>    this.name = function() {</a:t>
            </a:r>
          </a:p>
          <a:p>
            <a:r>
              <a:rPr lang="en-GB" sz="1200" dirty="0"/>
              <a:t>       return </a:t>
            </a:r>
            <a:r>
              <a:rPr lang="en-GB" sz="1200" dirty="0" err="1"/>
              <a:t>this.firstName</a:t>
            </a:r>
            <a:r>
              <a:rPr lang="en-GB" sz="1200" dirty="0"/>
              <a:t> + " " + </a:t>
            </a:r>
            <a:r>
              <a:rPr lang="en-GB" sz="1200" dirty="0" err="1"/>
              <a:t>this.lastName</a:t>
            </a:r>
            <a:endParaRPr lang="en-GB" sz="1200" dirty="0"/>
          </a:p>
          <a:p>
            <a:r>
              <a:rPr lang="en-GB" sz="1200" dirty="0"/>
              <a:t>    };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// Create a Person object</a:t>
            </a:r>
          </a:p>
          <a:p>
            <a:r>
              <a:rPr lang="en-GB" sz="1200" dirty="0"/>
              <a:t>var </a:t>
            </a:r>
            <a:r>
              <a:rPr lang="en-GB" sz="1200" dirty="0" err="1"/>
              <a:t>myFather</a:t>
            </a:r>
            <a:r>
              <a:rPr lang="en-GB" sz="1200" dirty="0"/>
              <a:t> = new Person(“Fawad", “Gul", 50, "blue");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// Display full name</a:t>
            </a:r>
          </a:p>
          <a:p>
            <a:r>
              <a:rPr lang="en-GB" sz="1200" dirty="0" err="1"/>
              <a:t>document.getElementById</a:t>
            </a:r>
            <a:r>
              <a:rPr lang="en-GB" sz="1200" dirty="0"/>
              <a:t>("demo").</a:t>
            </a:r>
            <a:r>
              <a:rPr lang="en-GB" sz="1200" dirty="0" err="1"/>
              <a:t>innerHTML</a:t>
            </a:r>
            <a:r>
              <a:rPr lang="en-GB" sz="1200" dirty="0"/>
              <a:t> =</a:t>
            </a:r>
          </a:p>
          <a:p>
            <a:r>
              <a:rPr lang="en-GB" sz="1200" dirty="0"/>
              <a:t>"My father is " + myFather.name(); 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&lt;/script&gt;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&lt;/body&gt;</a:t>
            </a:r>
          </a:p>
          <a:p>
            <a:r>
              <a:rPr lang="en-GB" sz="12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761" y="1231858"/>
            <a:ext cx="404948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Method 3</a:t>
            </a:r>
          </a:p>
          <a:p>
            <a:endParaRPr lang="en-GB" b="1" dirty="0"/>
          </a:p>
          <a:p>
            <a:r>
              <a:rPr lang="en-GB" b="1" dirty="0"/>
              <a:t>Create an Object Constructor then create objects of the constructed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21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885" y="2413337"/>
            <a:ext cx="8585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5395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002" y="144075"/>
            <a:ext cx="4845133" cy="67095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/>
              <a:t>&lt;!DOCTYPE html&gt;</a:t>
            </a:r>
          </a:p>
          <a:p>
            <a:r>
              <a:rPr lang="en-GB" sz="1600" dirty="0"/>
              <a:t>&lt;html&gt;</a:t>
            </a:r>
          </a:p>
          <a:p>
            <a:r>
              <a:rPr lang="en-GB" sz="1600" dirty="0"/>
              <a:t>&lt;body&gt;</a:t>
            </a:r>
          </a:p>
          <a:p>
            <a:endParaRPr lang="en-GB" sz="1600" dirty="0"/>
          </a:p>
          <a:p>
            <a:r>
              <a:rPr lang="en-GB" sz="1600" dirty="0"/>
              <a:t>&lt;h2&gt;JavaScript Objects&lt;/h2&gt;</a:t>
            </a:r>
          </a:p>
          <a:p>
            <a:endParaRPr lang="en-GB" sz="1600" dirty="0"/>
          </a:p>
          <a:p>
            <a:r>
              <a:rPr lang="en-GB" sz="1600" dirty="0"/>
              <a:t>&lt;p id="demo"&gt;&lt;/p&gt;</a:t>
            </a:r>
          </a:p>
          <a:p>
            <a:endParaRPr lang="en-GB" sz="1600" dirty="0"/>
          </a:p>
          <a:p>
            <a:r>
              <a:rPr lang="en-GB" sz="1600" dirty="0"/>
              <a:t>&lt;script&gt;</a:t>
            </a:r>
          </a:p>
          <a:p>
            <a:r>
              <a:rPr lang="en-GB" sz="1600" dirty="0"/>
              <a:t>function Person(first, last, age, eye) {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this.firstName</a:t>
            </a:r>
            <a:r>
              <a:rPr lang="en-GB" sz="1600" dirty="0"/>
              <a:t> = first;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this.lastName</a:t>
            </a:r>
            <a:r>
              <a:rPr lang="en-GB" sz="1600" dirty="0"/>
              <a:t> = last;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this.age</a:t>
            </a:r>
            <a:r>
              <a:rPr lang="en-GB" sz="1600" dirty="0"/>
              <a:t> = age;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this.eyeColor</a:t>
            </a:r>
            <a:r>
              <a:rPr lang="en-GB" sz="1600" dirty="0"/>
              <a:t> = eye;</a:t>
            </a:r>
          </a:p>
          <a:p>
            <a:r>
              <a:rPr lang="en-GB" sz="1600" dirty="0"/>
              <a:t>}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Person.prototype.name = function() {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    return </a:t>
            </a:r>
            <a:r>
              <a:rPr lang="en-GB" sz="1600" b="1" dirty="0" err="1">
                <a:solidFill>
                  <a:srgbClr val="FF0000"/>
                </a:solidFill>
              </a:rPr>
              <a:t>this.firstName</a:t>
            </a:r>
            <a:r>
              <a:rPr lang="en-GB" sz="1600" b="1" dirty="0">
                <a:solidFill>
                  <a:srgbClr val="FF0000"/>
                </a:solidFill>
              </a:rPr>
              <a:t> + " " + </a:t>
            </a:r>
            <a:r>
              <a:rPr lang="en-GB" sz="1600" b="1" dirty="0" err="1">
                <a:solidFill>
                  <a:srgbClr val="FF0000"/>
                </a:solidFill>
              </a:rPr>
              <a:t>this.lastName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/>
              <a:t>};</a:t>
            </a:r>
          </a:p>
          <a:p>
            <a:endParaRPr lang="en-GB" sz="1600" dirty="0"/>
          </a:p>
          <a:p>
            <a:r>
              <a:rPr lang="en-GB" sz="1600" dirty="0" err="1"/>
              <a:t>var</a:t>
            </a:r>
            <a:r>
              <a:rPr lang="en-GB" sz="1600" dirty="0"/>
              <a:t> </a:t>
            </a:r>
            <a:r>
              <a:rPr lang="en-GB" sz="1600" dirty="0" err="1"/>
              <a:t>myFather</a:t>
            </a:r>
            <a:r>
              <a:rPr lang="en-GB" sz="1600" dirty="0"/>
              <a:t> = new Person("John", "Doe", 50, "blue");</a:t>
            </a:r>
          </a:p>
          <a:p>
            <a:r>
              <a:rPr lang="en-GB" sz="1600" dirty="0" err="1"/>
              <a:t>document.getElementById</a:t>
            </a:r>
            <a:r>
              <a:rPr lang="en-GB" sz="1600" dirty="0"/>
              <a:t>("demo").</a:t>
            </a:r>
            <a:r>
              <a:rPr lang="en-GB" sz="1600" dirty="0" err="1"/>
              <a:t>innerHTML</a:t>
            </a:r>
            <a:r>
              <a:rPr lang="en-GB" sz="1600" dirty="0"/>
              <a:t> =</a:t>
            </a:r>
          </a:p>
          <a:p>
            <a:r>
              <a:rPr lang="en-GB" sz="1600" dirty="0"/>
              <a:t>"My father is " + myFather.name(); </a:t>
            </a:r>
          </a:p>
          <a:p>
            <a:r>
              <a:rPr lang="en-GB" sz="1600" dirty="0"/>
              <a:t>&lt;/script&gt;</a:t>
            </a:r>
          </a:p>
          <a:p>
            <a:endParaRPr lang="en-GB" sz="1600" dirty="0"/>
          </a:p>
          <a:p>
            <a:r>
              <a:rPr lang="en-GB" sz="1600" dirty="0"/>
              <a:t>&lt;/body&gt;</a:t>
            </a:r>
          </a:p>
          <a:p>
            <a:r>
              <a:rPr lang="en-GB" sz="1600" dirty="0"/>
              <a:t>&lt;/html&gt;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04" y="6157232"/>
            <a:ext cx="7000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82356" y="397432"/>
            <a:ext cx="6096000" cy="156966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GB" sz="3200" dirty="0"/>
              <a:t>The JavaScript </a:t>
            </a:r>
            <a:r>
              <a:rPr lang="en-GB" sz="3200" b="1" dirty="0"/>
              <a:t>prototype property </a:t>
            </a:r>
            <a:r>
              <a:rPr lang="en-GB" sz="3200" dirty="0"/>
              <a:t>also allows you to add new methods objects constructors:</a:t>
            </a:r>
          </a:p>
        </p:txBody>
      </p:sp>
    </p:spTree>
    <p:extLst>
      <p:ext uri="{BB962C8B-B14F-4D97-AF65-F5344CB8AC3E}">
        <p14:creationId xmlns:p14="http://schemas.microsoft.com/office/powerpoint/2010/main" val="350464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026" y="1603169"/>
            <a:ext cx="10050483" cy="2522023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37480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452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Office Theme</vt:lpstr>
      <vt:lpstr>Javascript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Hangman</vt:lpstr>
      <vt:lpstr>PowerPoint Presentation</vt:lpstr>
      <vt:lpstr>PowerPoint Presentation</vt:lpstr>
      <vt:lpstr>Quiz</vt:lpstr>
      <vt:lpstr>PowerPoint Presentation</vt:lpstr>
      <vt:lpstr>PowerPoint Presentation</vt:lpstr>
      <vt:lpstr>Vending Machine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Louise McDonald</dc:creator>
  <cp:lastModifiedBy>Fawad Gul</cp:lastModifiedBy>
  <cp:revision>749</cp:revision>
  <cp:lastPrinted>2017-07-31T07:40:42Z</cp:lastPrinted>
  <dcterms:created xsi:type="dcterms:W3CDTF">2016-02-10T15:28:52Z</dcterms:created>
  <dcterms:modified xsi:type="dcterms:W3CDTF">2019-06-20T09:15:28Z</dcterms:modified>
</cp:coreProperties>
</file>