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1" d="100"/>
          <a:sy n="71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EPROJECT SEMESTER 3</a:t>
            </a:r>
            <a:r>
              <a:rPr lang="vi-VN" dirty="0"/>
              <a:t/>
            </a:r>
            <a:br>
              <a:rPr lang="vi-VN" dirty="0"/>
            </a:br>
            <a:r>
              <a:rPr lang="en-US" b="1" dirty="0"/>
              <a:t>GROUP </a:t>
            </a:r>
            <a:r>
              <a:rPr lang="en-US" b="1" dirty="0" smtClean="0"/>
              <a:t>6					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500" b="1" dirty="0" err="1">
                <a:solidFill>
                  <a:schemeClr val="tx2">
                    <a:lumMod val="75000"/>
                  </a:schemeClr>
                </a:solidFill>
              </a:rPr>
              <a:t>Xây</a:t>
            </a:r>
            <a:r>
              <a:rPr lang="en-US" sz="25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500" b="1" dirty="0" err="1">
                <a:solidFill>
                  <a:schemeClr val="tx2">
                    <a:lumMod val="75000"/>
                  </a:schemeClr>
                </a:solidFill>
              </a:rPr>
              <a:t>dựng</a:t>
            </a:r>
            <a:r>
              <a:rPr lang="en-US" sz="2500" b="1" dirty="0">
                <a:solidFill>
                  <a:schemeClr val="tx2">
                    <a:lumMod val="75000"/>
                  </a:schemeClr>
                </a:solidFill>
              </a:rPr>
              <a:t> website </a:t>
            </a:r>
            <a:r>
              <a:rPr lang="en-US" sz="2500" b="1" dirty="0" err="1" smtClean="0">
                <a:solidFill>
                  <a:schemeClr val="tx2">
                    <a:lumMod val="75000"/>
                  </a:schemeClr>
                </a:solidFill>
              </a:rPr>
              <a:t>diễn</a:t>
            </a:r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500" b="1" dirty="0" err="1" smtClean="0">
                <a:solidFill>
                  <a:schemeClr val="tx2">
                    <a:lumMod val="75000"/>
                  </a:schemeClr>
                </a:solidFill>
              </a:rPr>
              <a:t>đàn</a:t>
            </a:r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500" b="1" dirty="0">
                <a:solidFill>
                  <a:schemeClr val="tx2">
                    <a:lumMod val="75000"/>
                  </a:schemeClr>
                </a:solidFill>
              </a:rPr>
              <a:t>y </a:t>
            </a:r>
            <a:r>
              <a:rPr lang="en-US" sz="2500" b="1" dirty="0" err="1">
                <a:solidFill>
                  <a:schemeClr val="tx2">
                    <a:lumMod val="75000"/>
                  </a:schemeClr>
                </a:solidFill>
              </a:rPr>
              <a:t>khoa</a:t>
            </a:r>
            <a:endParaRPr lang="vi-VN" sz="25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765" y="564688"/>
            <a:ext cx="3177540" cy="1485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24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56131"/>
            <a:ext cx="6781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3, Create new question page</a:t>
            </a: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Anonymous.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Note: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1981200"/>
            <a:ext cx="7772400" cy="415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5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56131"/>
            <a:ext cx="678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4, Question Detail page</a:t>
            </a: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Note: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8763000" cy="417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40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56131"/>
            <a:ext cx="67818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5, View profile user page</a:t>
            </a: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profile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Note: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 profile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76400"/>
            <a:ext cx="7162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58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56131"/>
            <a:ext cx="6781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6, Contact page</a:t>
            </a: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ở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95400"/>
            <a:ext cx="854275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08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56131"/>
            <a:ext cx="6781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7, About page</a:t>
            </a: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803004" cy="412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67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56131"/>
            <a:ext cx="67818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8, Admin Login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Login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Note: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ADMIN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800" y="2133600"/>
            <a:ext cx="7086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79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08531"/>
            <a:ext cx="6781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9, Question Page </a:t>
            </a: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Question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0" y="1447800"/>
            <a:ext cx="6553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82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08531"/>
            <a:ext cx="6781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10, Question Page </a:t>
            </a: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620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39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1400" y="2971800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THE END</a:t>
            </a:r>
            <a:endParaRPr lang="vi-VN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7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399054"/>
              </p:ext>
            </p:extLst>
          </p:nvPr>
        </p:nvGraphicFramePr>
        <p:xfrm>
          <a:off x="2133600" y="1143000"/>
          <a:ext cx="5937250" cy="2819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3481770420"/>
                    </a:ext>
                  </a:extLst>
                </a:gridCol>
                <a:gridCol w="2968625">
                  <a:extLst>
                    <a:ext uri="{9D8B030D-6E8A-4147-A177-3AD203B41FA5}">
                      <a16:colId xmlns:a16="http://schemas.microsoft.com/office/drawing/2014/main" val="352439363"/>
                    </a:ext>
                  </a:extLst>
                </a:gridCol>
              </a:tblGrid>
              <a:tr h="6648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Người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hướng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dẫn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Đào Mạnh Thắng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05619993"/>
                  </a:ext>
                </a:extLst>
              </a:tr>
              <a:tr h="2154551"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Thành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viên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+ </a:t>
                      </a:r>
                      <a:r>
                        <a:rPr lang="en-US" sz="1800" dirty="0" err="1">
                          <a:effectLst/>
                        </a:rPr>
                        <a:t>Trần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Khắc</a:t>
                      </a:r>
                      <a:r>
                        <a:rPr lang="en-US" sz="1800" dirty="0">
                          <a:effectLst/>
                        </a:rPr>
                        <a:t> Duy</a:t>
                      </a:r>
                      <a:endParaRPr lang="vi-VN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+ </a:t>
                      </a:r>
                      <a:r>
                        <a:rPr lang="en-US" sz="1800" dirty="0" err="1">
                          <a:effectLst/>
                        </a:rPr>
                        <a:t>Phạm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Đức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Chính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endParaRPr lang="vi-VN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   + </a:t>
                      </a:r>
                      <a:r>
                        <a:rPr lang="en-US" sz="1800" dirty="0" err="1">
                          <a:effectLst/>
                        </a:rPr>
                        <a:t>Nguyễn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Tiến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Thắng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1100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02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304800"/>
            <a:ext cx="7010400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 Giới thiệu Project.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III.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endParaRPr lang="vi-V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website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vi-V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topic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endParaRPr lang="vi-V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endParaRPr lang="vi-V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chi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lang="vi-V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user, topic, and user online</a:t>
            </a:r>
            <a:endParaRPr lang="vi-V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admin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topic.</a:t>
            </a:r>
            <a:endParaRPr lang="vi-V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68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381000"/>
            <a:ext cx="70104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HTML/CSS/JS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C# (ASP.NET MVC Framework)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-SQL server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Káº¿t quáº£ hÃ¬nh áº£nh cho html css 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38400"/>
            <a:ext cx="2971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áº¿t quáº£ hÃ¬nh áº£nh cho sql server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438400"/>
            <a:ext cx="1828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Káº¿t quáº£ hÃ¬nh áº£nh cho ASP.net mvc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011" y="2438400"/>
            <a:ext cx="270618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32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81000"/>
            <a:ext cx="7010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3, Database design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81219"/>
            <a:ext cx="8534400" cy="516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2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56131"/>
            <a:ext cx="6781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II, Chi </a:t>
            </a:r>
            <a:r>
              <a:rPr lang="en-US" sz="23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3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3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 Home Page</a:t>
            </a:r>
            <a:endParaRPr lang="en-US" sz="2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1282338"/>
            <a:ext cx="4545874" cy="46603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57" y="1282338"/>
            <a:ext cx="5850663" cy="466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3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1371600"/>
            <a:ext cx="762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Home: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sang home page.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Contact Us: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sang contact page.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About Us: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page.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Create account: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sang register page.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Login: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sang login page.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home page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topic, question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user online, total member, total post. 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button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new question</a:t>
            </a:r>
            <a:endParaRPr 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74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4326" y="156131"/>
            <a:ext cx="6781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II, Chi </a:t>
            </a:r>
            <a:r>
              <a:rPr lang="en-US" sz="23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3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3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 Login page</a:t>
            </a:r>
            <a:endParaRPr lang="en-US" sz="2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92" y="1143001"/>
            <a:ext cx="835910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379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4326" y="156131"/>
            <a:ext cx="6781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II, Chi </a:t>
            </a:r>
            <a:r>
              <a:rPr lang="en-US" sz="23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3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3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 Register page</a:t>
            </a:r>
            <a:endParaRPr lang="en-US" sz="2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26" y="1371601"/>
            <a:ext cx="8352977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030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</TotalTime>
  <Words>79</Words>
  <Application>Microsoft Office PowerPoint</Application>
  <PresentationFormat>Widescreen</PresentationFormat>
  <Paragraphs>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Tahoma</vt:lpstr>
      <vt:lpstr>Times New Roman</vt:lpstr>
      <vt:lpstr>Trebuchet MS</vt:lpstr>
      <vt:lpstr>Wingdings 3</vt:lpstr>
      <vt:lpstr>Facet</vt:lpstr>
      <vt:lpstr>EPROJECT SEMESTER 3 GROUP 6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EPROJECT SEMESTER 3 GROUP 6</dc:title>
  <dc:creator>Duy Bun</dc:creator>
  <cp:lastModifiedBy>Duy Bun</cp:lastModifiedBy>
  <cp:revision>26</cp:revision>
  <dcterms:created xsi:type="dcterms:W3CDTF">2019-09-15T07:55:51Z</dcterms:created>
  <dcterms:modified xsi:type="dcterms:W3CDTF">2019-09-15T10:52:31Z</dcterms:modified>
</cp:coreProperties>
</file>