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4" r:id="rId2"/>
  </p:sldMasterIdLst>
  <p:notesMasterIdLst>
    <p:notesMasterId r:id="rId11"/>
  </p:notesMasterIdLst>
  <p:handoutMasterIdLst>
    <p:handoutMasterId r:id="rId12"/>
  </p:handoutMasterIdLst>
  <p:sldIdLst>
    <p:sldId id="268" r:id="rId3"/>
    <p:sldId id="269" r:id="rId4"/>
    <p:sldId id="273" r:id="rId5"/>
    <p:sldId id="274" r:id="rId6"/>
    <p:sldId id="275" r:id="rId7"/>
    <p:sldId id="276" r:id="rId8"/>
    <p:sldId id="277" r:id="rId9"/>
    <p:sldId id="278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69" d="100"/>
          <a:sy n="69" d="100"/>
        </p:scale>
        <p:origin x="564" y="5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2/1/2017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2/1/2017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2/1/2017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Students:</a:t>
            </a:r>
          </a:p>
          <a:p>
            <a:r>
              <a:rPr lang="en-US" dirty="0"/>
              <a:t>Advisor:</a:t>
            </a:r>
          </a:p>
          <a:p>
            <a:r>
              <a:rPr lang="en-US" dirty="0"/>
              <a:t>Sponsor: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proposal presentation: EM parameterization of CF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300 MHz to 30 GHz</a:t>
            </a:r>
          </a:p>
          <a:p>
            <a:r>
              <a:rPr lang="en-US" dirty="0"/>
              <a:t>Dielectric constant, complex electric permittivity, magnetic permeability, loss tangent and layer thickness</a:t>
            </a:r>
          </a:p>
          <a:p>
            <a:r>
              <a:rPr lang="en-US" dirty="0"/>
              <a:t>Simulation model for validation </a:t>
            </a:r>
          </a:p>
          <a:p>
            <a:r>
              <a:rPr lang="en-US" dirty="0"/>
              <a:t>NRL arch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from 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Introduction of Trello, where we update our weekly progress</a:t>
            </a:r>
          </a:p>
          <a:p>
            <a:pPr>
              <a:buFontTx/>
              <a:buChar char="-"/>
            </a:pPr>
            <a:r>
              <a:rPr lang="en-US" dirty="0"/>
              <a:t>Introduction of GitHub, where we keep all the documents with revision control</a:t>
            </a:r>
          </a:p>
          <a:p>
            <a:pPr>
              <a:buFontTx/>
              <a:buChar char="-"/>
            </a:pPr>
            <a:r>
              <a:rPr lang="en-US" dirty="0"/>
              <a:t>Show Gantt Chart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NRL Arch</a:t>
            </a:r>
          </a:p>
          <a:p>
            <a:pPr lvl="1"/>
            <a:r>
              <a:rPr lang="en-US" dirty="0"/>
              <a:t>Advantage:</a:t>
            </a:r>
          </a:p>
          <a:p>
            <a:pPr lvl="1"/>
            <a:r>
              <a:rPr lang="en-US" dirty="0"/>
              <a:t>Disadvantage:</a:t>
            </a:r>
          </a:p>
          <a:p>
            <a:r>
              <a:rPr lang="en-US" dirty="0"/>
              <a:t>Waveguide</a:t>
            </a:r>
          </a:p>
          <a:p>
            <a:pPr lvl="1"/>
            <a:r>
              <a:rPr lang="en-US" dirty="0"/>
              <a:t>Advantage:</a:t>
            </a:r>
          </a:p>
          <a:p>
            <a:pPr lvl="1"/>
            <a:r>
              <a:rPr lang="en-US" dirty="0"/>
              <a:t>Disadvantage: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approach: NRL Arch and waveguide</a:t>
            </a:r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-for more info…List location or contact for specification (or other related documents)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setup</a:t>
            </a:r>
          </a:p>
          <a:p>
            <a:pPr lvl="1"/>
            <a:r>
              <a:rPr lang="en-US" dirty="0"/>
              <a:t>Where an reflective measurement with two antenna (picture) and waveguide (picture). Need detail on frequency range, sample sizes.</a:t>
            </a:r>
          </a:p>
          <a:p>
            <a:pPr lvl="1"/>
            <a:r>
              <a:rPr lang="en-US" dirty="0"/>
              <a:t>Benefit: can take advantages of parts available at PSU for fast results before committing to buy/build some components.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MATLAB: extract data. Available for students at PSU</a:t>
            </a:r>
          </a:p>
          <a:p>
            <a:pPr lvl="1"/>
            <a:r>
              <a:rPr lang="en-US" dirty="0"/>
              <a:t>EM Pro: simulation. Available for students at PSU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Procedures: Prototype</a:t>
            </a:r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-for more info…List location or contact for specification (or other related documents)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 software</a:t>
            </a:r>
          </a:p>
          <a:p>
            <a:r>
              <a:rPr lang="en-US" dirty="0"/>
              <a:t>Interactive process (measure thickness also)</a:t>
            </a:r>
          </a:p>
          <a:p>
            <a:r>
              <a:rPr lang="en-US" dirty="0"/>
              <a:t>NRL arch in RF chamber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Procedures: optimization</a:t>
            </a:r>
          </a:p>
        </p:txBody>
      </p:sp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gathering parts for prototyping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Documents and References</a:t>
            </a:r>
          </a:p>
        </p:txBody>
      </p:sp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 planning overview presentation" id="{11734F26-DC3E-4DB1-A7CA-E8974573DED9}" vid="{CE64C202-BC92-45CD-95CB-8071B13D3EF8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0</TotalTime>
  <Words>231</Words>
  <Application>Microsoft Office PowerPoint</Application>
  <PresentationFormat>Custom</PresentationFormat>
  <Paragraphs>39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Project planning overview presentation</vt:lpstr>
      <vt:lpstr>Capstone project proposal presentation: EM parameterization of CF</vt:lpstr>
      <vt:lpstr>Requirements from project description</vt:lpstr>
      <vt:lpstr>Project management</vt:lpstr>
      <vt:lpstr>Technical approach: NRL Arch and waveguide</vt:lpstr>
      <vt:lpstr>Procedures: Prototype</vt:lpstr>
      <vt:lpstr>Procedures: optimization</vt:lpstr>
      <vt:lpstr>Current Status</vt:lpstr>
      <vt:lpstr>Related Documents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2017-02-01T11:08:32Z</dcterms:created>
  <dcterms:modified xsi:type="dcterms:W3CDTF">2017-02-01T12:08:34Z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