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71" r:id="rId5"/>
    <p:sldId id="272" r:id="rId6"/>
    <p:sldId id="265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6" r:id="rId15"/>
    <p:sldId id="281" r:id="rId16"/>
    <p:sldId id="26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>
      <p:cViewPr varScale="1">
        <p:scale>
          <a:sx n="83" d="100"/>
          <a:sy n="83" d="100"/>
        </p:scale>
        <p:origin x="120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A3C36-403D-4981-9FBD-BF6F7C0F8D48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6FE50-FEDB-4AFF-BE25-811750D4D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81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6FE50-FEDB-4AFF-BE25-811750D4DE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1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=""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khoa2810/Fruits_Classification_CNN.git" TargetMode="External"/><Relationship Id="rId2" Type="http://schemas.openxmlformats.org/officeDocument/2006/relationships/hyperlink" Target="https://www.kaggle.com/datasets/sshikamaru/fruit-recogni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4400" smtClean="0">
                <a:solidFill>
                  <a:srgbClr val="FF0000"/>
                </a:solidFill>
              </a:rPr>
              <a:t>XÂY DỰNG MÔ HÌNH CNN PHÂN LOẠI TRÁI CÂY</a:t>
            </a:r>
            <a:endParaRPr lang="en-US" altLang="en-US" sz="4400">
              <a:solidFill>
                <a:srgbClr val="FF00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0593" y="4340352"/>
            <a:ext cx="4383214" cy="1270794"/>
          </a:xfrm>
        </p:spPr>
        <p:txBody>
          <a:bodyPr/>
          <a:lstStyle/>
          <a:p>
            <a:r>
              <a:rPr lang="en-US" altLang="en-US" b="1" smtClean="0"/>
              <a:t>Giảng viên</a:t>
            </a:r>
          </a:p>
          <a:p>
            <a:r>
              <a:rPr lang="en-US" altLang="en-US" smtClean="0"/>
              <a:t>TS.Phạm Nguyên Khang</a:t>
            </a:r>
            <a:endParaRPr lang="en-US" altLang="en-US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80E355BD-3478-446D-BADE-5B579DF2F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4340352"/>
            <a:ext cx="4383214" cy="167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9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smtClean="0"/>
              <a:t>Sinh viên thực hiện</a:t>
            </a:r>
          </a:p>
          <a:p>
            <a:r>
              <a:rPr lang="en-US" altLang="en-US" smtClean="0"/>
              <a:t>Trần Anh Khoa</a:t>
            </a:r>
          </a:p>
          <a:p>
            <a:r>
              <a:rPr lang="en-US" altLang="en-US" smtClean="0"/>
              <a:t>B1913240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2.2. XÂY DỰNG MÔ HÌNH CNN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mtClean="0"/>
              <a:t>Mô hình 2: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65" y="2514600"/>
            <a:ext cx="7254869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2.2. XÂY DỰNG MÔ HÌNH CNN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Biên dịch mô hình: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59069"/>
            <a:ext cx="7125317" cy="1470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327112"/>
            <a:ext cx="7125317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2.2. XÂY DỰNG MÔ HÌNH CNN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Huấn luyện mô hình 1: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27" y="2438400"/>
            <a:ext cx="7260145" cy="328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2.2. XÂY DỰNG MÔ HÌNH CNN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Huấn luyện mô hình 2: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72" y="2545009"/>
            <a:ext cx="7254655" cy="32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3. KẾT QUẢ THỰC NGHIỆM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z="2400" smtClean="0"/>
              <a:t>Đối với dữ liệu test trên cả hai mô hình đều cho kết quả với độ chính xác là 100%.</a:t>
            </a:r>
          </a:p>
          <a:p>
            <a:pPr marL="0" indent="0">
              <a:buNone/>
            </a:pPr>
            <a:endParaRPr lang="en-US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93" y="2617017"/>
            <a:ext cx="6424217" cy="1836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93" y="4555990"/>
            <a:ext cx="6424217" cy="19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</a:t>
            </a:r>
            <a:r>
              <a:rPr lang="en-US" smtClean="0"/>
              <a:t>ink datatset gốc: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https://www.kaggle.com/datasets/sshikamaru/fruit-recognition</a:t>
            </a:r>
            <a:endParaRPr lang="en-US"/>
          </a:p>
          <a:p>
            <a:r>
              <a:rPr lang="en-US" smtClean="0"/>
              <a:t>Link Repo github + dataset được chuẩn hoá:</a:t>
            </a:r>
          </a:p>
          <a:p>
            <a:pPr marL="0" indent="0">
              <a:buNone/>
            </a:pPr>
            <a:r>
              <a:rPr lang="en-GB" smtClean="0">
                <a:hlinkClick r:id="rId3"/>
              </a:rPr>
              <a:t>https://github.com/trankhoa2810/Fruits_Classification_CNN.git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15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2743200"/>
            <a:ext cx="7162800" cy="1295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000" b="1" smtClean="0">
                <a:solidFill>
                  <a:srgbClr val="FF0000"/>
                </a:solidFill>
              </a:rPr>
              <a:t>CẢM ƠN THẦY VÀ CÁC BẠN ĐÃ LẮNG NGHE</a:t>
            </a:r>
            <a:endParaRPr lang="en-US" altLang="en-US" sz="4000" b="1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077200" cy="42672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en-US" sz="3600" b="1" smtClean="0">
                <a:solidFill>
                  <a:srgbClr val="FF0000"/>
                </a:solidFill>
              </a:rPr>
              <a:t>GIỚI THIỆU</a:t>
            </a:r>
          </a:p>
          <a:p>
            <a:pPr marL="514350" indent="-514350">
              <a:buAutoNum type="arabicPeriod"/>
            </a:pPr>
            <a:r>
              <a:rPr lang="en-US" altLang="en-US" sz="3600" b="1" smtClean="0">
                <a:solidFill>
                  <a:srgbClr val="FF0000"/>
                </a:solidFill>
              </a:rPr>
              <a:t>XÂY DỰNG MÔ HÌNH CNN</a:t>
            </a:r>
          </a:p>
          <a:p>
            <a:pPr marL="514350" indent="-514350">
              <a:buAutoNum type="arabicPeriod"/>
            </a:pPr>
            <a:r>
              <a:rPr lang="en-US" altLang="en-US" sz="3600" b="1" smtClean="0">
                <a:solidFill>
                  <a:srgbClr val="FF0000"/>
                </a:solidFill>
              </a:rPr>
              <a:t>KẾT QUẢ THỰC NGHIỆM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1. GIỚI THIỆU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600" smtClean="0"/>
              <a:t>Tập dữ liệu bao gồm: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rgbClr val="FF0000"/>
                </a:solidFill>
              </a:rPr>
              <a:t>4873</a:t>
            </a:r>
            <a:r>
              <a:rPr lang="en-US" altLang="en-US" sz="3600" smtClean="0"/>
              <a:t> hình ảnh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600" smtClean="0"/>
              <a:t> </a:t>
            </a:r>
            <a:r>
              <a:rPr lang="en-US" altLang="en-US" sz="3600" smtClean="0">
                <a:solidFill>
                  <a:srgbClr val="FF0000"/>
                </a:solidFill>
              </a:rPr>
              <a:t>10</a:t>
            </a:r>
            <a:r>
              <a:rPr lang="en-US" altLang="en-US" sz="3600" smtClean="0"/>
              <a:t> lớp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6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1. GIỚI THIỆU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600" smtClean="0"/>
              <a:t>Mỗi lớp được đánh số từ 0-9 tương ứng với các nhãn: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58222"/>
            <a:ext cx="7543800" cy="7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1. GIỚI THIỆU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3600" smtClean="0"/>
              <a:t>Kích thước mỗi ảnh là 100x100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1"/>
            <a:ext cx="4069433" cy="358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508505"/>
            <a:ext cx="4035160" cy="35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4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2.1. TIỀN XỬ LÝ DỮ LIỆU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Đọc dữ liệu hình ảnh từ các thư mục: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66" y="2971800"/>
            <a:ext cx="7574665" cy="3371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6" y="2386314"/>
            <a:ext cx="7574665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2.1. TIỀN XỬ LÝ DỮ LIỆU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Ép kiểu X, y về dạng array để thuận tiện cho quá trình huấn luyện dữ liệu.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95600"/>
            <a:ext cx="3764249" cy="2051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65" y="2895600"/>
            <a:ext cx="3605643" cy="20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2.1. TIỀN XỬ LÝ DỮ LIỆU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r>
              <a:rPr lang="en-US" altLang="en-US" smtClean="0"/>
              <a:t>Tập dữ liệu được chia thành 2 phần: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mtClean="0"/>
              <a:t>Train (huấn luyện): 80%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mtClean="0"/>
              <a:t>Test (kiểm tra): 20%</a:t>
            </a:r>
          </a:p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33800"/>
            <a:ext cx="8672312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2.2. XÂY DỰNG MÔ HÌNH CNN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mtClean="0"/>
              <a:t>Mô hình 1: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2" y="2532713"/>
            <a:ext cx="7331075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282</Words>
  <Application>Microsoft Office PowerPoint</Application>
  <PresentationFormat>On-screen Show (4:3)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Default Design</vt:lpstr>
      <vt:lpstr>XÂY DỰNG MÔ HÌNH CNN PHÂN LOẠI TRÁI CÂY</vt:lpstr>
      <vt:lpstr>PowerPoint Presentation</vt:lpstr>
      <vt:lpstr>1. GIỚI THIỆU</vt:lpstr>
      <vt:lpstr>1. GIỚI THIỆU</vt:lpstr>
      <vt:lpstr>1. GIỚI THIỆU</vt:lpstr>
      <vt:lpstr>2.1. TIỀN XỬ LÝ DỮ LIỆU</vt:lpstr>
      <vt:lpstr>2.1. TIỀN XỬ LÝ DỮ LIỆU</vt:lpstr>
      <vt:lpstr>2.1. TIỀN XỬ LÝ DỮ LIỆU</vt:lpstr>
      <vt:lpstr>2.2. XÂY DỰNG MÔ HÌNH CNN</vt:lpstr>
      <vt:lpstr>2.2. XÂY DỰNG MÔ HÌNH CNN</vt:lpstr>
      <vt:lpstr>2.2. XÂY DỰNG MÔ HÌNH CNN</vt:lpstr>
      <vt:lpstr>2.2. XÂY DỰNG MÔ HÌNH CNN</vt:lpstr>
      <vt:lpstr>2.2. XÂY DỰNG MÔ HÌNH CNN</vt:lpstr>
      <vt:lpstr>3. KẾT QUẢ THỰC NGHIỆM</vt:lpstr>
      <vt:lpstr>PowerPoint Presentation</vt:lpstr>
      <vt:lpstr>PowerPoint Presentation</vt:lpstr>
    </vt:vector>
  </TitlesOfParts>
  <Company>CANTHO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Microsoft account</cp:lastModifiedBy>
  <cp:revision>102</cp:revision>
  <dcterms:created xsi:type="dcterms:W3CDTF">2008-08-06T06:37:20Z</dcterms:created>
  <dcterms:modified xsi:type="dcterms:W3CDTF">2023-02-26T16:24:43Z</dcterms:modified>
</cp:coreProperties>
</file>