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1" r:id="rId10"/>
    <p:sldId id="263" r:id="rId11"/>
    <p:sldId id="269" r:id="rId12"/>
    <p:sldId id="275" r:id="rId13"/>
    <p:sldId id="270" r:id="rId14"/>
    <p:sldId id="265" r:id="rId15"/>
    <p:sldId id="272" r:id="rId16"/>
    <p:sldId id="273" r:id="rId17"/>
    <p:sldId id="274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Bold" panose="020B0704020202020204" pitchFamily="34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22" autoAdjust="0"/>
  </p:normalViewPr>
  <p:slideViewPr>
    <p:cSldViewPr>
      <p:cViewPr varScale="1">
        <p:scale>
          <a:sx n="58" d="100"/>
          <a:sy n="58" d="100"/>
        </p:scale>
        <p:origin x="7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6274" y="123825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7192" y="64293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>
            <a:off x="2496743" y="1683097"/>
            <a:ext cx="12758737" cy="14288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9117" y="0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7192" y="6979443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287192" y="14287"/>
            <a:ext cx="2643187" cy="2643188"/>
          </a:xfrm>
          <a:custGeom>
            <a:avLst/>
            <a:gdLst/>
            <a:ahLst/>
            <a:cxnLst/>
            <a:rect l="l" t="t" r="r" b="b"/>
            <a:pathLst>
              <a:path w="2643187" h="2643188">
                <a:moveTo>
                  <a:pt x="0" y="0"/>
                </a:moveTo>
                <a:lnTo>
                  <a:pt x="2643187" y="0"/>
                </a:lnTo>
                <a:lnTo>
                  <a:pt x="2643187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980444" y="114300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5" y="0"/>
                </a:lnTo>
                <a:lnTo>
                  <a:pt x="2045495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778320" y="2571816"/>
            <a:ext cx="15480980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5"/>
              </a:lnSpc>
            </a:pPr>
            <a:r>
              <a:rPr lang="en-US" sz="3500" b="1" dirty="0" smtClean="0">
                <a:solidFill>
                  <a:srgbClr val="0042C7"/>
                </a:solidFill>
                <a:latin typeface="Arial Bold"/>
                <a:ea typeface="Arial Bold"/>
                <a:cs typeface="Arial Bold"/>
                <a:sym typeface="Arial Bold"/>
              </a:rPr>
              <a:t>THIẾT KẾ HỆ THỐNG ĐIỂM DANH BẰNG VÂN TAY</a:t>
            </a:r>
            <a:endParaRPr lang="en-US" sz="3500" b="1" dirty="0">
              <a:solidFill>
                <a:srgbClr val="0042C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5495"/>
              </a:lnSpc>
            </a:pPr>
            <a:r>
              <a:rPr lang="en-US" sz="3500" b="1" dirty="0" smtClean="0">
                <a:solidFill>
                  <a:srgbClr val="0042C7"/>
                </a:solidFill>
                <a:latin typeface="Arial Bold"/>
                <a:ea typeface="Arial Bold"/>
                <a:cs typeface="Arial Bold"/>
                <a:sym typeface="Arial Bold"/>
              </a:rPr>
              <a:t>DESIGN OF FINGERPRINT ATTENDANCE SYSTEM</a:t>
            </a:r>
            <a:endParaRPr lang="en-US" sz="3500" b="1" dirty="0">
              <a:solidFill>
                <a:srgbClr val="3366CC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153" y="3203958"/>
            <a:ext cx="18201847" cy="4689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r>
              <a:rPr lang="en-US" sz="3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</a:t>
            </a:r>
            <a:r>
              <a:rPr lang="en-US" sz="35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PhD.Phan</a:t>
            </a:r>
            <a:r>
              <a:rPr lang="en-US" sz="3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Đình</a:t>
            </a:r>
            <a:r>
              <a:rPr lang="en-US" sz="3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Duy</a:t>
            </a: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91996" y="9810721"/>
            <a:ext cx="29432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8946" y="9810721"/>
            <a:ext cx="817011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26621" y="9810721"/>
            <a:ext cx="23717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38596"/>
              </p:ext>
            </p:extLst>
          </p:nvPr>
        </p:nvGraphicFramePr>
        <p:xfrm>
          <a:off x="4727497" y="5143500"/>
          <a:ext cx="8322591" cy="2057400"/>
        </p:xfrm>
        <a:graphic>
          <a:graphicData uri="http://schemas.openxmlformats.org/drawingml/2006/table">
            <a:tbl>
              <a:tblPr/>
              <a:tblGrid>
                <a:gridCol w="870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STT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Họ và Tên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MSSV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Trần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999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</a:t>
                      </a:r>
                      <a:r>
                        <a:rPr lang="en-US" sz="1999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999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Kiệt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21522264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Đỗ</a:t>
                      </a:r>
                      <a:r>
                        <a:rPr lang="en-US" sz="1999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 </a:t>
                      </a:r>
                      <a:r>
                        <a:rPr lang="en-US" sz="1999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Quốc</a:t>
                      </a:r>
                      <a:r>
                        <a:rPr lang="en-US" sz="1999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999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Tuấn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21521621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2791996" y="1001315"/>
            <a:ext cx="12961144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4599" b="1">
                <a:solidFill>
                  <a:srgbClr val="FF3131"/>
                </a:solidFill>
                <a:latin typeface="Arial Bold"/>
                <a:ea typeface="Arial Bold"/>
                <a:cs typeface="Arial Bold"/>
                <a:sym typeface="Arial Bold"/>
              </a:rPr>
              <a:t>BÁO CÁO ĐỒ 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52971"/>
            <a:ext cx="15480980" cy="57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lang="en-US" sz="39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56576" y="1597222"/>
            <a:ext cx="8229600" cy="1143000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vân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5938"/>
            <a:ext cx="2373441" cy="705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  <a:p>
            <a:pPr algn="ctr">
              <a:lnSpc>
                <a:spcPts val="4679"/>
              </a:lnSpc>
            </a:pPr>
            <a:endParaRPr lang="en-US"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7" name="AutoShape 2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5138739" y="2278033"/>
            <a:ext cx="6291261" cy="62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039116" y="153825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Sơ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đồ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thuật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quét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vân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tay</a:t>
            </a:r>
            <a:endParaRPr lang="en-US" sz="3600" dirty="0">
              <a:latin typeface="+mn-lt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2564866"/>
            <a:ext cx="2819400" cy="7020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5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  <a:p>
            <a:pPr algn="ctr">
              <a:lnSpc>
                <a:spcPts val="4679"/>
              </a:lnSpc>
            </a:pPr>
            <a:endParaRPr lang="en-US"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7" name="AutoShape 2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5138739" y="2278033"/>
            <a:ext cx="6291261" cy="62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039116" y="153825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Sơ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đồ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thuật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cập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nhật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vân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tay</a:t>
            </a:r>
            <a:endParaRPr lang="en-US" sz="3600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619" y="2720049"/>
            <a:ext cx="2820781" cy="69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  <a:p>
            <a:pPr algn="ctr">
              <a:lnSpc>
                <a:spcPts val="4679"/>
              </a:lnSpc>
            </a:pPr>
            <a:endParaRPr lang="en-US"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7" name="AutoShape 2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5138739" y="2278033"/>
            <a:ext cx="6291261" cy="62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039116" y="153825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Sơ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đồ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thuật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xóa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vân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tay</a:t>
            </a:r>
            <a:endParaRPr lang="en-US" sz="3600" dirty="0">
              <a:latin typeface="+mn-lt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7"/>
          <a:stretch>
            <a:fillRect/>
          </a:stretch>
        </p:blipFill>
        <p:spPr>
          <a:xfrm>
            <a:off x="7793831" y="2614465"/>
            <a:ext cx="3255169" cy="67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24396"/>
            <a:ext cx="1548098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endParaRPr lang="en-US" sz="41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9" name="Picture 18"/>
          <p:cNvPicPr/>
          <p:nvPr/>
        </p:nvPicPr>
        <p:blipFill>
          <a:blip r:embed="rId7"/>
          <a:stretch>
            <a:fillRect/>
          </a:stretch>
        </p:blipFill>
        <p:spPr>
          <a:xfrm>
            <a:off x="4929188" y="3129408"/>
            <a:ext cx="8482012" cy="44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0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24396"/>
            <a:ext cx="1548098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endParaRPr lang="en-US" sz="41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6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4929188" y="3262225"/>
            <a:ext cx="8858250" cy="45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24396"/>
            <a:ext cx="1548098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endParaRPr lang="en-US" sz="41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7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8153400" y="3287022"/>
            <a:ext cx="7543800" cy="3694743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8"/>
          <a:stretch>
            <a:fillRect/>
          </a:stretch>
        </p:blipFill>
        <p:spPr>
          <a:xfrm>
            <a:off x="2947988" y="2763786"/>
            <a:ext cx="3962400" cy="60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ega.com.vn/media/news/1907_nen-ket-thuc-ppt-dep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538"/>
            <a:ext cx="14630400" cy="102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286000" y="6979444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901005"/>
            <a:ext cx="15480980" cy="117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Nội Dung Trình Bày</a:t>
            </a:r>
          </a:p>
          <a:p>
            <a:pPr algn="ctr">
              <a:lnSpc>
                <a:spcPts val="3600"/>
              </a:lnSpc>
            </a:pPr>
            <a:endParaRPr lang="en-US" sz="4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57350" y="1116647"/>
            <a:ext cx="14973300" cy="6270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algn="ctr">
              <a:lnSpc>
                <a:spcPts val="6307"/>
              </a:lnSpc>
            </a:pP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809"/>
              </a:lnSpc>
            </a:pP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809"/>
              </a:lnSpc>
            </a:pP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47925" y="6981825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50347" y="-92868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7"/>
                </a:lnTo>
                <a:lnTo>
                  <a:pt x="0" y="2643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895796"/>
            <a:ext cx="15480980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Thiệu Đề Tài</a:t>
            </a:r>
          </a:p>
          <a:p>
            <a:pPr algn="ctr">
              <a:lnSpc>
                <a:spcPts val="360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13103"/>
            <a:ext cx="294326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4323" y="2143990"/>
            <a:ext cx="15603204" cy="780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5880"/>
              </a:lnSpc>
              <a:buFont typeface="Arial"/>
              <a:buChar char="•"/>
            </a:pP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Tổng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quan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đề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tài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  <a:endParaRPr lang="en-US" sz="35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r>
              <a:rPr lang="en-US" sz="3600" dirty="0" smtClean="0"/>
              <a:t>-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yếu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lí</a:t>
            </a:r>
            <a:r>
              <a:rPr lang="en-US" sz="3600" dirty="0"/>
              <a:t> </a:t>
            </a:r>
            <a:r>
              <a:rPr lang="en-US" sz="3600" dirty="0" err="1"/>
              <a:t>học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đảm</a:t>
            </a:r>
            <a:r>
              <a:rPr lang="en-US" sz="3600" dirty="0"/>
              <a:t> </a:t>
            </a:r>
            <a:r>
              <a:rPr lang="en-US" sz="3600" dirty="0" err="1"/>
              <a:t>bảo</a:t>
            </a:r>
            <a:r>
              <a:rPr lang="en-US" sz="3600" dirty="0"/>
              <a:t> </a:t>
            </a:r>
            <a:r>
              <a:rPr lang="en-US" sz="3600" dirty="0" err="1"/>
              <a:t>sự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gia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. </a:t>
            </a:r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thế</a:t>
            </a:r>
            <a:r>
              <a:rPr lang="en-US" sz="3600" dirty="0"/>
              <a:t>,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soát</a:t>
            </a:r>
            <a:r>
              <a:rPr lang="en-US" sz="3600" dirty="0"/>
              <a:t> </a:t>
            </a:r>
            <a:r>
              <a:rPr lang="en-US" sz="3600" dirty="0" err="1"/>
              <a:t>lượng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, </a:t>
            </a:r>
            <a:r>
              <a:rPr lang="en-US" sz="3600" dirty="0" err="1"/>
              <a:t>hiện</a:t>
            </a:r>
            <a:r>
              <a:rPr lang="en-US" sz="3600" dirty="0"/>
              <a:t> nay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biện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bằng</a:t>
            </a:r>
            <a:r>
              <a:rPr lang="en-US" sz="3600" dirty="0"/>
              <a:t> </a:t>
            </a:r>
            <a:r>
              <a:rPr lang="en-US" sz="3600" dirty="0" err="1"/>
              <a:t>thẻ</a:t>
            </a:r>
            <a:r>
              <a:rPr lang="en-US" sz="3600" dirty="0"/>
              <a:t> RFID,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di </a:t>
            </a:r>
            <a:r>
              <a:rPr lang="en-US" sz="3600" dirty="0" err="1"/>
              <a:t>động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qua smartphone </a:t>
            </a:r>
            <a:r>
              <a:rPr lang="en-US" sz="3600" dirty="0" err="1"/>
              <a:t>hoặc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bằng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QR.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 - </a:t>
            </a:r>
            <a:r>
              <a:rPr lang="en-US" sz="3600" dirty="0" err="1" smtClean="0"/>
              <a:t>Tuy</a:t>
            </a:r>
            <a:r>
              <a:rPr lang="en-US" sz="3600" dirty="0" smtClean="0"/>
              <a:t> </a:t>
            </a:r>
            <a:r>
              <a:rPr lang="en-US" sz="3600" dirty="0" err="1"/>
              <a:t>nhiên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vẫn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lỗ</a:t>
            </a:r>
            <a:r>
              <a:rPr lang="en-US" sz="3600" dirty="0"/>
              <a:t> </a:t>
            </a:r>
            <a:r>
              <a:rPr lang="en-US" sz="3600" dirty="0" err="1"/>
              <a:t>hổng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quét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quên</a:t>
            </a:r>
            <a:r>
              <a:rPr lang="en-US" sz="3600" dirty="0"/>
              <a:t> </a:t>
            </a:r>
            <a:r>
              <a:rPr lang="en-US" sz="3600" dirty="0" err="1"/>
              <a:t>thẻ</a:t>
            </a:r>
            <a:r>
              <a:rPr lang="en-US" sz="3600" dirty="0"/>
              <a:t> ở </a:t>
            </a:r>
            <a:r>
              <a:rPr lang="en-US" sz="3600" dirty="0" err="1"/>
              <a:t>nhà</a:t>
            </a:r>
            <a:r>
              <a:rPr lang="en-US" sz="3600" dirty="0"/>
              <a:t>, </a:t>
            </a:r>
            <a:r>
              <a:rPr lang="en-US" sz="3600" dirty="0" err="1"/>
              <a:t>quét</a:t>
            </a:r>
            <a:r>
              <a:rPr lang="en-US" sz="3600" dirty="0"/>
              <a:t> QR </a:t>
            </a:r>
            <a:r>
              <a:rPr lang="en-US" sz="3600" dirty="0" err="1"/>
              <a:t>thì</a:t>
            </a:r>
            <a:r>
              <a:rPr lang="en-US" sz="3600" dirty="0"/>
              <a:t> link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share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nhiều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riêng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phòng</a:t>
            </a:r>
            <a:r>
              <a:rPr lang="en-US" sz="3600" dirty="0"/>
              <a:t> </a:t>
            </a:r>
            <a:r>
              <a:rPr lang="en-US" sz="3600" dirty="0" err="1"/>
              <a:t>học</a:t>
            </a:r>
            <a:r>
              <a:rPr lang="en-US" sz="3600" dirty="0"/>
              <a:t>. </a:t>
            </a:r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thế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</a:t>
            </a:r>
            <a:r>
              <a:rPr lang="en-US" sz="3600" dirty="0" err="1"/>
              <a:t>tình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này</a:t>
            </a:r>
            <a:r>
              <a:rPr lang="en-US" sz="3600" dirty="0"/>
              <a:t>,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chúng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muốn</a:t>
            </a:r>
            <a:r>
              <a:rPr lang="en-US" sz="3600" dirty="0"/>
              <a:t> </a:t>
            </a:r>
            <a:r>
              <a:rPr lang="en-US" sz="3600" dirty="0" err="1"/>
              <a:t>xây</a:t>
            </a:r>
            <a:r>
              <a:rPr lang="en-US" sz="3600" dirty="0"/>
              <a:t> </a:t>
            </a:r>
            <a:r>
              <a:rPr lang="en-US" sz="3600" dirty="0" err="1"/>
              <a:t>dựng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bằng</a:t>
            </a:r>
            <a:r>
              <a:rPr lang="en-US" sz="3600" dirty="0"/>
              <a:t> </a:t>
            </a:r>
            <a:r>
              <a:rPr lang="en-US" sz="3600" dirty="0" err="1"/>
              <a:t>vân</a:t>
            </a:r>
            <a:r>
              <a:rPr lang="en-US" sz="3600" dirty="0"/>
              <a:t> </a:t>
            </a:r>
            <a:r>
              <a:rPr lang="en-US" sz="3600" dirty="0" err="1"/>
              <a:t>tay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</a:t>
            </a:r>
            <a:r>
              <a:rPr lang="en-US" sz="3600" dirty="0" err="1"/>
              <a:t>bỏ</a:t>
            </a:r>
            <a:r>
              <a:rPr lang="en-US" sz="3600" dirty="0"/>
              <a:t> </a:t>
            </a:r>
            <a:r>
              <a:rPr lang="en-US" sz="3600" dirty="0" err="1"/>
              <a:t>tình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mạo</a:t>
            </a:r>
            <a:r>
              <a:rPr lang="en-US" sz="3600" dirty="0"/>
              <a:t> </a:t>
            </a:r>
            <a:r>
              <a:rPr lang="en-US" sz="3600" dirty="0" err="1"/>
              <a:t>cũng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tăng</a:t>
            </a:r>
            <a:r>
              <a:rPr lang="en-US" sz="3600" dirty="0"/>
              <a:t> </a:t>
            </a:r>
            <a:r>
              <a:rPr lang="en-US" sz="3600" dirty="0" err="1"/>
              <a:t>cường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bảo</a:t>
            </a:r>
            <a:r>
              <a:rPr lang="en-US" sz="3600" dirty="0"/>
              <a:t> </a:t>
            </a:r>
            <a:r>
              <a:rPr lang="en-US" sz="3600" dirty="0" err="1"/>
              <a:t>mật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riêng</a:t>
            </a:r>
            <a:r>
              <a:rPr lang="en-US" sz="3600" dirty="0"/>
              <a:t> </a:t>
            </a:r>
            <a:r>
              <a:rPr lang="en-US" sz="3600" dirty="0" err="1"/>
              <a:t>tư</a:t>
            </a:r>
            <a:r>
              <a:rPr lang="en-US" sz="3600" dirty="0"/>
              <a:t>.</a:t>
            </a:r>
          </a:p>
          <a:p>
            <a:pPr algn="just">
              <a:lnSpc>
                <a:spcPts val="588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588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47925" y="6981825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895796"/>
            <a:ext cx="15480980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Mục Tiêu Đề Tài</a:t>
            </a:r>
          </a:p>
          <a:p>
            <a:pPr algn="ctr">
              <a:lnSpc>
                <a:spcPts val="360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13103"/>
            <a:ext cx="294326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95624" y="2624884"/>
            <a:ext cx="15952767" cy="4888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6089"/>
              </a:lnSpc>
              <a:buFont typeface="Arial"/>
              <a:buChar char="•"/>
            </a:pPr>
            <a:r>
              <a:rPr lang="en-US" sz="3499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Mục</a:t>
            </a:r>
            <a:r>
              <a:rPr lang="en-US" sz="3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tiêu</a:t>
            </a:r>
            <a:r>
              <a:rPr lang="en-US" sz="3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499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đề</a:t>
            </a:r>
            <a:r>
              <a:rPr lang="en-US" sz="3499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499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tài</a:t>
            </a:r>
            <a:r>
              <a:rPr lang="en-US" sz="3499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  <a:endParaRPr lang="en-US" sz="3499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r>
              <a:rPr lang="en-US" sz="3600" dirty="0"/>
              <a:t>+ </a:t>
            </a:r>
            <a:r>
              <a:rPr lang="en-US" sz="3600" dirty="0" err="1"/>
              <a:t>Cải</a:t>
            </a:r>
            <a:r>
              <a:rPr lang="en-US" sz="3600" dirty="0"/>
              <a:t> </a:t>
            </a:r>
            <a:r>
              <a:rPr lang="en-US" sz="3600" dirty="0" err="1"/>
              <a:t>thiện</a:t>
            </a:r>
            <a:r>
              <a:rPr lang="en-US" sz="3600" dirty="0"/>
              <a:t> </a:t>
            </a:r>
            <a:r>
              <a:rPr lang="en-US" sz="3600" dirty="0" err="1"/>
              <a:t>quy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:</a:t>
            </a:r>
          </a:p>
          <a:p>
            <a:r>
              <a:rPr lang="en-US" sz="3600" dirty="0"/>
              <a:t>+ </a:t>
            </a:r>
            <a:r>
              <a:rPr lang="en-US" sz="3600" dirty="0" err="1"/>
              <a:t>Giảm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xuống</a:t>
            </a:r>
            <a:r>
              <a:rPr lang="en-US" sz="3600" dirty="0"/>
              <a:t> </a:t>
            </a:r>
            <a:r>
              <a:rPr lang="en-US" sz="3600" dirty="0" err="1"/>
              <a:t>mức</a:t>
            </a:r>
            <a:r>
              <a:rPr lang="en-US" sz="3600" dirty="0"/>
              <a:t> </a:t>
            </a:r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thiểu</a:t>
            </a:r>
            <a:endParaRPr lang="en-US" sz="3600" dirty="0"/>
          </a:p>
          <a:p>
            <a:r>
              <a:rPr lang="en-US" sz="3600" dirty="0"/>
              <a:t>+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động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thu</a:t>
            </a:r>
            <a:r>
              <a:rPr lang="en-US" sz="3600" dirty="0"/>
              <a:t> </a:t>
            </a:r>
            <a:r>
              <a:rPr lang="en-US" sz="3600" dirty="0" err="1"/>
              <a:t>thập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lưu</a:t>
            </a:r>
            <a:r>
              <a:rPr lang="en-US" sz="3600" dirty="0"/>
              <a:t> </a:t>
            </a:r>
            <a:r>
              <a:rPr lang="en-US" sz="3600" dirty="0" err="1"/>
              <a:t>trữ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endParaRPr lang="en-US" sz="3600" dirty="0"/>
          </a:p>
          <a:p>
            <a:r>
              <a:rPr lang="en-US" sz="3600" dirty="0"/>
              <a:t>+ </a:t>
            </a:r>
            <a:r>
              <a:rPr lang="en-US" sz="3600" dirty="0" err="1"/>
              <a:t>Nâng</a:t>
            </a:r>
            <a:r>
              <a:rPr lang="en-US" sz="3600" dirty="0"/>
              <a:t> </a:t>
            </a:r>
            <a:r>
              <a:rPr lang="en-US" sz="3600" dirty="0" err="1"/>
              <a:t>cao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lí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tin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:</a:t>
            </a:r>
          </a:p>
          <a:p>
            <a:r>
              <a:rPr lang="en-US" sz="3600" dirty="0"/>
              <a:t>+ </a:t>
            </a:r>
            <a:r>
              <a:rPr lang="en-US" sz="3600" dirty="0" err="1"/>
              <a:t>Dễ</a:t>
            </a:r>
            <a:r>
              <a:rPr lang="en-US" sz="3600" dirty="0"/>
              <a:t> </a:t>
            </a:r>
            <a:r>
              <a:rPr lang="en-US" sz="3600" dirty="0" err="1"/>
              <a:t>dàng</a:t>
            </a:r>
            <a:r>
              <a:rPr lang="en-US" sz="3600" dirty="0"/>
              <a:t> </a:t>
            </a:r>
            <a:r>
              <a:rPr lang="en-US" sz="3600" dirty="0" err="1"/>
              <a:t>truy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vắng</a:t>
            </a:r>
            <a:r>
              <a:rPr lang="en-US" sz="3600" dirty="0"/>
              <a:t> </a:t>
            </a:r>
            <a:r>
              <a:rPr lang="en-US" sz="3600" dirty="0" err="1"/>
              <a:t>mặt</a:t>
            </a:r>
            <a:r>
              <a:rPr lang="en-US" sz="3600" dirty="0"/>
              <a:t>,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gia</a:t>
            </a:r>
            <a:endParaRPr lang="en-US" sz="3600" dirty="0"/>
          </a:p>
          <a:p>
            <a:r>
              <a:rPr lang="en-US" sz="3600" dirty="0"/>
              <a:t>+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cải</a:t>
            </a:r>
            <a:r>
              <a:rPr lang="en-US" sz="3600" dirty="0"/>
              <a:t> </a:t>
            </a:r>
            <a:r>
              <a:rPr lang="en-US" sz="3600" dirty="0" err="1"/>
              <a:t>thiện</a:t>
            </a:r>
            <a:r>
              <a:rPr lang="en-US" sz="3600" dirty="0"/>
              <a:t> </a:t>
            </a:r>
            <a:r>
              <a:rPr lang="en-US" sz="3600" dirty="0" err="1"/>
              <a:t>chất</a:t>
            </a:r>
            <a:r>
              <a:rPr lang="en-US" sz="3600" dirty="0"/>
              <a:t> </a:t>
            </a:r>
            <a:r>
              <a:rPr lang="en-US" sz="3600" dirty="0" err="1"/>
              <a:t>lượng</a:t>
            </a:r>
            <a:r>
              <a:rPr lang="en-US" sz="3600" dirty="0"/>
              <a:t> </a:t>
            </a:r>
            <a:r>
              <a:rPr lang="en-US" sz="3600" dirty="0" err="1"/>
              <a:t>giảng</a:t>
            </a:r>
            <a:r>
              <a:rPr lang="en-US" sz="3600" dirty="0"/>
              <a:t> </a:t>
            </a:r>
            <a:r>
              <a:rPr lang="en-US" sz="3600" dirty="0" err="1"/>
              <a:t>dạy</a:t>
            </a:r>
            <a:endParaRPr lang="en-US" sz="3600" dirty="0"/>
          </a:p>
          <a:p>
            <a:pPr algn="just">
              <a:lnSpc>
                <a:spcPts val="6089"/>
              </a:lnSpc>
            </a:pP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57734"/>
            <a:ext cx="1548098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Kiến Trúc Và Thành Phần Của Hệ Thống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47925" y="2593209"/>
            <a:ext cx="14973300" cy="662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5809"/>
              </a:lnSpc>
              <a:buAutoNum type="arabicPeriod"/>
            </a:pP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ESP8266: 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Wi-Fi,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nhiệm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cảm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tay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server.</a:t>
            </a: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49" lvl="1" indent="-377824" algn="l">
              <a:lnSpc>
                <a:spcPts val="5809"/>
              </a:lnSpc>
              <a:buAutoNum type="arabicPeriod"/>
            </a:pP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Cảm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tay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R307: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Đọc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minh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tay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ESP8266.</a:t>
            </a: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49" lvl="1" indent="-377824" algn="l">
              <a:lnSpc>
                <a:spcPts val="5809"/>
              </a:lnSpc>
              <a:buAutoNum type="arabicPeriod"/>
            </a:pP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Màn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OLED 0.96: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trạng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thái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danh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phản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55649" lvl="1" indent="-377824" algn="l">
              <a:lnSpc>
                <a:spcPts val="5809"/>
              </a:lnSpc>
              <a:buAutoNum type="arabicPeriod"/>
            </a:pP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server: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danh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ESP8266,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dàng</a:t>
            </a: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5809"/>
              </a:lnSpc>
            </a:pP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4679"/>
              </a:lnSpc>
            </a:pP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7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4965210" y="2804169"/>
            <a:ext cx="7867628" cy="54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8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mạch</a:t>
            </a: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4679"/>
              </a:lnSpc>
            </a:pP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444613" y="2550319"/>
            <a:ext cx="8433187" cy="6098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  <a:p>
            <a:pPr algn="ctr">
              <a:lnSpc>
                <a:spcPts val="4679"/>
              </a:lnSpc>
            </a:pPr>
            <a:endParaRPr lang="en-US"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7" name="AutoShape 2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5138739" y="2278033"/>
            <a:ext cx="6291261" cy="62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5873196" y="3484600"/>
            <a:ext cx="5955348" cy="4345021"/>
          </a:xfrm>
          <a:prstGeom prst="rect">
            <a:avLst/>
          </a:prstGeom>
        </p:spPr>
      </p:pic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4964670" y="21502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Sơ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đồ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thuật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khi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đăng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nhập</a:t>
            </a:r>
            <a:r>
              <a:rPr lang="en-US" sz="3600" dirty="0" smtClean="0">
                <a:latin typeface="+mn-lt"/>
              </a:rPr>
              <a:t> web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  <a:p>
            <a:pPr algn="ctr">
              <a:lnSpc>
                <a:spcPts val="4679"/>
              </a:lnSpc>
            </a:pPr>
            <a:endParaRPr lang="en-US"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7" name="AutoShape 2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blob:https://www.facebook.com/8179674c-44bf-48e0-ba92-fa5ef104b408"/>
          <p:cNvSpPr>
            <a:spLocks noChangeAspect="1" noChangeArrowheads="1"/>
          </p:cNvSpPr>
          <p:nvPr/>
        </p:nvSpPr>
        <p:spPr bwMode="auto">
          <a:xfrm>
            <a:off x="5138739" y="2278033"/>
            <a:ext cx="6291261" cy="62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039116" y="153825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Sơ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đồ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giải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thuật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hệ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thống</a:t>
            </a:r>
            <a:endParaRPr lang="en-US" sz="3600" dirty="0">
              <a:latin typeface="+mn-lt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7"/>
          <a:stretch>
            <a:fillRect/>
          </a:stretch>
        </p:blipFill>
        <p:spPr>
          <a:xfrm>
            <a:off x="6923454" y="2611090"/>
            <a:ext cx="4125546" cy="67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621</Words>
  <Application>Microsoft Office PowerPoint</Application>
  <PresentationFormat>Custom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Arial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 thuật toán khi đăng nhập web</vt:lpstr>
      <vt:lpstr>Sơ đồ giải thuật hệ thống</vt:lpstr>
      <vt:lpstr>Sơ đồ thuật toán thêm vân tay</vt:lpstr>
      <vt:lpstr>Sơ đồ thuật toán quét vân tay</vt:lpstr>
      <vt:lpstr>Sơ đồ thuật toán cập nhật vân tay</vt:lpstr>
      <vt:lpstr>Sơ đồ thuật toán xóa vân tay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PhD.Nguyễn Minh Sơn Tên nhóm: Bug Slayers Member1: Trần Văn Phát MSSV 21520746 Member2: Trịnh Tiến Phát MSSV 21522523 Member3: Võ Quốc Việt MSSV 21520880 Member4: Nguyễn Hoài Nam MSSV 21522060 Member5: Dương Khánh Ngọc MSSV 20521662</dc:title>
  <cp:lastModifiedBy>Vuong Ba</cp:lastModifiedBy>
  <cp:revision>15</cp:revision>
  <dcterms:created xsi:type="dcterms:W3CDTF">2006-08-16T00:00:00Z</dcterms:created>
  <dcterms:modified xsi:type="dcterms:W3CDTF">2025-01-07T13:48:48Z</dcterms:modified>
  <dc:identifier>DAGWb56NQ_E</dc:identifier>
</cp:coreProperties>
</file>