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1" r:id="rId6"/>
  </p:sldMasterIdLst>
  <p:notesMasterIdLst>
    <p:notesMasterId r:id="rId73"/>
  </p:notesMasterIdLst>
  <p:handoutMasterIdLst>
    <p:handoutMasterId r:id="rId74"/>
  </p:handoutMasterIdLst>
  <p:sldIdLst>
    <p:sldId id="330" r:id="rId7"/>
    <p:sldId id="362" r:id="rId8"/>
    <p:sldId id="367" r:id="rId9"/>
    <p:sldId id="279" r:id="rId10"/>
    <p:sldId id="363" r:id="rId11"/>
    <p:sldId id="366" r:id="rId12"/>
    <p:sldId id="291" r:id="rId13"/>
    <p:sldId id="369" r:id="rId14"/>
    <p:sldId id="301" r:id="rId15"/>
    <p:sldId id="287" r:id="rId16"/>
    <p:sldId id="338" r:id="rId17"/>
    <p:sldId id="292" r:id="rId18"/>
    <p:sldId id="339" r:id="rId19"/>
    <p:sldId id="342" r:id="rId20"/>
    <p:sldId id="341" r:id="rId21"/>
    <p:sldId id="343" r:id="rId22"/>
    <p:sldId id="344" r:id="rId23"/>
    <p:sldId id="293" r:id="rId24"/>
    <p:sldId id="346" r:id="rId25"/>
    <p:sldId id="294" r:id="rId26"/>
    <p:sldId id="348" r:id="rId27"/>
    <p:sldId id="349" r:id="rId28"/>
    <p:sldId id="288" r:id="rId29"/>
    <p:sldId id="354" r:id="rId30"/>
    <p:sldId id="265" r:id="rId31"/>
    <p:sldId id="300" r:id="rId32"/>
    <p:sldId id="357" r:id="rId33"/>
    <p:sldId id="358" r:id="rId34"/>
    <p:sldId id="359" r:id="rId35"/>
    <p:sldId id="355" r:id="rId36"/>
    <p:sldId id="361" r:id="rId37"/>
    <p:sldId id="360" r:id="rId38"/>
    <p:sldId id="328" r:id="rId39"/>
    <p:sldId id="266" r:id="rId40"/>
    <p:sldId id="304" r:id="rId41"/>
    <p:sldId id="305" r:id="rId42"/>
    <p:sldId id="306" r:id="rId43"/>
    <p:sldId id="307" r:id="rId44"/>
    <p:sldId id="308" r:id="rId45"/>
    <p:sldId id="309" r:id="rId46"/>
    <p:sldId id="310" r:id="rId47"/>
    <p:sldId id="311" r:id="rId48"/>
    <p:sldId id="312" r:id="rId49"/>
    <p:sldId id="313" r:id="rId50"/>
    <p:sldId id="314" r:id="rId51"/>
    <p:sldId id="316" r:id="rId52"/>
    <p:sldId id="317" r:id="rId53"/>
    <p:sldId id="353" r:id="rId54"/>
    <p:sldId id="350" r:id="rId55"/>
    <p:sldId id="264" r:id="rId56"/>
    <p:sldId id="290" r:id="rId57"/>
    <p:sldId id="319" r:id="rId58"/>
    <p:sldId id="320" r:id="rId59"/>
    <p:sldId id="321" r:id="rId60"/>
    <p:sldId id="322" r:id="rId61"/>
    <p:sldId id="323" r:id="rId62"/>
    <p:sldId id="324" r:id="rId63"/>
    <p:sldId id="297" r:id="rId64"/>
    <p:sldId id="365" r:id="rId65"/>
    <p:sldId id="325" r:id="rId66"/>
    <p:sldId id="329" r:id="rId67"/>
    <p:sldId id="340" r:id="rId68"/>
    <p:sldId id="283" r:id="rId69"/>
    <p:sldId id="364" r:id="rId70"/>
    <p:sldId id="368" r:id="rId71"/>
    <p:sldId id="302" r:id="rId72"/>
  </p:sldIdLst>
  <p:sldSz cx="9144000" cy="6858000" type="screen4x3"/>
  <p:notesSz cx="6858000" cy="9144000"/>
  <p:defaultTextStyle>
    <a:defPPr>
      <a:defRPr lang="en-US"/>
    </a:defPPr>
    <a:lvl1pPr algn="ctr" rtl="0" fontAlgn="base">
      <a:spcBef>
        <a:spcPct val="50000"/>
      </a:spcBef>
      <a:spcAft>
        <a:spcPct val="0"/>
      </a:spcAft>
      <a:defRPr b="1" kern="1200">
        <a:solidFill>
          <a:schemeClr val="tx1"/>
        </a:solidFill>
        <a:latin typeface="Arial" pitchFamily="34" charset="0"/>
        <a:ea typeface="+mn-ea"/>
        <a:cs typeface="Times New Roman" pitchFamily="18" charset="0"/>
      </a:defRPr>
    </a:lvl1pPr>
    <a:lvl2pPr marL="457200" algn="ctr" rtl="0" fontAlgn="base">
      <a:spcBef>
        <a:spcPct val="50000"/>
      </a:spcBef>
      <a:spcAft>
        <a:spcPct val="0"/>
      </a:spcAft>
      <a:defRPr b="1" kern="1200">
        <a:solidFill>
          <a:schemeClr val="tx1"/>
        </a:solidFill>
        <a:latin typeface="Arial" pitchFamily="34" charset="0"/>
        <a:ea typeface="+mn-ea"/>
        <a:cs typeface="Times New Roman" pitchFamily="18" charset="0"/>
      </a:defRPr>
    </a:lvl2pPr>
    <a:lvl3pPr marL="914400" algn="ctr" rtl="0" fontAlgn="base">
      <a:spcBef>
        <a:spcPct val="50000"/>
      </a:spcBef>
      <a:spcAft>
        <a:spcPct val="0"/>
      </a:spcAft>
      <a:defRPr b="1" kern="1200">
        <a:solidFill>
          <a:schemeClr val="tx1"/>
        </a:solidFill>
        <a:latin typeface="Arial" pitchFamily="34" charset="0"/>
        <a:ea typeface="+mn-ea"/>
        <a:cs typeface="Times New Roman" pitchFamily="18" charset="0"/>
      </a:defRPr>
    </a:lvl3pPr>
    <a:lvl4pPr marL="1371600" algn="ctr" rtl="0" fontAlgn="base">
      <a:spcBef>
        <a:spcPct val="50000"/>
      </a:spcBef>
      <a:spcAft>
        <a:spcPct val="0"/>
      </a:spcAft>
      <a:defRPr b="1" kern="1200">
        <a:solidFill>
          <a:schemeClr val="tx1"/>
        </a:solidFill>
        <a:latin typeface="Arial" pitchFamily="34" charset="0"/>
        <a:ea typeface="+mn-ea"/>
        <a:cs typeface="Times New Roman" pitchFamily="18" charset="0"/>
      </a:defRPr>
    </a:lvl4pPr>
    <a:lvl5pPr marL="1828800" algn="ctr" rtl="0" fontAlgn="base">
      <a:spcBef>
        <a:spcPct val="50000"/>
      </a:spcBef>
      <a:spcAft>
        <a:spcPct val="0"/>
      </a:spcAft>
      <a:defRPr b="1" kern="1200">
        <a:solidFill>
          <a:schemeClr val="tx1"/>
        </a:solidFill>
        <a:latin typeface="Arial" pitchFamily="34" charset="0"/>
        <a:ea typeface="+mn-ea"/>
        <a:cs typeface="Times New Roman" pitchFamily="18" charset="0"/>
      </a:defRPr>
    </a:lvl5pPr>
    <a:lvl6pPr marL="2286000" algn="l" defTabSz="914400" rtl="0" eaLnBrk="1" latinLnBrk="0" hangingPunct="1">
      <a:defRPr b="1" kern="1200">
        <a:solidFill>
          <a:schemeClr val="tx1"/>
        </a:solidFill>
        <a:latin typeface="Arial" pitchFamily="34" charset="0"/>
        <a:ea typeface="+mn-ea"/>
        <a:cs typeface="Times New Roman" pitchFamily="18" charset="0"/>
      </a:defRPr>
    </a:lvl6pPr>
    <a:lvl7pPr marL="2743200" algn="l" defTabSz="914400" rtl="0" eaLnBrk="1" latinLnBrk="0" hangingPunct="1">
      <a:defRPr b="1" kern="1200">
        <a:solidFill>
          <a:schemeClr val="tx1"/>
        </a:solidFill>
        <a:latin typeface="Arial" pitchFamily="34" charset="0"/>
        <a:ea typeface="+mn-ea"/>
        <a:cs typeface="Times New Roman" pitchFamily="18" charset="0"/>
      </a:defRPr>
    </a:lvl7pPr>
    <a:lvl8pPr marL="3200400" algn="l" defTabSz="914400" rtl="0" eaLnBrk="1" latinLnBrk="0" hangingPunct="1">
      <a:defRPr b="1" kern="1200">
        <a:solidFill>
          <a:schemeClr val="tx1"/>
        </a:solidFill>
        <a:latin typeface="Arial" pitchFamily="34" charset="0"/>
        <a:ea typeface="+mn-ea"/>
        <a:cs typeface="Times New Roman" pitchFamily="18" charset="0"/>
      </a:defRPr>
    </a:lvl8pPr>
    <a:lvl9pPr marL="3657600" algn="l" defTabSz="914400" rtl="0" eaLnBrk="1" latinLnBrk="0" hangingPunct="1">
      <a:defRPr b="1" kern="1200">
        <a:solidFill>
          <a:schemeClr val="tx1"/>
        </a:solidFill>
        <a:latin typeface="Arial" pitchFamily="34"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1" autoAdjust="0"/>
    <p:restoredTop sz="72267" autoAdjust="0"/>
  </p:normalViewPr>
  <p:slideViewPr>
    <p:cSldViewPr>
      <p:cViewPr varScale="1">
        <p:scale>
          <a:sx n="69" d="100"/>
          <a:sy n="69" d="100"/>
        </p:scale>
        <p:origin x="242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7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lvl1pPr>
          </a:lstStyle>
          <a:p>
            <a:pPr>
              <a:defRPr/>
            </a:pPr>
            <a:endParaRPr lang="en-AU"/>
          </a:p>
        </p:txBody>
      </p:sp>
      <p:sp>
        <p:nvSpPr>
          <p:cNvPr id="327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vl1pPr>
          </a:lstStyle>
          <a:p>
            <a:pPr>
              <a:defRPr/>
            </a:pPr>
            <a:endParaRPr lang="en-AU"/>
          </a:p>
        </p:txBody>
      </p:sp>
      <p:sp>
        <p:nvSpPr>
          <p:cNvPr id="327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vl1pPr>
          </a:lstStyle>
          <a:p>
            <a:pPr>
              <a:defRPr/>
            </a:pPr>
            <a:endParaRPr lang="en-AU"/>
          </a:p>
        </p:txBody>
      </p:sp>
      <p:sp>
        <p:nvSpPr>
          <p:cNvPr id="327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vl1pPr>
          </a:lstStyle>
          <a:p>
            <a:pPr>
              <a:defRPr/>
            </a:pPr>
            <a:fld id="{08530319-BEA3-46A1-8368-D92F59367075}" type="slidenum">
              <a:rPr lang="en-AU"/>
              <a:pPr>
                <a:defRPr/>
              </a:pPr>
              <a:t>‹#›</a:t>
            </a:fld>
            <a:endParaRPr lang="en-AU"/>
          </a:p>
        </p:txBody>
      </p:sp>
    </p:spTree>
    <p:extLst>
      <p:ext uri="{BB962C8B-B14F-4D97-AF65-F5344CB8AC3E}">
        <p14:creationId xmlns:p14="http://schemas.microsoft.com/office/powerpoint/2010/main" val="1927946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lvl1pPr>
          </a:lstStyle>
          <a:p>
            <a:pPr>
              <a:defRPr/>
            </a:pPr>
            <a:endParaRPr lang="en-US"/>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lvl1pPr>
          </a:lstStyle>
          <a:p>
            <a:pPr>
              <a:defRPr/>
            </a:pPr>
            <a:endParaRPr lang="en-US"/>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vl1pPr>
          </a:lstStyle>
          <a:p>
            <a:pPr>
              <a:defRPr/>
            </a:pPr>
            <a:endParaRPr lang="en-US"/>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vl1pPr>
          </a:lstStyle>
          <a:p>
            <a:pPr>
              <a:defRPr/>
            </a:pPr>
            <a:fld id="{3C8E0FD7-1952-4196-A2C7-F9F3D1A117BA}" type="slidenum">
              <a:rPr lang="en-US"/>
              <a:pPr>
                <a:defRPr/>
              </a:pPr>
              <a:t>‹#›</a:t>
            </a:fld>
            <a:endParaRPr lang="en-US"/>
          </a:p>
        </p:txBody>
      </p:sp>
    </p:spTree>
    <p:extLst>
      <p:ext uri="{BB962C8B-B14F-4D97-AF65-F5344CB8AC3E}">
        <p14:creationId xmlns:p14="http://schemas.microsoft.com/office/powerpoint/2010/main" val="4241131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www.mattmasson.com/2011/12/cdc-in-ssis-for-sql-server-2012-2/" TargetMode="External"/><Relationship Id="rId7" Type="http://schemas.openxmlformats.org/officeDocument/2006/relationships/hyperlink" Target="http://msdn.microsoft.com/en-us/library/bb522534(v=SQL.110).aspx" TargetMode="External"/><Relationship Id="rId2" Type="http://schemas.openxmlformats.org/officeDocument/2006/relationships/slide" Target="../slides/slide59.xml"/><Relationship Id="rId1" Type="http://schemas.openxmlformats.org/officeDocument/2006/relationships/notesMaster" Target="../notesMasters/notesMaster1.xml"/><Relationship Id="rId6" Type="http://schemas.openxmlformats.org/officeDocument/2006/relationships/hyperlink" Target="http://www.mssqltips.com/sqlservertip/2451/ssis-package-deployment-model-in-sql-server-2012-part-2-of-2/" TargetMode="External"/><Relationship Id="rId5" Type="http://schemas.openxmlformats.org/officeDocument/2006/relationships/hyperlink" Target="http://www.mssqltips.com/sqlservertip/2450/ssis-package-deployment-model-in-sql-server-2012-part-1-of-2/" TargetMode="External"/><Relationship Id="rId4" Type="http://schemas.openxmlformats.org/officeDocument/2006/relationships/hyperlink" Target="http://www.mssqltips.com/sqlservertip/2846/data-tapping-during-ssis-package-execution-in-sql-server-2012/" TargetMode="Externa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www.abc.net.au/bestof/bestofabc.xml"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Click to add notes</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Peter Gfader shows SQL Server</a:t>
            </a:r>
          </a:p>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1</a:t>
            </a:fld>
            <a:endParaRPr lang="en-US" dirty="0"/>
          </a:p>
        </p:txBody>
      </p:sp>
    </p:spTree>
    <p:extLst>
      <p:ext uri="{BB962C8B-B14F-4D97-AF65-F5344CB8AC3E}">
        <p14:creationId xmlns:p14="http://schemas.microsoft.com/office/powerpoint/2010/main" val="1787545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kern="1200" dirty="0" smtClean="0">
                <a:solidFill>
                  <a:schemeClr val="tx1"/>
                </a:solidFill>
                <a:effectLst/>
                <a:latin typeface="Arial" charset="0"/>
                <a:ea typeface="ＭＳ Ｐゴシック" charset="-128"/>
                <a:cs typeface="ＭＳ Ｐゴシック" charset="-128"/>
              </a:rPr>
              <a:t>OLTP</a:t>
            </a:r>
            <a:r>
              <a:rPr lang="en-AU" sz="1200" b="0" i="0" kern="1200" dirty="0" smtClean="0">
                <a:solidFill>
                  <a:schemeClr val="tx1"/>
                </a:solidFill>
                <a:effectLst/>
                <a:latin typeface="Arial" charset="0"/>
                <a:ea typeface="ＭＳ Ｐゴシック" charset="-128"/>
                <a:cs typeface="ＭＳ Ｐゴシック" charset="-128"/>
              </a:rPr>
              <a:t> (</a:t>
            </a:r>
            <a:r>
              <a:rPr lang="en-AU" sz="1200" b="1" i="0" kern="1200" dirty="0" smtClean="0">
                <a:solidFill>
                  <a:schemeClr val="tx1"/>
                </a:solidFill>
                <a:effectLst/>
                <a:latin typeface="Arial" charset="0"/>
                <a:ea typeface="ＭＳ Ｐゴシック" charset="-128"/>
                <a:cs typeface="ＭＳ Ｐゴシック" charset="-128"/>
              </a:rPr>
              <a:t>On-line Transaction Processing</a:t>
            </a:r>
            <a:r>
              <a:rPr lang="en-AU" sz="1200" b="0" i="0" kern="1200" dirty="0" smtClean="0">
                <a:solidFill>
                  <a:schemeClr val="tx1"/>
                </a:solidFill>
                <a:effectLst/>
                <a:latin typeface="Arial" charset="0"/>
                <a:ea typeface="ＭＳ Ｐゴシック" charset="-128"/>
                <a:cs typeface="ＭＳ Ｐゴシック" charset="-128"/>
              </a:rPr>
              <a:t>)</a:t>
            </a:r>
          </a:p>
          <a:p>
            <a:r>
              <a:rPr lang="en-AU" sz="1200" b="0" i="0" kern="1200" dirty="0" smtClean="0">
                <a:solidFill>
                  <a:schemeClr val="tx1"/>
                </a:solidFill>
                <a:effectLst/>
                <a:latin typeface="Arial" charset="0"/>
                <a:ea typeface="ＭＳ Ｐゴシック" charset="-128"/>
                <a:cs typeface="ＭＳ Ｐゴシック" charset="-128"/>
              </a:rPr>
              <a:t>Example: In a banking System, you withdraw amount through an ATM. Then account Number, ATM PIN Number, Amount you are withdrawing and Balance amount in account are operational data elements.</a:t>
            </a:r>
          </a:p>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11</a:t>
            </a:fld>
            <a:endParaRPr lang="en-US"/>
          </a:p>
        </p:txBody>
      </p:sp>
    </p:spTree>
    <p:extLst>
      <p:ext uri="{BB962C8B-B14F-4D97-AF65-F5344CB8AC3E}">
        <p14:creationId xmlns:p14="http://schemas.microsoft.com/office/powerpoint/2010/main" val="114876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AU" dirty="0" smtClean="0">
              <a:latin typeface="Arial" pitchFamily="34" charset="0"/>
              <a:ea typeface="ＭＳ Ｐゴシック" pitchFamily="34" charset="-128"/>
            </a:endParaRPr>
          </a:p>
        </p:txBody>
      </p:sp>
      <p:sp>
        <p:nvSpPr>
          <p:cNvPr id="83972" name="Slide Number Placeholder 3"/>
          <p:cNvSpPr>
            <a:spLocks noGrp="1"/>
          </p:cNvSpPr>
          <p:nvPr>
            <p:ph type="sldNum" sz="quarter" idx="5"/>
          </p:nvPr>
        </p:nvSpPr>
        <p:spPr>
          <a:noFill/>
        </p:spPr>
        <p:txBody>
          <a:bodyPr/>
          <a:lstStyle/>
          <a:p>
            <a:fld id="{2A16E385-8C21-463C-B38E-E005445DF26F}" type="slidenum">
              <a:rPr lang="en-US" smtClean="0"/>
              <a:pPr/>
              <a:t>12</a:t>
            </a:fld>
            <a:endParaRPr lang="en-US" smtClean="0"/>
          </a:p>
        </p:txBody>
      </p:sp>
    </p:spTree>
    <p:extLst>
      <p:ext uri="{BB962C8B-B14F-4D97-AF65-F5344CB8AC3E}">
        <p14:creationId xmlns:p14="http://schemas.microsoft.com/office/powerpoint/2010/main" val="1313951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BI</a:t>
            </a:r>
            <a:r>
              <a:rPr lang="en-AU" baseline="0" dirty="0" smtClean="0"/>
              <a:t> is for a lot of data</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13</a:t>
            </a:fld>
            <a:endParaRPr lang="en-US"/>
          </a:p>
        </p:txBody>
      </p:sp>
    </p:spTree>
    <p:extLst>
      <p:ext uri="{BB962C8B-B14F-4D97-AF65-F5344CB8AC3E}">
        <p14:creationId xmlns:p14="http://schemas.microsoft.com/office/powerpoint/2010/main" val="4158654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will</a:t>
            </a:r>
            <a:r>
              <a:rPr lang="en-AU" baseline="0" dirty="0" smtClean="0"/>
              <a:t> be doing it with a little data</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14</a:t>
            </a:fld>
            <a:endParaRPr lang="en-US"/>
          </a:p>
        </p:txBody>
      </p:sp>
    </p:spTree>
    <p:extLst>
      <p:ext uri="{BB962C8B-B14F-4D97-AF65-F5344CB8AC3E}">
        <p14:creationId xmlns:p14="http://schemas.microsoft.com/office/powerpoint/2010/main" val="3562029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15</a:t>
            </a:fld>
            <a:endParaRPr lang="en-US"/>
          </a:p>
        </p:txBody>
      </p:sp>
    </p:spTree>
    <p:extLst>
      <p:ext uri="{BB962C8B-B14F-4D97-AF65-F5344CB8AC3E}">
        <p14:creationId xmlns:p14="http://schemas.microsoft.com/office/powerpoint/2010/main" val="1624290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16</a:t>
            </a:fld>
            <a:endParaRPr lang="en-US" dirty="0"/>
          </a:p>
        </p:txBody>
      </p:sp>
    </p:spTree>
    <p:extLst>
      <p:ext uri="{BB962C8B-B14F-4D97-AF65-F5344CB8AC3E}">
        <p14:creationId xmlns:p14="http://schemas.microsoft.com/office/powerpoint/2010/main" val="1304533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latin typeface="Arial" pitchFamily="34" charset="0"/>
                <a:ea typeface="ＭＳ Ｐゴシック" pitchFamily="34" charset="-128"/>
              </a:rPr>
              <a:t>We are going</a:t>
            </a:r>
            <a:r>
              <a:rPr lang="en-AU" baseline="0" dirty="0" smtClean="0">
                <a:latin typeface="Arial" pitchFamily="34" charset="0"/>
                <a:ea typeface="ＭＳ Ｐゴシック" pitchFamily="34" charset="-128"/>
              </a:rPr>
              <a:t> to copy the data from the main DB or other </a:t>
            </a:r>
            <a:r>
              <a:rPr lang="en-AU" baseline="0" dirty="0" err="1" smtClean="0">
                <a:latin typeface="Arial" pitchFamily="34" charset="0"/>
                <a:ea typeface="ＭＳ Ｐゴシック" pitchFamily="34" charset="-128"/>
              </a:rPr>
              <a:t>sourses</a:t>
            </a:r>
            <a:r>
              <a:rPr lang="en-AU" baseline="0" dirty="0" smtClean="0">
                <a:latin typeface="Arial" pitchFamily="34" charset="0"/>
                <a:ea typeface="ＭＳ Ｐゴシック" pitchFamily="34" charset="-128"/>
              </a:rPr>
              <a:t> into a data warehouse (DW) database which we will use for reporting</a:t>
            </a:r>
          </a:p>
          <a:p>
            <a:pPr marL="171450" indent="-171450">
              <a:buFontTx/>
              <a:buChar char="-"/>
            </a:pPr>
            <a:r>
              <a:rPr lang="en-AU" baseline="0" dirty="0" smtClean="0">
                <a:latin typeface="Arial" pitchFamily="34" charset="0"/>
                <a:ea typeface="ＭＳ Ｐゴシック" pitchFamily="34" charset="-128"/>
              </a:rPr>
              <a:t>No locking</a:t>
            </a:r>
          </a:p>
          <a:p>
            <a:pPr marL="171450" indent="-171450">
              <a:buFontTx/>
              <a:buChar char="-"/>
            </a:pPr>
            <a:r>
              <a:rPr lang="en-AU" baseline="0" dirty="0" smtClean="0">
                <a:latin typeface="Arial" pitchFamily="34" charset="0"/>
                <a:ea typeface="ＭＳ Ｐゴシック" pitchFamily="34" charset="-128"/>
              </a:rPr>
              <a:t>We can structure data better to make reporting easier</a:t>
            </a:r>
          </a:p>
          <a:p>
            <a:pPr marL="171450" indent="-171450">
              <a:buFontTx/>
              <a:buChar char="-"/>
            </a:pPr>
            <a:r>
              <a:rPr lang="en-AU" dirty="0" smtClean="0">
                <a:latin typeface="Arial" pitchFamily="34" charset="0"/>
                <a:ea typeface="ＭＳ Ｐゴシック" pitchFamily="34" charset="-128"/>
              </a:rPr>
              <a:t>We</a:t>
            </a:r>
            <a:r>
              <a:rPr lang="en-AU" baseline="0" dirty="0" smtClean="0">
                <a:latin typeface="Arial" pitchFamily="34" charset="0"/>
                <a:ea typeface="ＭＳ Ｐゴシック" pitchFamily="34" charset="-128"/>
              </a:rPr>
              <a:t> can also aggregate the data before analysis services gets to it witch will make processing faster</a:t>
            </a:r>
            <a:endParaRPr lang="en-AU"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17</a:t>
            </a:fld>
            <a:endParaRPr lang="en-US" dirty="0"/>
          </a:p>
        </p:txBody>
      </p:sp>
    </p:spTree>
    <p:extLst>
      <p:ext uri="{BB962C8B-B14F-4D97-AF65-F5344CB8AC3E}">
        <p14:creationId xmlns:p14="http://schemas.microsoft.com/office/powerpoint/2010/main" val="3676669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r>
              <a:rPr lang="en-AU" dirty="0" smtClean="0">
                <a:latin typeface="Arial" pitchFamily="34" charset="0"/>
                <a:ea typeface="ＭＳ Ｐゴシック" pitchFamily="34" charset="-128"/>
              </a:rPr>
              <a:t>Here is our structure of</a:t>
            </a:r>
            <a:r>
              <a:rPr lang="en-AU" baseline="0" dirty="0" smtClean="0">
                <a:latin typeface="Arial" pitchFamily="34" charset="0"/>
                <a:ea typeface="ＭＳ Ｐゴシック" pitchFamily="34" charset="-128"/>
              </a:rPr>
              <a:t> our DW.</a:t>
            </a:r>
          </a:p>
          <a:p>
            <a:r>
              <a:rPr lang="en-AU" baseline="0" dirty="0" smtClean="0">
                <a:latin typeface="Arial" pitchFamily="34" charset="0"/>
                <a:ea typeface="ＭＳ Ｐゴシック" pitchFamily="34" charset="-128"/>
              </a:rPr>
              <a:t>Less tables, only data we need, less joins</a:t>
            </a:r>
            <a:endParaRPr lang="en-AU" dirty="0" smtClean="0">
              <a:latin typeface="Arial" pitchFamily="34" charset="0"/>
              <a:ea typeface="ＭＳ Ｐゴシック" pitchFamily="34" charset="-128"/>
            </a:endParaRPr>
          </a:p>
        </p:txBody>
      </p:sp>
      <p:sp>
        <p:nvSpPr>
          <p:cNvPr id="84996" name="Slide Number Placeholder 3"/>
          <p:cNvSpPr>
            <a:spLocks noGrp="1"/>
          </p:cNvSpPr>
          <p:nvPr>
            <p:ph type="sldNum" sz="quarter" idx="5"/>
          </p:nvPr>
        </p:nvSpPr>
        <p:spPr>
          <a:noFill/>
        </p:spPr>
        <p:txBody>
          <a:bodyPr/>
          <a:lstStyle/>
          <a:p>
            <a:fld id="{F1CDB7DA-0028-4D1D-AE77-D69C1E97653E}" type="slidenum">
              <a:rPr lang="en-US" smtClean="0"/>
              <a:pPr/>
              <a:t>18</a:t>
            </a:fld>
            <a:endParaRPr lang="en-US" dirty="0" smtClean="0"/>
          </a:p>
        </p:txBody>
      </p:sp>
    </p:spTree>
    <p:extLst>
      <p:ext uri="{BB962C8B-B14F-4D97-AF65-F5344CB8AC3E}">
        <p14:creationId xmlns:p14="http://schemas.microsoft.com/office/powerpoint/2010/main" val="278166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It is still in SQL server. We can go a</a:t>
            </a:r>
            <a:r>
              <a:rPr lang="en-AU" baseline="0" dirty="0" smtClean="0"/>
              <a:t> step better</a:t>
            </a:r>
          </a:p>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19</a:t>
            </a:fld>
            <a:endParaRPr lang="en-US" dirty="0"/>
          </a:p>
        </p:txBody>
      </p:sp>
    </p:spTree>
    <p:extLst>
      <p:ext uri="{BB962C8B-B14F-4D97-AF65-F5344CB8AC3E}">
        <p14:creationId xmlns:p14="http://schemas.microsoft.com/office/powerpoint/2010/main" val="233811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AU" dirty="0" smtClean="0">
                <a:latin typeface="Arial" pitchFamily="34" charset="0"/>
                <a:ea typeface="ＭＳ Ｐゴシック" pitchFamily="34" charset="-128"/>
              </a:rPr>
              <a:t>Structure data into </a:t>
            </a:r>
          </a:p>
          <a:p>
            <a:r>
              <a:rPr lang="en-AU" dirty="0" smtClean="0">
                <a:latin typeface="Arial" pitchFamily="34" charset="0"/>
                <a:ea typeface="ＭＳ Ｐゴシック" pitchFamily="34" charset="-128"/>
              </a:rPr>
              <a:t>Measures – The things</a:t>
            </a:r>
            <a:r>
              <a:rPr lang="en-AU" baseline="0" dirty="0" smtClean="0">
                <a:latin typeface="Arial" pitchFamily="34" charset="0"/>
                <a:ea typeface="ＭＳ Ｐゴシック" pitchFamily="34" charset="-128"/>
              </a:rPr>
              <a:t> you want to report on. </a:t>
            </a:r>
            <a:r>
              <a:rPr lang="en-AU" dirty="0" smtClean="0">
                <a:latin typeface="Arial" pitchFamily="34" charset="0"/>
                <a:ea typeface="ＭＳ Ｐゴシック" pitchFamily="34" charset="-128"/>
              </a:rPr>
              <a:t> Typically numerical data (sales, orders, </a:t>
            </a:r>
            <a:r>
              <a:rPr lang="en-AU" dirty="0" err="1" smtClean="0">
                <a:latin typeface="Arial" pitchFamily="34" charset="0"/>
                <a:ea typeface="ＭＳ Ｐゴシック" pitchFamily="34" charset="-128"/>
              </a:rPr>
              <a:t>demoghrapcs</a:t>
            </a:r>
            <a:r>
              <a:rPr lang="en-AU" dirty="0" smtClean="0">
                <a:latin typeface="Arial" pitchFamily="34" charset="0"/>
                <a:ea typeface="ＭＳ Ｐゴシック" pitchFamily="34" charset="-128"/>
              </a:rPr>
              <a:t>) –</a:t>
            </a:r>
            <a:r>
              <a:rPr lang="en-AU" baseline="0" dirty="0" smtClean="0">
                <a:latin typeface="Arial" pitchFamily="34" charset="0"/>
                <a:ea typeface="ＭＳ Ｐゴシック" pitchFamily="34" charset="-128"/>
              </a:rPr>
              <a:t> Things to put into graphs</a:t>
            </a:r>
            <a:endParaRPr lang="en-AU" dirty="0" smtClean="0">
              <a:latin typeface="Arial" pitchFamily="34" charset="0"/>
              <a:ea typeface="ＭＳ Ｐゴシック" pitchFamily="34" charset="-128"/>
            </a:endParaRPr>
          </a:p>
          <a:p>
            <a:r>
              <a:rPr lang="en-AU" dirty="0" smtClean="0">
                <a:latin typeface="Arial" pitchFamily="34" charset="0"/>
                <a:ea typeface="ＭＳ Ｐゴシック" pitchFamily="34" charset="-128"/>
              </a:rPr>
              <a:t>Dimensions – Filters and </a:t>
            </a:r>
            <a:r>
              <a:rPr lang="en-AU" dirty="0" err="1" smtClean="0">
                <a:latin typeface="Arial" pitchFamily="34" charset="0"/>
                <a:ea typeface="ＭＳ Ｐゴシック" pitchFamily="34" charset="-128"/>
              </a:rPr>
              <a:t>Categorys</a:t>
            </a:r>
            <a:r>
              <a:rPr lang="en-AU" dirty="0" smtClean="0">
                <a:latin typeface="Arial" pitchFamily="34" charset="0"/>
                <a:ea typeface="ＭＳ Ｐゴシック" pitchFamily="34" charset="-128"/>
              </a:rPr>
              <a:t> to the</a:t>
            </a:r>
            <a:r>
              <a:rPr lang="en-AU" baseline="0" dirty="0" smtClean="0">
                <a:latin typeface="Arial" pitchFamily="34" charset="0"/>
                <a:ea typeface="ＭＳ Ｐゴシック" pitchFamily="34" charset="-128"/>
              </a:rPr>
              <a:t> data (Axis of the graphs)</a:t>
            </a:r>
            <a:endParaRPr lang="en-AU" dirty="0" smtClean="0">
              <a:latin typeface="Arial" pitchFamily="34" charset="0"/>
              <a:ea typeface="ＭＳ Ｐゴシック" pitchFamily="34" charset="-128"/>
            </a:endParaRPr>
          </a:p>
        </p:txBody>
      </p:sp>
      <p:sp>
        <p:nvSpPr>
          <p:cNvPr id="86020" name="Slide Number Placeholder 3"/>
          <p:cNvSpPr>
            <a:spLocks noGrp="1"/>
          </p:cNvSpPr>
          <p:nvPr>
            <p:ph type="sldNum" sz="quarter" idx="5"/>
          </p:nvPr>
        </p:nvSpPr>
        <p:spPr>
          <a:noFill/>
        </p:spPr>
        <p:txBody>
          <a:bodyPr/>
          <a:lstStyle/>
          <a:p>
            <a:fld id="{F529787C-E5F2-46C2-A258-71C163C04CE2}" type="slidenum">
              <a:rPr lang="en-US" smtClean="0"/>
              <a:pPr/>
              <a:t>20</a:t>
            </a:fld>
            <a:endParaRPr lang="en-US" dirty="0" smtClean="0"/>
          </a:p>
        </p:txBody>
      </p:sp>
    </p:spTree>
    <p:extLst>
      <p:ext uri="{BB962C8B-B14F-4D97-AF65-F5344CB8AC3E}">
        <p14:creationId xmlns:p14="http://schemas.microsoft.com/office/powerpoint/2010/main" val="67540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a:buFontTx/>
              <a:buNone/>
            </a:pPr>
            <a:r>
              <a:rPr lang="en-AU" dirty="0" smtClean="0">
                <a:latin typeface="Arial" pitchFamily="34" charset="0"/>
              </a:rPr>
              <a:t>Solution Architect</a:t>
            </a:r>
          </a:p>
        </p:txBody>
      </p:sp>
      <p:sp>
        <p:nvSpPr>
          <p:cNvPr id="4" name="Slide Number Placeholder 3"/>
          <p:cNvSpPr>
            <a:spLocks noGrp="1"/>
          </p:cNvSpPr>
          <p:nvPr>
            <p:ph type="sldNum" sz="quarter" idx="5"/>
          </p:nvPr>
        </p:nvSpPr>
        <p:spPr/>
        <p:txBody>
          <a:bodyPr/>
          <a:lstStyle/>
          <a:p>
            <a:pPr>
              <a:defRPr/>
            </a:pPr>
            <a:fld id="{280D6C17-D88C-4D83-A177-80EBE73F1DAB}" type="slidenum">
              <a:rPr lang="en-AU" smtClean="0"/>
              <a:pPr>
                <a:defRPr/>
              </a:pPr>
              <a:t>2</a:t>
            </a:fld>
            <a:endParaRPr lang="en-AU" dirty="0"/>
          </a:p>
        </p:txBody>
      </p:sp>
    </p:spTree>
    <p:extLst>
      <p:ext uri="{BB962C8B-B14F-4D97-AF65-F5344CB8AC3E}">
        <p14:creationId xmlns:p14="http://schemas.microsoft.com/office/powerpoint/2010/main" val="319013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kern="1200" dirty="0" smtClean="0">
                <a:solidFill>
                  <a:schemeClr val="tx1"/>
                </a:solidFill>
                <a:effectLst/>
                <a:latin typeface="Arial" charset="0"/>
                <a:ea typeface="ＭＳ Ｐゴシック" charset="-128"/>
                <a:cs typeface="ＭＳ Ｐゴシック" charset="-128"/>
              </a:rPr>
              <a:t>OLAP</a:t>
            </a:r>
            <a:r>
              <a:rPr lang="en-AU" sz="1200" b="0" i="0" kern="1200" dirty="0" smtClean="0">
                <a:solidFill>
                  <a:schemeClr val="tx1"/>
                </a:solidFill>
                <a:effectLst/>
                <a:latin typeface="Arial" charset="0"/>
                <a:ea typeface="ＭＳ Ｐゴシック" charset="-128"/>
                <a:cs typeface="ＭＳ Ｐゴシック" charset="-128"/>
              </a:rPr>
              <a:t> (</a:t>
            </a:r>
            <a:r>
              <a:rPr lang="en-AU" sz="1200" b="1" i="0" kern="1200" dirty="0" smtClean="0">
                <a:solidFill>
                  <a:schemeClr val="tx1"/>
                </a:solidFill>
                <a:effectLst/>
                <a:latin typeface="Arial" charset="0"/>
                <a:ea typeface="ＭＳ Ｐゴシック" charset="-128"/>
                <a:cs typeface="ＭＳ Ｐゴシック" charset="-128"/>
              </a:rPr>
              <a:t>On-line Analytical Processing</a:t>
            </a:r>
            <a:r>
              <a:rPr lang="en-AU" sz="1200" b="0" i="0" kern="1200" dirty="0" smtClean="0">
                <a:solidFill>
                  <a:schemeClr val="tx1"/>
                </a:solidFill>
                <a:effectLst/>
                <a:latin typeface="Arial" charset="0"/>
                <a:ea typeface="ＭＳ Ｐゴシック" charset="-128"/>
                <a:cs typeface="ＭＳ Ｐゴシック" charset="-128"/>
              </a:rPr>
              <a:t>)</a:t>
            </a:r>
          </a:p>
          <a:p>
            <a:r>
              <a:rPr lang="en-AU" sz="1200" b="0" i="0" kern="1200" dirty="0" smtClean="0">
                <a:solidFill>
                  <a:schemeClr val="tx1"/>
                </a:solidFill>
                <a:effectLst/>
                <a:latin typeface="Arial" charset="0"/>
                <a:ea typeface="ＭＳ Ｐゴシック" charset="-128"/>
                <a:cs typeface="ＭＳ Ｐゴシック" charset="-128"/>
              </a:rPr>
              <a:t>Example: If we collect last 10 years data about flight reservation, the data can give us much meaningful information such as the trends in reservation. This may give useful information like peak time of travel, and what kinds of people are traveling in the various classes available (Economy/Business).</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21</a:t>
            </a:fld>
            <a:endParaRPr lang="en-US" dirty="0"/>
          </a:p>
        </p:txBody>
      </p:sp>
    </p:spTree>
    <p:extLst>
      <p:ext uri="{BB962C8B-B14F-4D97-AF65-F5344CB8AC3E}">
        <p14:creationId xmlns:p14="http://schemas.microsoft.com/office/powerpoint/2010/main" val="187487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22</a:t>
            </a:fld>
            <a:endParaRPr lang="en-US" dirty="0"/>
          </a:p>
        </p:txBody>
      </p:sp>
    </p:spTree>
    <p:extLst>
      <p:ext uri="{BB962C8B-B14F-4D97-AF65-F5344CB8AC3E}">
        <p14:creationId xmlns:p14="http://schemas.microsoft.com/office/powerpoint/2010/main" val="3394717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AU" dirty="0" smtClean="0">
              <a:latin typeface="Arial" pitchFamily="34" charset="0"/>
              <a:ea typeface="ＭＳ Ｐゴシック" pitchFamily="34" charset="-128"/>
            </a:endParaRPr>
          </a:p>
        </p:txBody>
      </p:sp>
      <p:sp>
        <p:nvSpPr>
          <p:cNvPr id="82948" name="Slide Number Placeholder 3"/>
          <p:cNvSpPr>
            <a:spLocks noGrp="1"/>
          </p:cNvSpPr>
          <p:nvPr>
            <p:ph type="sldNum" sz="quarter" idx="5"/>
          </p:nvPr>
        </p:nvSpPr>
        <p:spPr>
          <a:noFill/>
        </p:spPr>
        <p:txBody>
          <a:bodyPr/>
          <a:lstStyle/>
          <a:p>
            <a:fld id="{5A3AC04B-98EB-46EF-9BC6-1DCCF729E012}" type="slidenum">
              <a:rPr lang="en-US" smtClean="0"/>
              <a:pPr/>
              <a:t>23</a:t>
            </a:fld>
            <a:endParaRPr lang="en-US" dirty="0" smtClean="0"/>
          </a:p>
        </p:txBody>
      </p:sp>
    </p:spTree>
    <p:extLst>
      <p:ext uri="{BB962C8B-B14F-4D97-AF65-F5344CB8AC3E}">
        <p14:creationId xmlns:p14="http://schemas.microsoft.com/office/powerpoint/2010/main" val="855047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24</a:t>
            </a:fld>
            <a:endParaRPr lang="en-US" dirty="0"/>
          </a:p>
        </p:txBody>
      </p:sp>
    </p:spTree>
    <p:extLst>
      <p:ext uri="{BB962C8B-B14F-4D97-AF65-F5344CB8AC3E}">
        <p14:creationId xmlns:p14="http://schemas.microsoft.com/office/powerpoint/2010/main" val="2685511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5B89E4F-E01E-40C6-9449-A408873D5247}" type="slidenum">
              <a:rPr lang="en-US" smtClean="0"/>
              <a:pPr/>
              <a:t>25</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AU" dirty="0" smtClean="0">
                <a:latin typeface="Arial" pitchFamily="34" charset="0"/>
                <a:ea typeface="ＭＳ Ｐゴシック" pitchFamily="34" charset="-128"/>
              </a:rPr>
              <a:t>http://en.wikipedia.org/wiki/Measure_(data_warehouse)</a:t>
            </a:r>
          </a:p>
          <a:p>
            <a:pPr eaLnBrk="1" hangingPunct="1"/>
            <a:endParaRPr lang="en-AU" dirty="0" smtClean="0">
              <a:latin typeface="Arial" pitchFamily="34" charset="0"/>
              <a:ea typeface="ＭＳ Ｐゴシック" pitchFamily="34" charset="-128"/>
            </a:endParaRPr>
          </a:p>
          <a:p>
            <a:pPr eaLnBrk="1" hangingPunct="1"/>
            <a:r>
              <a:rPr lang="en-AU" dirty="0" smtClean="0">
                <a:latin typeface="Arial" pitchFamily="34" charset="0"/>
                <a:ea typeface="ＭＳ Ｐゴシック" pitchFamily="34" charset="-128"/>
              </a:rPr>
              <a:t>http://en.wikipedia.org/wiki/Dimension_(data_warehouse)</a:t>
            </a:r>
          </a:p>
          <a:p>
            <a:pPr eaLnBrk="1" hangingPunct="1"/>
            <a:endParaRPr lang="en-AU" dirty="0" smtClean="0">
              <a:latin typeface="Arial" pitchFamily="34" charset="0"/>
              <a:ea typeface="ＭＳ Ｐゴシック" pitchFamily="34" charset="-128"/>
            </a:endParaRPr>
          </a:p>
          <a:p>
            <a:pPr eaLnBrk="1" hangingPunct="1"/>
            <a:r>
              <a:rPr lang="en-AU" dirty="0" smtClean="0">
                <a:latin typeface="Arial" pitchFamily="34" charset="0"/>
                <a:ea typeface="ＭＳ Ｐゴシック" pitchFamily="34" charset="-128"/>
              </a:rPr>
              <a:t>Business don’t always know what they want</a:t>
            </a:r>
          </a:p>
        </p:txBody>
      </p:sp>
    </p:spTree>
    <p:extLst>
      <p:ext uri="{BB962C8B-B14F-4D97-AF65-F5344CB8AC3E}">
        <p14:creationId xmlns:p14="http://schemas.microsoft.com/office/powerpoint/2010/main" val="3290737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4B71EA2-D013-4C21-A8F5-B95CDFBB35C0}"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34" charset="-128"/>
              </a:rPr>
              <a:t>http://en.wikipedia.org/wiki/Snowflake_schema</a:t>
            </a:r>
          </a:p>
          <a:p>
            <a:pPr eaLnBrk="1" hangingPunct="1"/>
            <a:r>
              <a:rPr lang="en-US" dirty="0" smtClean="0">
                <a:latin typeface="Arial" pitchFamily="34" charset="0"/>
                <a:ea typeface="ＭＳ Ｐゴシック" pitchFamily="34" charset="-128"/>
              </a:rPr>
              <a:t>http://en.wikipedia.org/wiki/Star_schema</a:t>
            </a:r>
          </a:p>
          <a:p>
            <a:pPr eaLnBrk="1" hangingPunct="1"/>
            <a:r>
              <a:rPr lang="en-US" dirty="0" smtClean="0">
                <a:latin typeface="Arial" pitchFamily="34" charset="0"/>
                <a:ea typeface="ＭＳ Ｐゴシック" pitchFamily="34" charset="-128"/>
              </a:rPr>
              <a:t>http://en.wikipedia.org/wiki/Gap_analysis</a:t>
            </a:r>
          </a:p>
          <a:p>
            <a:pPr eaLnBrk="1" hangingPunct="1"/>
            <a:endParaRPr lang="en-AU" dirty="0" smtClean="0">
              <a:latin typeface="Arial" pitchFamily="34" charset="0"/>
              <a:ea typeface="ＭＳ Ｐゴシック" pitchFamily="34" charset="-128"/>
            </a:endParaRPr>
          </a:p>
          <a:p>
            <a:pPr eaLnBrk="1" hangingPunct="1"/>
            <a:endParaRPr lang="en-AU" dirty="0" smtClean="0">
              <a:latin typeface="Arial" pitchFamily="34" charset="0"/>
              <a:ea typeface="ＭＳ Ｐゴシック" pitchFamily="34" charset="-128"/>
            </a:endParaRPr>
          </a:p>
          <a:p>
            <a:pPr eaLnBrk="1" hangingPunct="1"/>
            <a:r>
              <a:rPr lang="en-AU" dirty="0" smtClean="0">
                <a:latin typeface="Arial" pitchFamily="34" charset="0"/>
                <a:ea typeface="ＭＳ Ｐゴシック" pitchFamily="34" charset="-128"/>
              </a:rPr>
              <a:t>Snowflake –</a:t>
            </a:r>
            <a:r>
              <a:rPr lang="en-AU" baseline="0" dirty="0" smtClean="0">
                <a:latin typeface="Arial" pitchFamily="34" charset="0"/>
                <a:ea typeface="ＭＳ Ｐゴシック" pitchFamily="34" charset="-128"/>
              </a:rPr>
              <a:t> tables related to tables to tables</a:t>
            </a:r>
            <a:endParaRPr lang="en-AU" dirty="0" smtClean="0">
              <a:latin typeface="Arial" pitchFamily="34" charset="0"/>
              <a:ea typeface="ＭＳ Ｐゴシック" pitchFamily="34" charset="-128"/>
            </a:endParaRPr>
          </a:p>
        </p:txBody>
      </p:sp>
    </p:spTree>
    <p:extLst>
      <p:ext uri="{BB962C8B-B14F-4D97-AF65-F5344CB8AC3E}">
        <p14:creationId xmlns:p14="http://schemas.microsoft.com/office/powerpoint/2010/main" val="724146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91BA6F-356A-4B47-A783-6DC56741BCCD}" type="slidenum">
              <a:rPr lang="en-AU" smtClean="0"/>
              <a:pPr fontAlgn="base">
                <a:spcBef>
                  <a:spcPct val="0"/>
                </a:spcBef>
                <a:spcAft>
                  <a:spcPct val="0"/>
                </a:spcAft>
                <a:defRPr/>
              </a:pPr>
              <a:t>27</a:t>
            </a:fld>
            <a:endParaRPr lang="en-AU" smtClean="0"/>
          </a:p>
        </p:txBody>
      </p:sp>
    </p:spTree>
    <p:extLst>
      <p:ext uri="{BB962C8B-B14F-4D97-AF65-F5344CB8AC3E}">
        <p14:creationId xmlns:p14="http://schemas.microsoft.com/office/powerpoint/2010/main" val="1136131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fact table typically has two types of columns: those that contain numeric facts (often called measurements), and those that are foreign keys to dimension tables. </a:t>
            </a:r>
          </a:p>
          <a:p>
            <a:r>
              <a:rPr lang="en-AU" dirty="0" smtClean="0"/>
              <a:t>A fact table contains either detail-level facts or facts that have been aggregated.</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28</a:t>
            </a:fld>
            <a:endParaRPr lang="en-US"/>
          </a:p>
        </p:txBody>
      </p:sp>
    </p:spTree>
    <p:extLst>
      <p:ext uri="{BB962C8B-B14F-4D97-AF65-F5344CB8AC3E}">
        <p14:creationId xmlns:p14="http://schemas.microsoft.com/office/powerpoint/2010/main" val="1008099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dimension is a structure, often composed of one or more hierarchies, that categorises data. Dimensional attributes help to describe the dimensional value. They are normally descriptive, textual values.</a:t>
            </a:r>
            <a:br>
              <a:rPr lang="en-AU" dirty="0" smtClean="0"/>
            </a:br>
            <a:r>
              <a:rPr lang="en-AU" dirty="0" smtClean="0"/>
              <a:t>Dimension tables are generally small in size as compared to fact table.</a:t>
            </a:r>
            <a:br>
              <a:rPr lang="en-AU" dirty="0" smtClean="0"/>
            </a:b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29</a:t>
            </a:fld>
            <a:endParaRPr lang="en-US"/>
          </a:p>
        </p:txBody>
      </p:sp>
    </p:spTree>
    <p:extLst>
      <p:ext uri="{BB962C8B-B14F-4D97-AF65-F5344CB8AC3E}">
        <p14:creationId xmlns:p14="http://schemas.microsoft.com/office/powerpoint/2010/main" val="1395672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star schema is the simplest data warehouse schema. It is called a star schema because the diagram resembles a star, with points radiating from a </a:t>
            </a:r>
            <a:r>
              <a:rPr lang="en-AU" dirty="0" err="1" smtClean="0"/>
              <a:t>center</a:t>
            </a:r>
            <a:r>
              <a:rPr lang="en-AU" dirty="0" smtClean="0"/>
              <a:t>. The </a:t>
            </a:r>
            <a:r>
              <a:rPr lang="en-AU" dirty="0" err="1" smtClean="0"/>
              <a:t>center</a:t>
            </a:r>
            <a:r>
              <a:rPr lang="en-AU" dirty="0" smtClean="0"/>
              <a:t> of the star consists of one or more fact tables and the points of the star are the dimension tables, as shown in figure.</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30</a:t>
            </a:fld>
            <a:endParaRPr lang="en-US"/>
          </a:p>
        </p:txBody>
      </p:sp>
    </p:spTree>
    <p:extLst>
      <p:ext uri="{BB962C8B-B14F-4D97-AF65-F5344CB8AC3E}">
        <p14:creationId xmlns:p14="http://schemas.microsoft.com/office/powerpoint/2010/main" val="553414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pPr>
              <a:buFontTx/>
              <a:buNone/>
            </a:pPr>
            <a:endParaRPr lang="en-AU" dirty="0"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280D6C17-D88C-4D83-A177-80EBE73F1DAB}" type="slidenum">
              <a:rPr lang="en-AU" smtClean="0"/>
              <a:pPr>
                <a:defRPr/>
              </a:pPr>
              <a:t>3</a:t>
            </a:fld>
            <a:endParaRPr lang="en-AU" dirty="0"/>
          </a:p>
        </p:txBody>
      </p:sp>
    </p:spTree>
    <p:extLst>
      <p:ext uri="{BB962C8B-B14F-4D97-AF65-F5344CB8AC3E}">
        <p14:creationId xmlns:p14="http://schemas.microsoft.com/office/powerpoint/2010/main" val="634571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snowflake schema is a variation of the star schema used in a data warehouse.</a:t>
            </a:r>
            <a:br>
              <a:rPr lang="en-AU" dirty="0" smtClean="0"/>
            </a:br>
            <a:r>
              <a:rPr lang="en-AU" dirty="0" smtClean="0"/>
              <a:t/>
            </a:r>
            <a:br>
              <a:rPr lang="en-AU" dirty="0" smtClean="0"/>
            </a:br>
            <a:r>
              <a:rPr lang="en-AU" dirty="0" smtClean="0"/>
              <a:t>The snowflake schema (sometimes </a:t>
            </a:r>
            <a:r>
              <a:rPr lang="en-AU" dirty="0" err="1" smtClean="0"/>
              <a:t>callled</a:t>
            </a:r>
            <a:r>
              <a:rPr lang="en-AU" dirty="0" smtClean="0"/>
              <a:t> snowflake join schema) is a more complex schema than the star schema because the tables which describe the dimensions are normalized.</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31</a:t>
            </a:fld>
            <a:endParaRPr lang="en-US"/>
          </a:p>
        </p:txBody>
      </p:sp>
    </p:spTree>
    <p:extLst>
      <p:ext uri="{BB962C8B-B14F-4D97-AF65-F5344CB8AC3E}">
        <p14:creationId xmlns:p14="http://schemas.microsoft.com/office/powerpoint/2010/main" val="491586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 take an example, assume this schema to be of a retail-chain (like </a:t>
            </a:r>
            <a:r>
              <a:rPr lang="en-AU" dirty="0" err="1" smtClean="0"/>
              <a:t>woolworths</a:t>
            </a:r>
            <a:r>
              <a:rPr lang="en-AU" baseline="0" dirty="0" smtClean="0"/>
              <a:t> or </a:t>
            </a:r>
            <a:r>
              <a:rPr lang="en-AU" baseline="0" dirty="0" err="1" smtClean="0"/>
              <a:t>costco</a:t>
            </a:r>
            <a:r>
              <a:rPr lang="en-AU" dirty="0" smtClean="0"/>
              <a:t>).</a:t>
            </a:r>
            <a:br>
              <a:rPr lang="en-AU" dirty="0" smtClean="0"/>
            </a:br>
            <a:r>
              <a:rPr lang="en-AU" dirty="0" smtClean="0"/>
              <a:t/>
            </a:r>
            <a:br>
              <a:rPr lang="en-AU" dirty="0" smtClean="0"/>
            </a:br>
            <a:r>
              <a:rPr lang="en-AU" dirty="0" smtClean="0"/>
              <a:t>Fact will be revenue (money). </a:t>
            </a:r>
          </a:p>
          <a:p>
            <a:endParaRPr lang="en-AU" dirty="0" smtClean="0"/>
          </a:p>
          <a:p>
            <a:r>
              <a:rPr lang="en-AU" dirty="0" smtClean="0"/>
              <a:t>Now how you want to see data is called a dimension.</a:t>
            </a:r>
          </a:p>
          <a:p>
            <a:endParaRPr lang="de-DE" dirty="0" smtClean="0"/>
          </a:p>
          <a:p>
            <a:r>
              <a:rPr lang="en-AU" dirty="0" smtClean="0"/>
              <a:t>In above figure, you can see the fact is revenue and there are many dimensions to see the same data. You may want to look at revenue based on time (what was the revenue last quarter?), or you may want to look at revenue based on a certain product (what was the revenue for chocolates?) and so on. </a:t>
            </a:r>
            <a:br>
              <a:rPr lang="en-AU" dirty="0" smtClean="0"/>
            </a:br>
            <a:r>
              <a:rPr lang="en-AU" dirty="0" smtClean="0"/>
              <a:t>In all these cases, the fact is same, however dimension changes as per the requirement.</a:t>
            </a:r>
            <a:br>
              <a:rPr lang="en-AU" dirty="0" smtClean="0"/>
            </a:br>
            <a:r>
              <a:rPr lang="en-AU" dirty="0" smtClean="0"/>
              <a:t/>
            </a:r>
            <a:br>
              <a:rPr lang="en-AU" dirty="0" smtClean="0"/>
            </a:br>
            <a:r>
              <a:rPr lang="en-AU" dirty="0" smtClean="0"/>
              <a:t/>
            </a:r>
            <a:br>
              <a:rPr lang="en-AU" dirty="0" smtClean="0"/>
            </a:br>
            <a:r>
              <a:rPr lang="en-AU" i="1" dirty="0" smtClean="0"/>
              <a:t>Note:</a:t>
            </a:r>
            <a:r>
              <a:rPr lang="en-AU" dirty="0" smtClean="0"/>
              <a:t> In an ideal Star schema, all the hierarchies of a dimension are handled within a single table.</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32</a:t>
            </a:fld>
            <a:endParaRPr lang="en-US"/>
          </a:p>
        </p:txBody>
      </p:sp>
    </p:spTree>
    <p:extLst>
      <p:ext uri="{BB962C8B-B14F-4D97-AF65-F5344CB8AC3E}">
        <p14:creationId xmlns:p14="http://schemas.microsoft.com/office/powerpoint/2010/main" val="1395672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3679344-7BF2-4252-9462-83A198E2FC09}" type="slidenum">
              <a:rPr lang="en-US" smtClean="0"/>
              <a:pPr/>
              <a:t>33</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AU" b="1" u="sng" dirty="0" smtClean="0"/>
              <a:t>Cons of "</a:t>
            </a:r>
            <a:r>
              <a:rPr lang="en-AU" b="1" u="sng" dirty="0" err="1" smtClean="0"/>
              <a:t>snowflaking</a:t>
            </a:r>
            <a:r>
              <a:rPr lang="en-AU" b="1" u="sng" dirty="0" smtClean="0"/>
              <a:t>"</a:t>
            </a:r>
            <a:r>
              <a:rPr lang="en-AU" dirty="0" smtClean="0"/>
              <a:t/>
            </a:r>
            <a:br>
              <a:rPr lang="en-AU" dirty="0" smtClean="0"/>
            </a:br>
            <a:r>
              <a:rPr lang="en-AU" dirty="0" smtClean="0"/>
              <a:t/>
            </a:r>
            <a:br>
              <a:rPr lang="en-AU" dirty="0" smtClean="0"/>
            </a:br>
            <a:r>
              <a:rPr lang="en-AU" dirty="0" smtClean="0"/>
              <a:t>- In a data warehouse, the fact table in which data values (and its associated indexes) are stored, is typically responsible for 90% or more of the </a:t>
            </a:r>
            <a:r>
              <a:rPr lang="en-AU" b="1" dirty="0" smtClean="0"/>
              <a:t>storage requirements</a:t>
            </a:r>
            <a:r>
              <a:rPr lang="en-AU" dirty="0" smtClean="0"/>
              <a:t>, so the benefit here is normally insignificant.</a:t>
            </a:r>
            <a:br>
              <a:rPr lang="en-AU" dirty="0" smtClean="0"/>
            </a:br>
            <a:r>
              <a:rPr lang="en-AU" dirty="0" smtClean="0"/>
              <a:t/>
            </a:r>
            <a:br>
              <a:rPr lang="en-AU" dirty="0" smtClean="0"/>
            </a:br>
            <a:r>
              <a:rPr lang="en-AU" dirty="0" smtClean="0"/>
              <a:t>- Normalization of the dimension tables ("</a:t>
            </a:r>
            <a:r>
              <a:rPr lang="en-AU" dirty="0" err="1" smtClean="0"/>
              <a:t>snowflaking</a:t>
            </a:r>
            <a:r>
              <a:rPr lang="en-AU" dirty="0" smtClean="0"/>
              <a:t>") can impair the </a:t>
            </a:r>
            <a:r>
              <a:rPr lang="en-AU" b="1" dirty="0" smtClean="0"/>
              <a:t>performance</a:t>
            </a:r>
            <a:r>
              <a:rPr lang="en-AU" dirty="0" smtClean="0"/>
              <a:t> of a data warehouse. Whereas conventional databases can be tuned to match the regular pattern of usage, such patterns rarely exist in a data warehouse. </a:t>
            </a:r>
            <a:r>
              <a:rPr lang="en-AU" dirty="0" err="1" smtClean="0"/>
              <a:t>Snowflaking</a:t>
            </a:r>
            <a:r>
              <a:rPr lang="en-AU" dirty="0" smtClean="0"/>
              <a:t> will increase the time taken to perform a query, and the design goals of many data warehouse projects is to minimize these response times.</a:t>
            </a:r>
            <a:br>
              <a:rPr lang="en-AU" dirty="0" smtClean="0"/>
            </a:br>
            <a:r>
              <a:rPr lang="en-AU" dirty="0" smtClean="0"/>
              <a:t/>
            </a:r>
            <a:br>
              <a:rPr lang="en-AU" dirty="0" smtClean="0"/>
            </a:br>
            <a:r>
              <a:rPr lang="en-AU" dirty="0" smtClean="0"/>
              <a:t/>
            </a:r>
            <a:br>
              <a:rPr lang="en-AU" dirty="0" smtClean="0"/>
            </a:br>
            <a:r>
              <a:rPr lang="en-AU" b="1" dirty="0" smtClean="0"/>
              <a:t>Benefits of "</a:t>
            </a:r>
            <a:r>
              <a:rPr lang="en-AU" b="1" dirty="0" err="1" smtClean="0"/>
              <a:t>snowflaking</a:t>
            </a:r>
            <a:r>
              <a:rPr lang="en-AU" b="1" dirty="0" smtClean="0"/>
              <a:t>"</a:t>
            </a:r>
            <a:r>
              <a:rPr lang="en-AU" dirty="0" smtClean="0"/>
              <a:t/>
            </a:r>
            <a:br>
              <a:rPr lang="en-AU" dirty="0" smtClean="0"/>
            </a:br>
            <a:endParaRPr lang="en-AU" b="1" dirty="0" smtClean="0"/>
          </a:p>
          <a:p>
            <a:pPr eaLnBrk="1" hangingPunct="1"/>
            <a:r>
              <a:rPr lang="en-AU" dirty="0" smtClean="0"/>
              <a:t>- If a dimension is very sparse (i.e. most of the possible values for the dimension have no data) and/or a dimension has a very long list of attributes which may be used in a query, the dimension table may occupy a significant proportion of the database and </a:t>
            </a:r>
            <a:r>
              <a:rPr lang="en-AU" dirty="0" err="1" smtClean="0"/>
              <a:t>snowflaking</a:t>
            </a:r>
            <a:r>
              <a:rPr lang="en-AU" dirty="0" smtClean="0"/>
              <a:t> may be appropriate.</a:t>
            </a:r>
            <a:br>
              <a:rPr lang="en-AU" dirty="0" smtClean="0"/>
            </a:br>
            <a:r>
              <a:rPr lang="en-AU" dirty="0" smtClean="0"/>
              <a:t/>
            </a:r>
            <a:br>
              <a:rPr lang="en-AU" dirty="0" smtClean="0"/>
            </a:br>
            <a:r>
              <a:rPr lang="en-AU" dirty="0" smtClean="0"/>
              <a:t>- A multidimensional view is sometimes added to an existing transactional database to aid reporting. In this case, the tables which describe the dimensions will already exist and will typically be normalised. A snowflake schema will hence be easier to implement.</a:t>
            </a:r>
            <a:br>
              <a:rPr lang="en-AU" dirty="0" smtClean="0"/>
            </a:br>
            <a:r>
              <a:rPr lang="en-AU" dirty="0" smtClean="0"/>
              <a:t/>
            </a:r>
            <a:br>
              <a:rPr lang="en-AU" dirty="0" smtClean="0"/>
            </a:br>
            <a:r>
              <a:rPr lang="en-AU" dirty="0" smtClean="0"/>
              <a:t>- A snowflake schema can sometimes reflect the way in which users think about data. Users may prefer to generate queries using a star schema in some cases, although this may or may not be reflected in the underlying organisation of the database.</a:t>
            </a:r>
            <a:br>
              <a:rPr lang="en-AU" dirty="0" smtClean="0"/>
            </a:br>
            <a:r>
              <a:rPr lang="en-AU" dirty="0" smtClean="0"/>
              <a:t/>
            </a:r>
            <a:br>
              <a:rPr lang="en-AU" dirty="0" smtClean="0"/>
            </a:br>
            <a:r>
              <a:rPr lang="en-AU" dirty="0" smtClean="0"/>
              <a:t>- Some users may wish to submit queries to the database which, using conventional multidimensional reporting tools, cannot be expressed within a simple star schema. This is particularly common in data mining of customer databases, where a common requirement is to locate common factors between customers who bought products meeting complex criteria. Some </a:t>
            </a:r>
            <a:r>
              <a:rPr lang="en-AU" dirty="0" err="1" smtClean="0"/>
              <a:t>snowflaking</a:t>
            </a:r>
            <a:r>
              <a:rPr lang="en-AU" dirty="0" smtClean="0"/>
              <a:t> would typically be required to permit simple query tools such as </a:t>
            </a:r>
            <a:r>
              <a:rPr lang="en-AU" dirty="0" err="1" smtClean="0"/>
              <a:t>Cognos</a:t>
            </a:r>
            <a:r>
              <a:rPr lang="en-AU" dirty="0" smtClean="0"/>
              <a:t> </a:t>
            </a:r>
            <a:r>
              <a:rPr lang="en-AU" dirty="0" err="1" smtClean="0"/>
              <a:t>Powerplay</a:t>
            </a:r>
            <a:r>
              <a:rPr lang="en-AU" dirty="0" smtClean="0"/>
              <a:t> to form such a query, especially if provision for these forms of query weren't </a:t>
            </a:r>
            <a:r>
              <a:rPr lang="en-AU" dirty="0" err="1" smtClean="0"/>
              <a:t>anticpated</a:t>
            </a:r>
            <a:r>
              <a:rPr lang="en-AU" dirty="0" smtClean="0"/>
              <a:t> when the data warehouse was first designed.</a:t>
            </a:r>
            <a:endParaRPr lang="en-AU" dirty="0" smtClean="0">
              <a:latin typeface="Arial" pitchFamily="34" charset="0"/>
              <a:ea typeface="ＭＳ Ｐゴシック" pitchFamily="34" charset="-128"/>
            </a:endParaRPr>
          </a:p>
        </p:txBody>
      </p:sp>
    </p:spTree>
    <p:extLst>
      <p:ext uri="{BB962C8B-B14F-4D97-AF65-F5344CB8AC3E}">
        <p14:creationId xmlns:p14="http://schemas.microsoft.com/office/powerpoint/2010/main" val="1977192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AB4B05B-5918-4A3D-95D8-4C69C31FC747}" type="slidenum">
              <a:rPr lang="en-US" smtClean="0"/>
              <a:pPr/>
              <a:t>34</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AU" dirty="0" smtClean="0">
                <a:latin typeface="Arial" pitchFamily="34" charset="0"/>
                <a:ea typeface="ＭＳ Ｐゴシック" pitchFamily="34" charset="-128"/>
              </a:rPr>
              <a:t>Let do this…….</a:t>
            </a:r>
          </a:p>
        </p:txBody>
      </p:sp>
    </p:spTree>
    <p:extLst>
      <p:ext uri="{BB962C8B-B14F-4D97-AF65-F5344CB8AC3E}">
        <p14:creationId xmlns:p14="http://schemas.microsoft.com/office/powerpoint/2010/main" val="15573370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is an example of a implementation of a data warehouse.</a:t>
            </a:r>
          </a:p>
          <a:p>
            <a:r>
              <a:rPr lang="en-AU" dirty="0" smtClean="0"/>
              <a:t>SQL has its own inbuilt</a:t>
            </a:r>
            <a:r>
              <a:rPr lang="en-AU" baseline="0" dirty="0" smtClean="0"/>
              <a:t> DW that stores historical database performance metrics</a:t>
            </a:r>
            <a:endParaRPr lang="en-AU" dirty="0" smtClean="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35</a:t>
            </a:fld>
            <a:endParaRPr lang="en-US"/>
          </a:p>
        </p:txBody>
      </p:sp>
    </p:spTree>
    <p:extLst>
      <p:ext uri="{BB962C8B-B14F-4D97-AF65-F5344CB8AC3E}">
        <p14:creationId xmlns:p14="http://schemas.microsoft.com/office/powerpoint/2010/main" val="3084254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36</a:t>
            </a:fld>
            <a:endParaRPr lang="en-US"/>
          </a:p>
        </p:txBody>
      </p:sp>
    </p:spTree>
    <p:extLst>
      <p:ext uri="{BB962C8B-B14F-4D97-AF65-F5344CB8AC3E}">
        <p14:creationId xmlns:p14="http://schemas.microsoft.com/office/powerpoint/2010/main" val="22496031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37</a:t>
            </a:fld>
            <a:endParaRPr lang="en-US"/>
          </a:p>
        </p:txBody>
      </p:sp>
    </p:spTree>
    <p:extLst>
      <p:ext uri="{BB962C8B-B14F-4D97-AF65-F5344CB8AC3E}">
        <p14:creationId xmlns:p14="http://schemas.microsoft.com/office/powerpoint/2010/main" val="3102179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Click New</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38</a:t>
            </a:fld>
            <a:endParaRPr lang="en-US"/>
          </a:p>
        </p:txBody>
      </p:sp>
    </p:spTree>
    <p:extLst>
      <p:ext uri="{BB962C8B-B14F-4D97-AF65-F5344CB8AC3E}">
        <p14:creationId xmlns:p14="http://schemas.microsoft.com/office/powerpoint/2010/main" val="861082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DW is a common prefix</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39</a:t>
            </a:fld>
            <a:endParaRPr lang="en-US"/>
          </a:p>
        </p:txBody>
      </p:sp>
    </p:spTree>
    <p:extLst>
      <p:ext uri="{BB962C8B-B14F-4D97-AF65-F5344CB8AC3E}">
        <p14:creationId xmlns:p14="http://schemas.microsoft.com/office/powerpoint/2010/main" val="31657947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Same user as SQL server runs as so it has access to all objects in the database</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40</a:t>
            </a:fld>
            <a:endParaRPr lang="en-US"/>
          </a:p>
        </p:txBody>
      </p:sp>
    </p:spTree>
    <p:extLst>
      <p:ext uri="{BB962C8B-B14F-4D97-AF65-F5344CB8AC3E}">
        <p14:creationId xmlns:p14="http://schemas.microsoft.com/office/powerpoint/2010/main" val="324193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r>
              <a:rPr lang="en-US" dirty="0" smtClean="0">
                <a:latin typeface="Arial" pitchFamily="34" charset="0"/>
              </a:rPr>
              <a:t>No exam</a:t>
            </a:r>
          </a:p>
          <a:p>
            <a:r>
              <a:rPr lang="en-US" dirty="0" smtClean="0">
                <a:latin typeface="Arial" pitchFamily="34" charset="0"/>
              </a:rPr>
              <a:t>80% of course (4 days)</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Peter Gfader shows SQL Server</a:t>
            </a:r>
          </a:p>
          <a:p>
            <a:endParaRPr lang="en-AU" dirty="0" smtClean="0">
              <a:latin typeface="Arial" pitchFamily="34" charset="0"/>
              <a:ea typeface="ＭＳ Ｐゴシック" pitchFamily="34" charset="-128"/>
            </a:endParaRPr>
          </a:p>
        </p:txBody>
      </p:sp>
      <p:sp>
        <p:nvSpPr>
          <p:cNvPr id="75780" name="Slide Number Placeholder 3"/>
          <p:cNvSpPr>
            <a:spLocks noGrp="1"/>
          </p:cNvSpPr>
          <p:nvPr>
            <p:ph type="sldNum" sz="quarter" idx="5"/>
          </p:nvPr>
        </p:nvSpPr>
        <p:spPr>
          <a:noFill/>
        </p:spPr>
        <p:txBody>
          <a:bodyPr/>
          <a:lstStyle/>
          <a:p>
            <a:fld id="{F2FA5D0E-F63D-4986-A068-05A405F15D9B}" type="slidenum">
              <a:rPr lang="en-US" smtClean="0"/>
              <a:pPr/>
              <a:t>4</a:t>
            </a:fld>
            <a:endParaRPr lang="en-US" smtClean="0"/>
          </a:p>
        </p:txBody>
      </p:sp>
    </p:spTree>
    <p:extLst>
      <p:ext uri="{BB962C8B-B14F-4D97-AF65-F5344CB8AC3E}">
        <p14:creationId xmlns:p14="http://schemas.microsoft.com/office/powerpoint/2010/main" val="19309217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41</a:t>
            </a:fld>
            <a:endParaRPr lang="en-US"/>
          </a:p>
        </p:txBody>
      </p:sp>
    </p:spTree>
    <p:extLst>
      <p:ext uri="{BB962C8B-B14F-4D97-AF65-F5344CB8AC3E}">
        <p14:creationId xmlns:p14="http://schemas.microsoft.com/office/powerpoint/2010/main" val="2868663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42</a:t>
            </a:fld>
            <a:endParaRPr lang="en-US"/>
          </a:p>
        </p:txBody>
      </p:sp>
    </p:spTree>
    <p:extLst>
      <p:ext uri="{BB962C8B-B14F-4D97-AF65-F5344CB8AC3E}">
        <p14:creationId xmlns:p14="http://schemas.microsoft.com/office/powerpoint/2010/main" val="4201687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go though the wizard again</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43</a:t>
            </a:fld>
            <a:endParaRPr lang="en-US"/>
          </a:p>
        </p:txBody>
      </p:sp>
    </p:spTree>
    <p:extLst>
      <p:ext uri="{BB962C8B-B14F-4D97-AF65-F5344CB8AC3E}">
        <p14:creationId xmlns:p14="http://schemas.microsoft.com/office/powerpoint/2010/main" val="838824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44</a:t>
            </a:fld>
            <a:endParaRPr lang="en-US"/>
          </a:p>
        </p:txBody>
      </p:sp>
    </p:spTree>
    <p:extLst>
      <p:ext uri="{BB962C8B-B14F-4D97-AF65-F5344CB8AC3E}">
        <p14:creationId xmlns:p14="http://schemas.microsoft.com/office/powerpoint/2010/main" val="36544428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45</a:t>
            </a:fld>
            <a:endParaRPr lang="en-US"/>
          </a:p>
        </p:txBody>
      </p:sp>
    </p:spTree>
    <p:extLst>
      <p:ext uri="{BB962C8B-B14F-4D97-AF65-F5344CB8AC3E}">
        <p14:creationId xmlns:p14="http://schemas.microsoft.com/office/powerpoint/2010/main" val="3568227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Make sure you have</a:t>
            </a:r>
            <a:r>
              <a:rPr lang="en-AU" baseline="0" dirty="0" smtClean="0"/>
              <a:t> SQL agent running (Set to auto)</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46</a:t>
            </a:fld>
            <a:endParaRPr lang="en-US"/>
          </a:p>
        </p:txBody>
      </p:sp>
    </p:spTree>
    <p:extLst>
      <p:ext uri="{BB962C8B-B14F-4D97-AF65-F5344CB8AC3E}">
        <p14:creationId xmlns:p14="http://schemas.microsoft.com/office/powerpoint/2010/main" val="1284774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Now lets check out some of the reports that it has</a:t>
            </a:r>
            <a:r>
              <a:rPr lang="en-AU" baseline="0" dirty="0" smtClean="0"/>
              <a:t> made for us</a:t>
            </a:r>
            <a:endParaRPr lang="en-AU" dirty="0" smtClean="0"/>
          </a:p>
          <a:p>
            <a:r>
              <a:rPr lang="en-AU" smtClean="0"/>
              <a:t>OK </a:t>
            </a:r>
            <a:r>
              <a:rPr lang="en-AU" dirty="0" smtClean="0"/>
              <a:t>we can delete </a:t>
            </a:r>
            <a:r>
              <a:rPr lang="en-AU" smtClean="0"/>
              <a:t>this now</a:t>
            </a:r>
            <a:endParaRPr lang="en-AU" dirty="0" smtClean="0"/>
          </a:p>
          <a:p>
            <a:endParaRPr lang="en-AU" dirty="0" smtClean="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47</a:t>
            </a:fld>
            <a:endParaRPr lang="en-US"/>
          </a:p>
        </p:txBody>
      </p:sp>
    </p:spTree>
    <p:extLst>
      <p:ext uri="{BB962C8B-B14F-4D97-AF65-F5344CB8AC3E}">
        <p14:creationId xmlns:p14="http://schemas.microsoft.com/office/powerpoint/2010/main" val="3070818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48</a:t>
            </a:fld>
            <a:endParaRPr lang="en-US"/>
          </a:p>
        </p:txBody>
      </p:sp>
    </p:spTree>
    <p:extLst>
      <p:ext uri="{BB962C8B-B14F-4D97-AF65-F5344CB8AC3E}">
        <p14:creationId xmlns:p14="http://schemas.microsoft.com/office/powerpoint/2010/main" val="28917210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Adventure works data</a:t>
            </a:r>
            <a:r>
              <a:rPr lang="en-AU" baseline="0" dirty="0" smtClean="0"/>
              <a:t>base</a:t>
            </a:r>
          </a:p>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49</a:t>
            </a:fld>
            <a:endParaRPr lang="en-US"/>
          </a:p>
        </p:txBody>
      </p:sp>
    </p:spTree>
    <p:extLst>
      <p:ext uri="{BB962C8B-B14F-4D97-AF65-F5344CB8AC3E}">
        <p14:creationId xmlns:p14="http://schemas.microsoft.com/office/powerpoint/2010/main" val="26896549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89FB689-95C4-4174-A479-7C9ED1F11373}" type="slidenum">
              <a:rPr lang="en-US" smtClean="0"/>
              <a:pPr/>
              <a:t>50</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AU" dirty="0" smtClean="0">
                <a:latin typeface="Arial" pitchFamily="34" charset="0"/>
                <a:ea typeface="ＭＳ Ｐゴシック" pitchFamily="34" charset="-128"/>
              </a:rPr>
              <a:t>Think of</a:t>
            </a:r>
            <a:r>
              <a:rPr lang="en-AU" baseline="0" dirty="0" smtClean="0">
                <a:latin typeface="Arial" pitchFamily="34" charset="0"/>
                <a:ea typeface="ＭＳ Ｐゴシック" pitchFamily="34" charset="-128"/>
              </a:rPr>
              <a:t> it as a workflow batch file that will perform tasks on a schedule</a:t>
            </a:r>
            <a:endParaRPr lang="en-AU" dirty="0" smtClean="0">
              <a:latin typeface="Arial" pitchFamily="34" charset="0"/>
              <a:ea typeface="ＭＳ Ｐゴシック" pitchFamily="34" charset="-128"/>
            </a:endParaRPr>
          </a:p>
        </p:txBody>
      </p:sp>
    </p:spTree>
    <p:extLst>
      <p:ext uri="{BB962C8B-B14F-4D97-AF65-F5344CB8AC3E}">
        <p14:creationId xmlns:p14="http://schemas.microsoft.com/office/powerpoint/2010/main" val="208979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Cube - explain</a:t>
            </a:r>
          </a:p>
          <a:p>
            <a:r>
              <a:rPr lang="en-AU" dirty="0" smtClean="0"/>
              <a:t>SSIS - explain</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6</a:t>
            </a:fld>
            <a:endParaRPr lang="en-US"/>
          </a:p>
        </p:txBody>
      </p:sp>
    </p:spTree>
    <p:extLst>
      <p:ext uri="{BB962C8B-B14F-4D97-AF65-F5344CB8AC3E}">
        <p14:creationId xmlns:p14="http://schemas.microsoft.com/office/powerpoint/2010/main" val="1771513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C161F54-3F1B-4B5E-9DCD-558CB281779E}" type="slidenum">
              <a:rPr lang="en-US" smtClean="0"/>
              <a:pPr/>
              <a:t>51</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AU" dirty="0" smtClean="0">
                <a:latin typeface="Arial" pitchFamily="34" charset="0"/>
                <a:ea typeface="ＭＳ Ｐゴシック" pitchFamily="34" charset="-128"/>
              </a:rPr>
              <a:t>SQL tasks</a:t>
            </a:r>
            <a:r>
              <a:rPr lang="en-AU" baseline="0" dirty="0" smtClean="0">
                <a:latin typeface="Arial" pitchFamily="34" charset="0"/>
                <a:ea typeface="ＭＳ Ｐゴシック" pitchFamily="34" charset="-128"/>
              </a:rPr>
              <a:t> – maintenance plan</a:t>
            </a:r>
          </a:p>
          <a:p>
            <a:pPr eaLnBrk="1" hangingPunct="1"/>
            <a:endParaRPr lang="en-AU" dirty="0" smtClean="0">
              <a:latin typeface="Arial" pitchFamily="34" charset="0"/>
              <a:ea typeface="ＭＳ Ｐゴシック" pitchFamily="34" charset="-128"/>
            </a:endParaRPr>
          </a:p>
        </p:txBody>
      </p:sp>
    </p:spTree>
    <p:extLst>
      <p:ext uri="{BB962C8B-B14F-4D97-AF65-F5344CB8AC3E}">
        <p14:creationId xmlns:p14="http://schemas.microsoft.com/office/powerpoint/2010/main" val="38343621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52</a:t>
            </a:fld>
            <a:endParaRPr lang="en-US"/>
          </a:p>
        </p:txBody>
      </p:sp>
    </p:spTree>
    <p:extLst>
      <p:ext uri="{BB962C8B-B14F-4D97-AF65-F5344CB8AC3E}">
        <p14:creationId xmlns:p14="http://schemas.microsoft.com/office/powerpoint/2010/main" val="6848762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53</a:t>
            </a:fld>
            <a:endParaRPr lang="en-US"/>
          </a:p>
        </p:txBody>
      </p:sp>
    </p:spTree>
    <p:extLst>
      <p:ext uri="{BB962C8B-B14F-4D97-AF65-F5344CB8AC3E}">
        <p14:creationId xmlns:p14="http://schemas.microsoft.com/office/powerpoint/2010/main" val="31811955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a:t>
            </a:r>
            <a:r>
              <a:rPr lang="en-AU" baseline="0" dirty="0" smtClean="0"/>
              <a:t> the Loop containers and the script task.</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54</a:t>
            </a:fld>
            <a:endParaRPr lang="en-US"/>
          </a:p>
        </p:txBody>
      </p:sp>
    </p:spTree>
    <p:extLst>
      <p:ext uri="{BB962C8B-B14F-4D97-AF65-F5344CB8AC3E}">
        <p14:creationId xmlns:p14="http://schemas.microsoft.com/office/powerpoint/2010/main" val="31361488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55</a:t>
            </a:fld>
            <a:endParaRPr lang="en-US"/>
          </a:p>
        </p:txBody>
      </p:sp>
    </p:spTree>
    <p:extLst>
      <p:ext uri="{BB962C8B-B14F-4D97-AF65-F5344CB8AC3E}">
        <p14:creationId xmlns:p14="http://schemas.microsoft.com/office/powerpoint/2010/main" val="26825249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56</a:t>
            </a:fld>
            <a:endParaRPr lang="en-US"/>
          </a:p>
        </p:txBody>
      </p:sp>
    </p:spTree>
    <p:extLst>
      <p:ext uri="{BB962C8B-B14F-4D97-AF65-F5344CB8AC3E}">
        <p14:creationId xmlns:p14="http://schemas.microsoft.com/office/powerpoint/2010/main" val="176598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57</a:t>
            </a:fld>
            <a:endParaRPr lang="en-US"/>
          </a:p>
        </p:txBody>
      </p:sp>
    </p:spTree>
    <p:extLst>
      <p:ext uri="{BB962C8B-B14F-4D97-AF65-F5344CB8AC3E}">
        <p14:creationId xmlns:p14="http://schemas.microsoft.com/office/powerpoint/2010/main" val="30737096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r>
              <a:rPr lang="en-AU" dirty="0" smtClean="0">
                <a:latin typeface="Arial" pitchFamily="34" charset="0"/>
                <a:ea typeface="ＭＳ Ｐゴシック" pitchFamily="34" charset="-128"/>
              </a:rPr>
              <a:t>Add a lead for a new customer</a:t>
            </a:r>
          </a:p>
        </p:txBody>
      </p:sp>
      <p:sp>
        <p:nvSpPr>
          <p:cNvPr id="92164" name="Slide Number Placeholder 3"/>
          <p:cNvSpPr>
            <a:spLocks noGrp="1"/>
          </p:cNvSpPr>
          <p:nvPr>
            <p:ph type="sldNum" sz="quarter" idx="5"/>
          </p:nvPr>
        </p:nvSpPr>
        <p:spPr>
          <a:noFill/>
        </p:spPr>
        <p:txBody>
          <a:bodyPr/>
          <a:lstStyle/>
          <a:p>
            <a:fld id="{872F72EF-7C40-4D1B-B59B-7AB06D0A3134}" type="slidenum">
              <a:rPr lang="en-US" smtClean="0"/>
              <a:pPr/>
              <a:t>58</a:t>
            </a:fld>
            <a:endParaRPr lang="en-US" smtClean="0"/>
          </a:p>
        </p:txBody>
      </p:sp>
    </p:spTree>
    <p:extLst>
      <p:ext uri="{BB962C8B-B14F-4D97-AF65-F5344CB8AC3E}">
        <p14:creationId xmlns:p14="http://schemas.microsoft.com/office/powerpoint/2010/main" val="18530504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CDC Splitter, Can now easily split changed records</a:t>
            </a:r>
            <a:r>
              <a:rPr lang="en-AU" baseline="0" dirty="0" smtClean="0"/>
              <a:t> into add, edit, delete (</a:t>
            </a:r>
            <a:r>
              <a:rPr lang="en-AU" dirty="0" smtClean="0">
                <a:hlinkClick r:id="rId3"/>
              </a:rPr>
              <a:t>http://www.mattmasson.com/2011/12/cdc-in-ssis-for-sql-server-2012-2/</a:t>
            </a:r>
            <a:r>
              <a:rPr lang="en-AU" dirty="0" smtClean="0"/>
              <a:t>)</a:t>
            </a:r>
            <a:endParaRPr lang="en-AU" baseline="0" dirty="0" smtClean="0"/>
          </a:p>
          <a:p>
            <a:r>
              <a:rPr lang="en-AU" baseline="0" dirty="0" smtClean="0"/>
              <a:t>* Code Debug.. (</a:t>
            </a:r>
            <a:r>
              <a:rPr lang="en-AU" dirty="0" smtClean="0"/>
              <a:t>If your heart is not beating faster by now, then let’s recall how much you struggled to find out why a Script Component does not work as expected? A value, or worse yet, </a:t>
            </a:r>
          </a:p>
          <a:p>
            <a:r>
              <a:rPr lang="en-AU" dirty="0" smtClean="0"/>
              <a:t>three are not right?)</a:t>
            </a:r>
          </a:p>
          <a:p>
            <a:r>
              <a:rPr lang="en-AU" dirty="0" smtClean="0"/>
              <a:t>** Data taping (</a:t>
            </a:r>
            <a:r>
              <a:rPr lang="en-AU" dirty="0" smtClean="0">
                <a:hlinkClick r:id="rId4"/>
              </a:rPr>
              <a:t>http://www.mssqltips.com/sqlservertip/2846/data-tapping-during-ssis-package-execution-in-sql-server-2012/</a:t>
            </a:r>
            <a:r>
              <a:rPr lang="en-AU"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 Manage with </a:t>
            </a:r>
            <a:r>
              <a:rPr lang="en-AU" dirty="0" err="1" smtClean="0"/>
              <a:t>powershell</a:t>
            </a:r>
            <a:endParaRPr lang="en-AU" dirty="0" smtClean="0"/>
          </a:p>
          <a:p>
            <a:r>
              <a:rPr lang="en-AU" dirty="0" smtClean="0"/>
              <a:t>** Inbuilt Benchmarking</a:t>
            </a:r>
          </a:p>
          <a:p>
            <a:r>
              <a:rPr lang="en-AU" dirty="0" smtClean="0"/>
              <a:t>** UNDO Finally</a:t>
            </a:r>
            <a:r>
              <a:rPr lang="en-AU" baseline="0" dirty="0" smtClean="0"/>
              <a:t> the SSIS surface supports undo</a:t>
            </a:r>
          </a:p>
          <a:p>
            <a:r>
              <a:rPr lang="en-AU" baseline="0" dirty="0" smtClean="0"/>
              <a:t>** Deploy to SSIS </a:t>
            </a:r>
            <a:r>
              <a:rPr lang="en-AU" baseline="0" dirty="0" err="1" smtClean="0"/>
              <a:t>Catalog</a:t>
            </a:r>
            <a:r>
              <a:rPr lang="en-AU" baseline="0" dirty="0" smtClean="0"/>
              <a:t> (package management) (</a:t>
            </a:r>
            <a:r>
              <a:rPr lang="en-AU" dirty="0" smtClean="0">
                <a:hlinkClick r:id="rId5"/>
              </a:rPr>
              <a:t>http://www.mssqltips.com/sqlservertip/2450/ssis-package-deployment-model-in-sql-server-2012-part-1-of-2/</a:t>
            </a:r>
            <a:r>
              <a:rPr lang="en-AU" dirty="0" smtClean="0"/>
              <a:t>) (</a:t>
            </a:r>
            <a:r>
              <a:rPr lang="en-AU" dirty="0" smtClean="0">
                <a:hlinkClick r:id="rId6"/>
              </a:rPr>
              <a:t>http://www.mssqltips.com/sqlservertip/2451/ssis-package-deployment-model-in-sql-server-2012-part-2-of-2/</a:t>
            </a:r>
            <a:r>
              <a:rPr lang="en-AU" dirty="0" smtClean="0"/>
              <a:t>)</a:t>
            </a:r>
          </a:p>
          <a:p>
            <a:endParaRPr lang="en-AU" dirty="0" smtClean="0"/>
          </a:p>
          <a:p>
            <a:endParaRPr lang="en-AU" baseline="0" dirty="0" smtClean="0"/>
          </a:p>
          <a:p>
            <a:r>
              <a:rPr lang="en-AU" dirty="0" smtClean="0">
                <a:hlinkClick r:id="rId7"/>
              </a:rPr>
              <a:t>http://msdn.microsoft.com/en-us/library/bb522534(v=SQL.110).aspx</a:t>
            </a:r>
            <a:endParaRPr lang="en-AU" dirty="0" smtClean="0"/>
          </a:p>
          <a:p>
            <a:endParaRPr lang="en-AU" dirty="0" smtClean="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59</a:t>
            </a:fld>
            <a:endParaRPr lang="en-US"/>
          </a:p>
        </p:txBody>
      </p:sp>
    </p:spTree>
    <p:extLst>
      <p:ext uri="{BB962C8B-B14F-4D97-AF65-F5344CB8AC3E}">
        <p14:creationId xmlns:p14="http://schemas.microsoft.com/office/powerpoint/2010/main" val="17865009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r>
              <a:rPr lang="en-US" dirty="0" smtClean="0">
                <a:latin typeface="Arial" pitchFamily="34" charset="0"/>
                <a:ea typeface="ＭＳ Ｐゴシック" pitchFamily="34" charset="-128"/>
              </a:rPr>
              <a:t>Demo importing the UTS attendance into a SQL Database</a:t>
            </a:r>
          </a:p>
          <a:p>
            <a:r>
              <a:rPr lang="en-US" dirty="0" smtClean="0">
                <a:latin typeface="Arial" pitchFamily="34" charset="0"/>
                <a:ea typeface="ＭＳ Ｐゴシック" pitchFamily="34" charset="-128"/>
              </a:rPr>
              <a:t>USE Derived columns for </a:t>
            </a:r>
            <a:r>
              <a:rPr lang="en-US" dirty="0" err="1" smtClean="0">
                <a:latin typeface="Arial" pitchFamily="34" charset="0"/>
                <a:ea typeface="ＭＳ Ｐゴシック" pitchFamily="34" charset="-128"/>
              </a:rPr>
              <a:t>FirstName</a:t>
            </a:r>
            <a:r>
              <a:rPr lang="en-US" dirty="0" smtClean="0">
                <a:latin typeface="Arial" pitchFamily="34" charset="0"/>
                <a:ea typeface="ＭＳ Ｐゴシック" pitchFamily="34" charset="-128"/>
              </a:rPr>
              <a:t>, </a:t>
            </a:r>
            <a:r>
              <a:rPr lang="en-US" dirty="0" err="1" smtClean="0">
                <a:latin typeface="Arial" pitchFamily="34" charset="0"/>
                <a:ea typeface="ＭＳ Ｐゴシック" pitchFamily="34" charset="-128"/>
              </a:rPr>
              <a:t>LastName</a:t>
            </a:r>
            <a:endParaRPr lang="en-US" dirty="0" smtClean="0">
              <a:latin typeface="Arial" pitchFamily="34" charset="0"/>
              <a:ea typeface="ＭＳ Ｐゴシック" pitchFamily="34" charset="-128"/>
            </a:endParaRPr>
          </a:p>
          <a:p>
            <a:endParaRPr lang="en-US" dirty="0" smtClean="0">
              <a:latin typeface="Arial" pitchFamily="34" charset="0"/>
              <a:ea typeface="ＭＳ Ｐゴシック" pitchFamily="34" charset="-128"/>
            </a:endParaRPr>
          </a:p>
          <a:p>
            <a:r>
              <a:rPr lang="en-US" dirty="0" err="1" smtClean="0">
                <a:latin typeface="Arial" pitchFamily="34" charset="0"/>
                <a:ea typeface="ＭＳ Ｐゴシック" pitchFamily="34" charset="-128"/>
              </a:rPr>
              <a:t>FirstName</a:t>
            </a:r>
            <a:r>
              <a:rPr lang="en-US" dirty="0" smtClean="0">
                <a:latin typeface="Arial" pitchFamily="34" charset="0"/>
                <a:ea typeface="ＭＳ Ｐゴシック" pitchFamily="34" charset="-128"/>
              </a:rPr>
              <a:t> - SUBSTRING([ Name],1,FINDSTRING([ Name]," ",1))</a:t>
            </a:r>
          </a:p>
          <a:p>
            <a:r>
              <a:rPr lang="en-US" dirty="0" err="1" smtClean="0">
                <a:latin typeface="Arial" pitchFamily="34" charset="0"/>
                <a:ea typeface="ＭＳ Ｐゴシック" pitchFamily="34" charset="-128"/>
              </a:rPr>
              <a:t>LastName</a:t>
            </a:r>
            <a:r>
              <a:rPr lang="en-US" dirty="0" smtClean="0">
                <a:latin typeface="Arial" pitchFamily="34" charset="0"/>
                <a:ea typeface="ＭＳ Ｐゴシック" pitchFamily="34" charset="-128"/>
              </a:rPr>
              <a:t> - SUBSTRING([ Name],FINDSTRING([ Name]," ",1),LEN([ Name]) - FINDSTRING([ Name]," ",1))</a:t>
            </a:r>
          </a:p>
        </p:txBody>
      </p:sp>
      <p:sp>
        <p:nvSpPr>
          <p:cNvPr id="99332" name="Slide Number Placeholder 3"/>
          <p:cNvSpPr>
            <a:spLocks noGrp="1"/>
          </p:cNvSpPr>
          <p:nvPr>
            <p:ph type="sldNum" sz="quarter" idx="5"/>
          </p:nvPr>
        </p:nvSpPr>
        <p:spPr>
          <a:noFill/>
        </p:spPr>
        <p:txBody>
          <a:bodyPr/>
          <a:lstStyle/>
          <a:p>
            <a:fld id="{11E7D721-AA18-4C65-A0E7-4FCB2952AB4F}" type="slidenum">
              <a:rPr lang="en-US" smtClean="0"/>
              <a:pPr/>
              <a:t>60</a:t>
            </a:fld>
            <a:endParaRPr lang="en-US" smtClean="0"/>
          </a:p>
        </p:txBody>
      </p:sp>
    </p:spTree>
    <p:extLst>
      <p:ext uri="{BB962C8B-B14F-4D97-AF65-F5344CB8AC3E}">
        <p14:creationId xmlns:p14="http://schemas.microsoft.com/office/powerpoint/2010/main" val="3044368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AU" dirty="0" smtClean="0">
                <a:latin typeface="Arial" pitchFamily="34" charset="0"/>
                <a:ea typeface="ＭＳ Ｐゴシック" pitchFamily="34" charset="-128"/>
              </a:rPr>
              <a:t>Data Mark - Joke</a:t>
            </a:r>
          </a:p>
        </p:txBody>
      </p:sp>
      <p:sp>
        <p:nvSpPr>
          <p:cNvPr id="79876" name="Slide Number Placeholder 3"/>
          <p:cNvSpPr>
            <a:spLocks noGrp="1"/>
          </p:cNvSpPr>
          <p:nvPr>
            <p:ph type="sldNum" sz="quarter" idx="5"/>
          </p:nvPr>
        </p:nvSpPr>
        <p:spPr>
          <a:noFill/>
        </p:spPr>
        <p:txBody>
          <a:bodyPr/>
          <a:lstStyle/>
          <a:p>
            <a:fld id="{4BCC1B06-AE06-4CCE-84A0-E0E8C74A5253}" type="slidenum">
              <a:rPr lang="en-US" smtClean="0"/>
              <a:pPr/>
              <a:t>7</a:t>
            </a:fld>
            <a:endParaRPr lang="en-US" smtClean="0"/>
          </a:p>
        </p:txBody>
      </p:sp>
    </p:spTree>
    <p:extLst>
      <p:ext uri="{BB962C8B-B14F-4D97-AF65-F5344CB8AC3E}">
        <p14:creationId xmlns:p14="http://schemas.microsoft.com/office/powerpoint/2010/main" val="7099392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9E87FC1D-A67F-45C8-A739-80CC08EF2B88}" type="slidenum">
              <a:rPr lang="en-US" smtClean="0"/>
              <a:pPr/>
              <a:t>61</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AU" smtClean="0">
                <a:latin typeface="Arial" pitchFamily="34" charset="0"/>
                <a:ea typeface="ＭＳ Ｐゴシック" pitchFamily="34" charset="-128"/>
              </a:rPr>
              <a:t>Data Warehouse architecture</a:t>
            </a:r>
          </a:p>
        </p:txBody>
      </p:sp>
    </p:spTree>
    <p:extLst>
      <p:ext uri="{BB962C8B-B14F-4D97-AF65-F5344CB8AC3E}">
        <p14:creationId xmlns:p14="http://schemas.microsoft.com/office/powerpoint/2010/main" val="4917492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kern="1200" dirty="0" smtClean="0">
                <a:solidFill>
                  <a:schemeClr val="tx1"/>
                </a:solidFill>
                <a:effectLst/>
                <a:latin typeface="Arial" charset="0"/>
                <a:ea typeface="ＭＳ Ｐゴシック" charset="-128"/>
                <a:cs typeface="ＭＳ Ｐゴシック" charset="-128"/>
              </a:rPr>
              <a:t>OLTP</a:t>
            </a:r>
            <a:r>
              <a:rPr lang="en-AU" sz="1200" b="0" i="0" kern="1200" dirty="0" smtClean="0">
                <a:solidFill>
                  <a:schemeClr val="tx1"/>
                </a:solidFill>
                <a:effectLst/>
                <a:latin typeface="Arial" charset="0"/>
                <a:ea typeface="ＭＳ Ｐゴシック" charset="-128"/>
                <a:cs typeface="ＭＳ Ｐゴシック" charset="-128"/>
              </a:rPr>
              <a:t> (</a:t>
            </a:r>
            <a:r>
              <a:rPr lang="en-AU" sz="1200" b="1" i="0" kern="1200" dirty="0" smtClean="0">
                <a:solidFill>
                  <a:schemeClr val="tx1"/>
                </a:solidFill>
                <a:effectLst/>
                <a:latin typeface="Arial" charset="0"/>
                <a:ea typeface="ＭＳ Ｐゴシック" charset="-128"/>
                <a:cs typeface="ＭＳ Ｐゴシック" charset="-128"/>
              </a:rPr>
              <a:t>On-line Transaction Processing</a:t>
            </a:r>
            <a:r>
              <a:rPr lang="en-AU" sz="1200" b="0" i="0" kern="1200" dirty="0" smtClean="0">
                <a:solidFill>
                  <a:schemeClr val="tx1"/>
                </a:solidFill>
                <a:effectLst/>
                <a:latin typeface="Arial" charset="0"/>
                <a:ea typeface="ＭＳ Ｐゴシック" charset="-128"/>
                <a:cs typeface="ＭＳ Ｐゴシック" charset="-128"/>
              </a:rPr>
              <a:t>)</a:t>
            </a:r>
          </a:p>
          <a:p>
            <a:r>
              <a:rPr lang="en-AU" sz="1200" b="0" i="0" kern="1200" dirty="0" smtClean="0">
                <a:solidFill>
                  <a:schemeClr val="tx1"/>
                </a:solidFill>
                <a:effectLst/>
                <a:latin typeface="Arial" charset="0"/>
                <a:ea typeface="ＭＳ Ｐゴシック" charset="-128"/>
                <a:cs typeface="ＭＳ Ｐゴシック" charset="-128"/>
              </a:rPr>
              <a:t>Example: In a banking System, you withdraw amount through an ATM. Then account Number, ATM PIN Number, Amount you are withdrawing and Balance amount in account are operational data elements.</a:t>
            </a:r>
          </a:p>
          <a:p>
            <a:endParaRPr lang="en-AU" sz="1200" b="0" i="0" kern="1200" dirty="0" smtClean="0">
              <a:solidFill>
                <a:schemeClr val="tx1"/>
              </a:solidFill>
              <a:effectLst/>
              <a:latin typeface="Arial" charset="0"/>
              <a:ea typeface="ＭＳ Ｐゴシック" charset="-128"/>
              <a:cs typeface="ＭＳ Ｐゴシック" charset="-128"/>
            </a:endParaRPr>
          </a:p>
          <a:p>
            <a:r>
              <a:rPr lang="en-AU" sz="1200" b="1" i="0" kern="1200" dirty="0" smtClean="0">
                <a:solidFill>
                  <a:schemeClr val="tx1"/>
                </a:solidFill>
                <a:effectLst/>
                <a:latin typeface="Arial" charset="0"/>
                <a:ea typeface="ＭＳ Ｐゴシック" charset="-128"/>
                <a:cs typeface="ＭＳ Ｐゴシック" charset="-128"/>
              </a:rPr>
              <a:t>OLAP</a:t>
            </a:r>
            <a:r>
              <a:rPr lang="en-AU" sz="1200" b="0" i="0" kern="1200" dirty="0" smtClean="0">
                <a:solidFill>
                  <a:schemeClr val="tx1"/>
                </a:solidFill>
                <a:effectLst/>
                <a:latin typeface="Arial" charset="0"/>
                <a:ea typeface="ＭＳ Ｐゴシック" charset="-128"/>
                <a:cs typeface="ＭＳ Ｐゴシック" charset="-128"/>
              </a:rPr>
              <a:t> (</a:t>
            </a:r>
            <a:r>
              <a:rPr lang="en-AU" sz="1200" b="1" i="0" kern="1200" dirty="0" smtClean="0">
                <a:solidFill>
                  <a:schemeClr val="tx1"/>
                </a:solidFill>
                <a:effectLst/>
                <a:latin typeface="Arial" charset="0"/>
                <a:ea typeface="ＭＳ Ｐゴシック" charset="-128"/>
                <a:cs typeface="ＭＳ Ｐゴシック" charset="-128"/>
              </a:rPr>
              <a:t>On-line Analytical Processing</a:t>
            </a:r>
            <a:r>
              <a:rPr lang="en-AU" sz="1200" b="0" i="0" kern="1200" dirty="0" smtClean="0">
                <a:solidFill>
                  <a:schemeClr val="tx1"/>
                </a:solidFill>
                <a:effectLst/>
                <a:latin typeface="Arial" charset="0"/>
                <a:ea typeface="ＭＳ Ｐゴシック" charset="-128"/>
                <a:cs typeface="ＭＳ Ｐゴシック" charset="-128"/>
              </a:rPr>
              <a:t>)</a:t>
            </a:r>
          </a:p>
          <a:p>
            <a:r>
              <a:rPr lang="en-AU" sz="1200" b="0" i="0" kern="1200" dirty="0" smtClean="0">
                <a:solidFill>
                  <a:schemeClr val="tx1"/>
                </a:solidFill>
                <a:effectLst/>
                <a:latin typeface="Arial" charset="0"/>
                <a:ea typeface="ＭＳ Ｐゴシック" charset="-128"/>
                <a:cs typeface="ＭＳ Ｐゴシック" charset="-128"/>
              </a:rPr>
              <a:t>Example: If we collect last 10 years data about flight reservation, the data can give us much meaningful information such as the trends in reservation. This may give useful information like peak time of travel, and what kinds of people are traveling in the various classes available (Economy/Business).</a:t>
            </a:r>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62</a:t>
            </a:fld>
            <a:endParaRPr lang="en-US"/>
          </a:p>
        </p:txBody>
      </p:sp>
    </p:spTree>
    <p:extLst>
      <p:ext uri="{BB962C8B-B14F-4D97-AF65-F5344CB8AC3E}">
        <p14:creationId xmlns:p14="http://schemas.microsoft.com/office/powerpoint/2010/main" val="21172852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latin typeface="Arial" pitchFamily="34" charset="0"/>
              </a:rPr>
              <a:t>Go though your labs</a:t>
            </a:r>
          </a:p>
          <a:p>
            <a:pPr marL="171450" indent="-171450">
              <a:buFontTx/>
              <a:buChar char="-"/>
            </a:pPr>
            <a:r>
              <a:rPr lang="en-US" dirty="0" smtClean="0">
                <a:latin typeface="Arial" pitchFamily="34" charset="0"/>
              </a:rPr>
              <a:t>Getting</a:t>
            </a:r>
            <a:r>
              <a:rPr lang="en-US" baseline="0" dirty="0" smtClean="0">
                <a:latin typeface="Arial" pitchFamily="34" charset="0"/>
              </a:rPr>
              <a:t> data from the adventure works </a:t>
            </a:r>
            <a:r>
              <a:rPr lang="en-US" baseline="0" dirty="0" err="1" smtClean="0">
                <a:latin typeface="Arial" pitchFamily="34" charset="0"/>
              </a:rPr>
              <a:t>db</a:t>
            </a:r>
            <a:r>
              <a:rPr lang="en-US" baseline="0" dirty="0" smtClean="0">
                <a:latin typeface="Arial" pitchFamily="34" charset="0"/>
              </a:rPr>
              <a:t> and extracting orders into a new DW.</a:t>
            </a:r>
          </a:p>
          <a:p>
            <a:pPr marL="171450" indent="-171450">
              <a:buFontTx/>
              <a:buChar char="-"/>
            </a:pPr>
            <a:r>
              <a:rPr lang="en-US" baseline="0" dirty="0" smtClean="0">
                <a:latin typeface="Arial" pitchFamily="34" charset="0"/>
              </a:rPr>
              <a:t>Once you have completed your labs, </a:t>
            </a:r>
            <a:endParaRPr lang="en-US" dirty="0" smtClean="0">
              <a:latin typeface="Arial" pitchFamily="34" charset="0"/>
            </a:endParaRPr>
          </a:p>
          <a:p>
            <a:pPr marL="171450" indent="-171450">
              <a:buFontTx/>
              <a:buChar char="-"/>
            </a:pPr>
            <a:r>
              <a:rPr lang="en-US" dirty="0" smtClean="0">
                <a:latin typeface="Arial" pitchFamily="34" charset="0"/>
              </a:rPr>
              <a:t>Assign homework</a:t>
            </a:r>
          </a:p>
          <a:p>
            <a:pPr marL="171450" indent="-171450">
              <a:buFontTx/>
              <a:buChar char="-"/>
            </a:pPr>
            <a:r>
              <a:rPr lang="en-US" dirty="0" smtClean="0">
                <a:latin typeface="Arial" pitchFamily="34" charset="0"/>
              </a:rPr>
              <a:t>If they</a:t>
            </a:r>
            <a:r>
              <a:rPr lang="en-US" baseline="0" dirty="0" smtClean="0">
                <a:latin typeface="Arial" pitchFamily="34" charset="0"/>
              </a:rPr>
              <a:t> Finnish early then get them to import into another table from a blog (</a:t>
            </a:r>
            <a:r>
              <a:rPr lang="en-AU" smtClean="0">
                <a:hlinkClick r:id="rId3"/>
              </a:rPr>
              <a:t>http://www.abc.net.au/bestof/bestofabc.xml</a:t>
            </a:r>
            <a:r>
              <a:rPr lang="en-AU" smtClean="0"/>
              <a:t>)</a:t>
            </a:r>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Peter Gfader shows SQL Server</a:t>
            </a:r>
          </a:p>
          <a:p>
            <a:endParaRPr lang="en-AU" dirty="0" smtClean="0">
              <a:latin typeface="Arial" pitchFamily="34" charset="0"/>
              <a:ea typeface="ＭＳ Ｐゴシック" pitchFamily="34" charset="-128"/>
            </a:endParaRPr>
          </a:p>
        </p:txBody>
      </p:sp>
      <p:sp>
        <p:nvSpPr>
          <p:cNvPr id="100356" name="Slide Number Placeholder 3"/>
          <p:cNvSpPr>
            <a:spLocks noGrp="1"/>
          </p:cNvSpPr>
          <p:nvPr>
            <p:ph type="sldNum" sz="quarter" idx="5"/>
          </p:nvPr>
        </p:nvSpPr>
        <p:spPr>
          <a:noFill/>
        </p:spPr>
        <p:txBody>
          <a:bodyPr/>
          <a:lstStyle/>
          <a:p>
            <a:fld id="{7E4CABA7-F295-4547-B113-68C89212B02C}" type="slidenum">
              <a:rPr lang="en-US" smtClean="0"/>
              <a:pPr/>
              <a:t>63</a:t>
            </a:fld>
            <a:endParaRPr lang="en-US" smtClean="0"/>
          </a:p>
        </p:txBody>
      </p:sp>
    </p:spTree>
    <p:extLst>
      <p:ext uri="{BB962C8B-B14F-4D97-AF65-F5344CB8AC3E}">
        <p14:creationId xmlns:p14="http://schemas.microsoft.com/office/powerpoint/2010/main" val="2480630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617EC98-5F97-415E-845E-A1A8B6F4FCBE}" type="slidenum">
              <a:rPr lang="en-AU"/>
              <a:pPr>
                <a:defRPr/>
              </a:pPr>
              <a:t>64</a:t>
            </a:fld>
            <a:endParaRPr lang="en-AU" dirty="0"/>
          </a:p>
        </p:txBody>
      </p:sp>
      <p:sp>
        <p:nvSpPr>
          <p:cNvPr id="104451" name="Rectangle 2"/>
          <p:cNvSpPr>
            <a:spLocks noGrp="1" noRot="1" noChangeAspect="1" noChangeArrowheads="1" noTextEdit="1"/>
          </p:cNvSpPr>
          <p:nvPr>
            <p:ph type="sldImg"/>
          </p:nvPr>
        </p:nvSpPr>
        <p:spPr>
          <a:xfrm>
            <a:off x="1141413" y="685800"/>
            <a:ext cx="4576762" cy="3432175"/>
          </a:xfrm>
          <a:ln/>
        </p:spPr>
      </p:sp>
      <p:sp>
        <p:nvSpPr>
          <p:cNvPr id="104452" name="Rectangle 3"/>
          <p:cNvSpPr>
            <a:spLocks noGrp="1" noChangeArrowheads="1"/>
          </p:cNvSpPr>
          <p:nvPr>
            <p:ph type="body" idx="1"/>
          </p:nvPr>
        </p:nvSpPr>
        <p:spPr>
          <a:xfrm>
            <a:off x="900113" y="4343400"/>
            <a:ext cx="5057775" cy="4130675"/>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39557349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617EC98-5F97-415E-845E-A1A8B6F4FCBE}" type="slidenum">
              <a:rPr lang="en-AU"/>
              <a:pPr>
                <a:defRPr/>
              </a:pPr>
              <a:t>65</a:t>
            </a:fld>
            <a:endParaRPr lang="en-AU" dirty="0"/>
          </a:p>
        </p:txBody>
      </p:sp>
      <p:sp>
        <p:nvSpPr>
          <p:cNvPr id="104451" name="Rectangle 2"/>
          <p:cNvSpPr>
            <a:spLocks noGrp="1" noRot="1" noChangeAspect="1" noChangeArrowheads="1" noTextEdit="1"/>
          </p:cNvSpPr>
          <p:nvPr>
            <p:ph type="sldImg"/>
          </p:nvPr>
        </p:nvSpPr>
        <p:spPr>
          <a:xfrm>
            <a:off x="1141413" y="685800"/>
            <a:ext cx="4576762" cy="3432175"/>
          </a:xfrm>
          <a:ln/>
        </p:spPr>
      </p:sp>
      <p:sp>
        <p:nvSpPr>
          <p:cNvPr id="104452" name="Rectangle 3"/>
          <p:cNvSpPr>
            <a:spLocks noGrp="1" noChangeArrowheads="1"/>
          </p:cNvSpPr>
          <p:nvPr>
            <p:ph type="body" idx="1"/>
          </p:nvPr>
        </p:nvSpPr>
        <p:spPr>
          <a:xfrm>
            <a:off x="900113" y="4343400"/>
            <a:ext cx="5057775" cy="4130675"/>
          </a:xfrm>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23540484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r>
              <a:rPr lang="en-US" dirty="0" smtClean="0">
                <a:latin typeface="Arial" pitchFamily="34" charset="0"/>
              </a:rPr>
              <a:t>Click to add notes</a:t>
            </a: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endParaRPr lang="en-US" dirty="0" smtClean="0">
              <a:latin typeface="Arial" pitchFamily="34" charset="0"/>
            </a:endParaRPr>
          </a:p>
          <a:p>
            <a:r>
              <a:rPr lang="en-US" dirty="0" smtClean="0">
                <a:latin typeface="Arial" pitchFamily="34" charset="0"/>
              </a:rPr>
              <a:t>Peter Gfader shows SQL Server</a:t>
            </a:r>
          </a:p>
          <a:p>
            <a:endParaRPr lang="en-AU" dirty="0" smtClean="0">
              <a:latin typeface="Arial" pitchFamily="34" charset="0"/>
              <a:ea typeface="ＭＳ Ｐゴシック" pitchFamily="34" charset="-128"/>
            </a:endParaRPr>
          </a:p>
        </p:txBody>
      </p:sp>
      <p:sp>
        <p:nvSpPr>
          <p:cNvPr id="102404" name="Slide Number Placeholder 3"/>
          <p:cNvSpPr>
            <a:spLocks noGrp="1"/>
          </p:cNvSpPr>
          <p:nvPr>
            <p:ph type="sldNum" sz="quarter" idx="5"/>
          </p:nvPr>
        </p:nvSpPr>
        <p:spPr>
          <a:noFill/>
        </p:spPr>
        <p:txBody>
          <a:bodyPr/>
          <a:lstStyle/>
          <a:p>
            <a:fld id="{2D8D4047-1DC1-4702-8D3C-B70520504BF2}" type="slidenum">
              <a:rPr lang="en-AU" smtClean="0"/>
              <a:pPr/>
              <a:t>66</a:t>
            </a:fld>
            <a:endParaRPr lang="en-AU" smtClean="0"/>
          </a:p>
        </p:txBody>
      </p:sp>
    </p:spTree>
    <p:extLst>
      <p:ext uri="{BB962C8B-B14F-4D97-AF65-F5344CB8AC3E}">
        <p14:creationId xmlns:p14="http://schemas.microsoft.com/office/powerpoint/2010/main" val="1631638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C8E0FD7-1952-4196-A2C7-F9F3D1A117BA}" type="slidenum">
              <a:rPr lang="en-US" smtClean="0"/>
              <a:pPr>
                <a:defRPr/>
              </a:pPr>
              <a:t>8</a:t>
            </a:fld>
            <a:endParaRPr lang="en-US"/>
          </a:p>
        </p:txBody>
      </p:sp>
    </p:spTree>
    <p:extLst>
      <p:ext uri="{BB962C8B-B14F-4D97-AF65-F5344CB8AC3E}">
        <p14:creationId xmlns:p14="http://schemas.microsoft.com/office/powerpoint/2010/main" val="75660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AU" smtClean="0">
              <a:latin typeface="Arial" pitchFamily="34" charset="0"/>
              <a:ea typeface="ＭＳ Ｐゴシック" pitchFamily="34" charset="-128"/>
            </a:endParaRPr>
          </a:p>
        </p:txBody>
      </p:sp>
      <p:sp>
        <p:nvSpPr>
          <p:cNvPr id="80900" name="Slide Number Placeholder 3"/>
          <p:cNvSpPr>
            <a:spLocks noGrp="1"/>
          </p:cNvSpPr>
          <p:nvPr>
            <p:ph type="sldNum" sz="quarter" idx="5"/>
          </p:nvPr>
        </p:nvSpPr>
        <p:spPr>
          <a:noFill/>
        </p:spPr>
        <p:txBody>
          <a:bodyPr/>
          <a:lstStyle/>
          <a:p>
            <a:fld id="{C42BBFEA-B9A3-4F9B-9D87-1094E6A21F1A}" type="slidenum">
              <a:rPr lang="en-US" smtClean="0"/>
              <a:pPr/>
              <a:t>9</a:t>
            </a:fld>
            <a:endParaRPr lang="en-US" smtClean="0"/>
          </a:p>
        </p:txBody>
      </p:sp>
    </p:spTree>
    <p:extLst>
      <p:ext uri="{BB962C8B-B14F-4D97-AF65-F5344CB8AC3E}">
        <p14:creationId xmlns:p14="http://schemas.microsoft.com/office/powerpoint/2010/main" val="2382299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AU" smtClean="0">
              <a:latin typeface="Arial" pitchFamily="34" charset="0"/>
              <a:ea typeface="ＭＳ Ｐゴシック" pitchFamily="34" charset="-128"/>
            </a:endParaRPr>
          </a:p>
        </p:txBody>
      </p:sp>
      <p:sp>
        <p:nvSpPr>
          <p:cNvPr id="81924" name="Slide Number Placeholder 3"/>
          <p:cNvSpPr>
            <a:spLocks noGrp="1"/>
          </p:cNvSpPr>
          <p:nvPr>
            <p:ph type="sldNum" sz="quarter" idx="5"/>
          </p:nvPr>
        </p:nvSpPr>
        <p:spPr>
          <a:noFill/>
        </p:spPr>
        <p:txBody>
          <a:bodyPr/>
          <a:lstStyle/>
          <a:p>
            <a:fld id="{9B4E574A-5741-4AD6-A089-D6697D0F2A34}" type="slidenum">
              <a:rPr lang="en-US" smtClean="0"/>
              <a:pPr/>
              <a:t>10</a:t>
            </a:fld>
            <a:endParaRPr lang="en-US" smtClean="0"/>
          </a:p>
        </p:txBody>
      </p:sp>
    </p:spTree>
    <p:extLst>
      <p:ext uri="{BB962C8B-B14F-4D97-AF65-F5344CB8AC3E}">
        <p14:creationId xmlns:p14="http://schemas.microsoft.com/office/powerpoint/2010/main" val="2374677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SSWTitlepage"/>
          <p:cNvPicPr>
            <a:picLocks noChangeAspect="1" noChangeArrowheads="1"/>
          </p:cNvPicPr>
          <p:nvPr/>
        </p:nvPicPr>
        <p:blipFill>
          <a:blip r:embed="rId2" cstate="print"/>
          <a:srcRect/>
          <a:stretch>
            <a:fillRect/>
          </a:stretch>
        </p:blipFill>
        <p:spPr bwMode="auto">
          <a:xfrm>
            <a:off x="0" y="26988"/>
            <a:ext cx="9144000" cy="6858000"/>
          </a:xfrm>
          <a:prstGeom prst="rect">
            <a:avLst/>
          </a:prstGeom>
          <a:noFill/>
          <a:ln w="9525">
            <a:noFill/>
            <a:miter lim="800000"/>
            <a:headEnd/>
            <a:tailEnd/>
          </a:ln>
        </p:spPr>
      </p:pic>
      <p:sp>
        <p:nvSpPr>
          <p:cNvPr id="3074" name="Rectangle 2"/>
          <p:cNvSpPr>
            <a:spLocks noGrp="1" noChangeArrowheads="1"/>
          </p:cNvSpPr>
          <p:nvPr>
            <p:ph type="ctrTitle"/>
          </p:nvPr>
        </p:nvSpPr>
        <p:spPr>
          <a:xfrm>
            <a:off x="179388" y="2997200"/>
            <a:ext cx="5761037" cy="749300"/>
          </a:xfrm>
        </p:spPr>
        <p:txBody>
          <a:bodyPr/>
          <a:lstStyle>
            <a:lvl1pPr>
              <a:defRPr sz="2400" b="1"/>
            </a:lvl1pPr>
          </a:lstStyle>
          <a:p>
            <a:r>
              <a:rPr lang="en-US"/>
              <a:t>Click to edit Master title style</a:t>
            </a:r>
          </a:p>
        </p:txBody>
      </p:sp>
      <p:sp>
        <p:nvSpPr>
          <p:cNvPr id="3075" name="Rectangle 3"/>
          <p:cNvSpPr>
            <a:spLocks noGrp="1" noChangeArrowheads="1"/>
          </p:cNvSpPr>
          <p:nvPr>
            <p:ph type="subTitle" idx="1"/>
          </p:nvPr>
        </p:nvSpPr>
        <p:spPr>
          <a:xfrm>
            <a:off x="539750" y="3767138"/>
            <a:ext cx="6400800" cy="503237"/>
          </a:xfrm>
        </p:spPr>
        <p:txBody>
          <a:bodyPr/>
          <a:lstStyle>
            <a:lvl1pPr marL="0" indent="0">
              <a:buFontTx/>
              <a:buNone/>
              <a:defRPr sz="1800"/>
            </a:lvl1pPr>
          </a:lstStyle>
          <a:p>
            <a:r>
              <a:rPr lang="en-US"/>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937117E-D5D3-4AD0-8558-4BA70CFBD86D}" type="slidenum">
              <a:rPr lang="en-US"/>
              <a:pPr>
                <a:defRPr/>
              </a:pPr>
              <a:t>‹#›</a:t>
            </a:fld>
            <a:endParaRPr 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B0BAC7-2D67-430F-A1A2-74699AD5451F}" type="slidenum">
              <a:rPr lang="en-US"/>
              <a:pPr>
                <a:defRPr/>
              </a:pPr>
              <a:t>‹#›</a:t>
            </a:fld>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1138" y="260350"/>
            <a:ext cx="2125662" cy="58658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260350"/>
            <a:ext cx="6229350" cy="5865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EB3AA4-CFB4-4313-88BE-CBF560B8BAFE}" type="slidenum">
              <a:rPr lang="en-US"/>
              <a:pPr>
                <a:defRPr/>
              </a:pPr>
              <a:t>‹#›</a:t>
            </a:fld>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388" y="260350"/>
            <a:ext cx="5616575" cy="5937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979446-917F-4C26-AC0B-F87CAB6E5FDF}" type="slidenum">
              <a:rPr lang="en-US"/>
              <a:pPr>
                <a:defRPr/>
              </a:pPr>
              <a:t>‹#›</a:t>
            </a:fld>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
          <p:cNvSpPr/>
          <p:nvPr/>
        </p:nvSpPr>
        <p:spPr>
          <a:xfrm>
            <a:off x="-19050" y="530225"/>
            <a:ext cx="4519613" cy="5443538"/>
          </a:xfrm>
          <a:custGeom>
            <a:avLst/>
            <a:gdLst>
              <a:gd name="connsiteX0" fmla="*/ 0 w 4500000"/>
              <a:gd name="connsiteY0" fmla="*/ 162180 h 5429288"/>
              <a:gd name="connsiteX1" fmla="*/ 47502 w 4500000"/>
              <a:gd name="connsiteY1" fmla="*/ 47501 h 5429288"/>
              <a:gd name="connsiteX2" fmla="*/ 162181 w 4500000"/>
              <a:gd name="connsiteY2" fmla="*/ 0 h 5429288"/>
              <a:gd name="connsiteX3" fmla="*/ 4337820 w 4500000"/>
              <a:gd name="connsiteY3" fmla="*/ 0 h 5429288"/>
              <a:gd name="connsiteX4" fmla="*/ 4452499 w 4500000"/>
              <a:gd name="connsiteY4" fmla="*/ 47502 h 5429288"/>
              <a:gd name="connsiteX5" fmla="*/ 4500000 w 4500000"/>
              <a:gd name="connsiteY5" fmla="*/ 162181 h 5429288"/>
              <a:gd name="connsiteX6" fmla="*/ 4500000 w 4500000"/>
              <a:gd name="connsiteY6" fmla="*/ 5267108 h 5429288"/>
              <a:gd name="connsiteX7" fmla="*/ 4452499 w 4500000"/>
              <a:gd name="connsiteY7" fmla="*/ 5381787 h 5429288"/>
              <a:gd name="connsiteX8" fmla="*/ 4337820 w 4500000"/>
              <a:gd name="connsiteY8" fmla="*/ 5429288 h 5429288"/>
              <a:gd name="connsiteX9" fmla="*/ 162180 w 4500000"/>
              <a:gd name="connsiteY9" fmla="*/ 5429288 h 5429288"/>
              <a:gd name="connsiteX10" fmla="*/ 47501 w 4500000"/>
              <a:gd name="connsiteY10" fmla="*/ 5381786 h 5429288"/>
              <a:gd name="connsiteX11" fmla="*/ 0 w 4500000"/>
              <a:gd name="connsiteY11" fmla="*/ 5267107 h 5429288"/>
              <a:gd name="connsiteX12" fmla="*/ 0 w 4500000"/>
              <a:gd name="connsiteY12" fmla="*/ 162180 h 5429288"/>
              <a:gd name="connsiteX0" fmla="*/ 560789 w 5060789"/>
              <a:gd name="connsiteY0" fmla="*/ 877851 h 6144959"/>
              <a:gd name="connsiteX1" fmla="*/ 722970 w 5060789"/>
              <a:gd name="connsiteY1" fmla="*/ 715671 h 6144959"/>
              <a:gd name="connsiteX2" fmla="*/ 4898609 w 5060789"/>
              <a:gd name="connsiteY2" fmla="*/ 715671 h 6144959"/>
              <a:gd name="connsiteX3" fmla="*/ 5013288 w 5060789"/>
              <a:gd name="connsiteY3" fmla="*/ 763173 h 6144959"/>
              <a:gd name="connsiteX4" fmla="*/ 5060789 w 5060789"/>
              <a:gd name="connsiteY4" fmla="*/ 877852 h 6144959"/>
              <a:gd name="connsiteX5" fmla="*/ 5060789 w 5060789"/>
              <a:gd name="connsiteY5" fmla="*/ 5982779 h 6144959"/>
              <a:gd name="connsiteX6" fmla="*/ 5013288 w 5060789"/>
              <a:gd name="connsiteY6" fmla="*/ 6097458 h 6144959"/>
              <a:gd name="connsiteX7" fmla="*/ 4898609 w 5060789"/>
              <a:gd name="connsiteY7" fmla="*/ 6144959 h 6144959"/>
              <a:gd name="connsiteX8" fmla="*/ 722969 w 5060789"/>
              <a:gd name="connsiteY8" fmla="*/ 6144959 h 6144959"/>
              <a:gd name="connsiteX9" fmla="*/ 608290 w 5060789"/>
              <a:gd name="connsiteY9" fmla="*/ 6097457 h 6144959"/>
              <a:gd name="connsiteX10" fmla="*/ 560789 w 5060789"/>
              <a:gd name="connsiteY10" fmla="*/ 5982778 h 6144959"/>
              <a:gd name="connsiteX11" fmla="*/ 560789 w 5060789"/>
              <a:gd name="connsiteY11" fmla="*/ 877851 h 6144959"/>
              <a:gd name="connsiteX0" fmla="*/ 560789 w 5060789"/>
              <a:gd name="connsiteY0" fmla="*/ 335984 h 5603092"/>
              <a:gd name="connsiteX1" fmla="*/ 722970 w 5060789"/>
              <a:gd name="connsiteY1" fmla="*/ 173804 h 5603092"/>
              <a:gd name="connsiteX2" fmla="*/ 4898609 w 5060789"/>
              <a:gd name="connsiteY2" fmla="*/ 173804 h 5603092"/>
              <a:gd name="connsiteX3" fmla="*/ 5013288 w 5060789"/>
              <a:gd name="connsiteY3" fmla="*/ 221306 h 5603092"/>
              <a:gd name="connsiteX4" fmla="*/ 5060789 w 5060789"/>
              <a:gd name="connsiteY4" fmla="*/ 335985 h 5603092"/>
              <a:gd name="connsiteX5" fmla="*/ 5060789 w 5060789"/>
              <a:gd name="connsiteY5" fmla="*/ 5440912 h 5603092"/>
              <a:gd name="connsiteX6" fmla="*/ 5013288 w 5060789"/>
              <a:gd name="connsiteY6" fmla="*/ 5555591 h 5603092"/>
              <a:gd name="connsiteX7" fmla="*/ 4898609 w 5060789"/>
              <a:gd name="connsiteY7" fmla="*/ 5603092 h 5603092"/>
              <a:gd name="connsiteX8" fmla="*/ 722969 w 5060789"/>
              <a:gd name="connsiteY8" fmla="*/ 5603092 h 5603092"/>
              <a:gd name="connsiteX9" fmla="*/ 608290 w 5060789"/>
              <a:gd name="connsiteY9" fmla="*/ 5555590 h 5603092"/>
              <a:gd name="connsiteX10" fmla="*/ 560789 w 5060789"/>
              <a:gd name="connsiteY10" fmla="*/ 5440911 h 5603092"/>
              <a:gd name="connsiteX11" fmla="*/ 560789 w 5060789"/>
              <a:gd name="connsiteY11" fmla="*/ 335984 h 5603092"/>
              <a:gd name="connsiteX0" fmla="*/ 357589 w 4857589"/>
              <a:gd name="connsiteY0" fmla="*/ 335984 h 5603092"/>
              <a:gd name="connsiteX1" fmla="*/ 519770 w 4857589"/>
              <a:gd name="connsiteY1" fmla="*/ 173804 h 5603092"/>
              <a:gd name="connsiteX2" fmla="*/ 4695409 w 4857589"/>
              <a:gd name="connsiteY2" fmla="*/ 173804 h 5603092"/>
              <a:gd name="connsiteX3" fmla="*/ 4810088 w 4857589"/>
              <a:gd name="connsiteY3" fmla="*/ 221306 h 5603092"/>
              <a:gd name="connsiteX4" fmla="*/ 4857589 w 4857589"/>
              <a:gd name="connsiteY4" fmla="*/ 335985 h 5603092"/>
              <a:gd name="connsiteX5" fmla="*/ 4857589 w 4857589"/>
              <a:gd name="connsiteY5" fmla="*/ 5440912 h 5603092"/>
              <a:gd name="connsiteX6" fmla="*/ 4810088 w 4857589"/>
              <a:gd name="connsiteY6" fmla="*/ 5555591 h 5603092"/>
              <a:gd name="connsiteX7" fmla="*/ 4695409 w 4857589"/>
              <a:gd name="connsiteY7" fmla="*/ 5603092 h 5603092"/>
              <a:gd name="connsiteX8" fmla="*/ 519769 w 4857589"/>
              <a:gd name="connsiteY8" fmla="*/ 5603092 h 5603092"/>
              <a:gd name="connsiteX9" fmla="*/ 405090 w 4857589"/>
              <a:gd name="connsiteY9" fmla="*/ 5555590 h 5603092"/>
              <a:gd name="connsiteX10" fmla="*/ 357589 w 4857589"/>
              <a:gd name="connsiteY10" fmla="*/ 5440911 h 5603092"/>
              <a:gd name="connsiteX11" fmla="*/ 357589 w 4857589"/>
              <a:gd name="connsiteY11" fmla="*/ 335984 h 5603092"/>
              <a:gd name="connsiteX0" fmla="*/ 357589 w 4857589"/>
              <a:gd name="connsiteY0" fmla="*/ 335984 h 5772425"/>
              <a:gd name="connsiteX1" fmla="*/ 519770 w 4857589"/>
              <a:gd name="connsiteY1" fmla="*/ 343137 h 5772425"/>
              <a:gd name="connsiteX2" fmla="*/ 4695409 w 4857589"/>
              <a:gd name="connsiteY2" fmla="*/ 343137 h 5772425"/>
              <a:gd name="connsiteX3" fmla="*/ 4810088 w 4857589"/>
              <a:gd name="connsiteY3" fmla="*/ 390639 h 5772425"/>
              <a:gd name="connsiteX4" fmla="*/ 4857589 w 4857589"/>
              <a:gd name="connsiteY4" fmla="*/ 505318 h 5772425"/>
              <a:gd name="connsiteX5" fmla="*/ 4857589 w 4857589"/>
              <a:gd name="connsiteY5" fmla="*/ 5610245 h 5772425"/>
              <a:gd name="connsiteX6" fmla="*/ 4810088 w 4857589"/>
              <a:gd name="connsiteY6" fmla="*/ 5724924 h 5772425"/>
              <a:gd name="connsiteX7" fmla="*/ 4695409 w 4857589"/>
              <a:gd name="connsiteY7" fmla="*/ 5772425 h 5772425"/>
              <a:gd name="connsiteX8" fmla="*/ 519769 w 4857589"/>
              <a:gd name="connsiteY8" fmla="*/ 5772425 h 5772425"/>
              <a:gd name="connsiteX9" fmla="*/ 405090 w 4857589"/>
              <a:gd name="connsiteY9" fmla="*/ 5724923 h 5772425"/>
              <a:gd name="connsiteX10" fmla="*/ 357589 w 4857589"/>
              <a:gd name="connsiteY10" fmla="*/ 5610244 h 5772425"/>
              <a:gd name="connsiteX11" fmla="*/ 357589 w 4857589"/>
              <a:gd name="connsiteY11" fmla="*/ 335984 h 5772425"/>
              <a:gd name="connsiteX0" fmla="*/ 0 w 5079903"/>
              <a:gd name="connsiteY0" fmla="*/ 877851 h 6314292"/>
              <a:gd name="connsiteX1" fmla="*/ 4337820 w 5079903"/>
              <a:gd name="connsiteY1" fmla="*/ 885004 h 6314292"/>
              <a:gd name="connsiteX2" fmla="*/ 4452499 w 5079903"/>
              <a:gd name="connsiteY2" fmla="*/ 932506 h 6314292"/>
              <a:gd name="connsiteX3" fmla="*/ 4500000 w 5079903"/>
              <a:gd name="connsiteY3" fmla="*/ 1047185 h 6314292"/>
              <a:gd name="connsiteX4" fmla="*/ 4500000 w 5079903"/>
              <a:gd name="connsiteY4" fmla="*/ 6152112 h 6314292"/>
              <a:gd name="connsiteX5" fmla="*/ 4452499 w 5079903"/>
              <a:gd name="connsiteY5" fmla="*/ 6266791 h 6314292"/>
              <a:gd name="connsiteX6" fmla="*/ 4337820 w 5079903"/>
              <a:gd name="connsiteY6" fmla="*/ 6314292 h 6314292"/>
              <a:gd name="connsiteX7" fmla="*/ 162180 w 5079903"/>
              <a:gd name="connsiteY7" fmla="*/ 6314292 h 6314292"/>
              <a:gd name="connsiteX8" fmla="*/ 47501 w 5079903"/>
              <a:gd name="connsiteY8" fmla="*/ 6266790 h 6314292"/>
              <a:gd name="connsiteX9" fmla="*/ 0 w 5079903"/>
              <a:gd name="connsiteY9" fmla="*/ 6152111 h 6314292"/>
              <a:gd name="connsiteX10" fmla="*/ 0 w 5079903"/>
              <a:gd name="connsiteY10" fmla="*/ 877851 h 6314292"/>
              <a:gd name="connsiteX0" fmla="*/ 0 w 5079903"/>
              <a:gd name="connsiteY0" fmla="*/ 0 h 5436441"/>
              <a:gd name="connsiteX1" fmla="*/ 4337820 w 5079903"/>
              <a:gd name="connsiteY1" fmla="*/ 7153 h 5436441"/>
              <a:gd name="connsiteX2" fmla="*/ 4452499 w 5079903"/>
              <a:gd name="connsiteY2" fmla="*/ 54655 h 5436441"/>
              <a:gd name="connsiteX3" fmla="*/ 4500000 w 5079903"/>
              <a:gd name="connsiteY3" fmla="*/ 169334 h 5436441"/>
              <a:gd name="connsiteX4" fmla="*/ 4500000 w 5079903"/>
              <a:gd name="connsiteY4" fmla="*/ 5274261 h 5436441"/>
              <a:gd name="connsiteX5" fmla="*/ 4452499 w 5079903"/>
              <a:gd name="connsiteY5" fmla="*/ 5388940 h 5436441"/>
              <a:gd name="connsiteX6" fmla="*/ 4337820 w 5079903"/>
              <a:gd name="connsiteY6" fmla="*/ 5436441 h 5436441"/>
              <a:gd name="connsiteX7" fmla="*/ 162180 w 5079903"/>
              <a:gd name="connsiteY7" fmla="*/ 5436441 h 5436441"/>
              <a:gd name="connsiteX8" fmla="*/ 47501 w 5079903"/>
              <a:gd name="connsiteY8" fmla="*/ 5388939 h 5436441"/>
              <a:gd name="connsiteX9" fmla="*/ 0 w 5079903"/>
              <a:gd name="connsiteY9" fmla="*/ 5274260 h 5436441"/>
              <a:gd name="connsiteX10" fmla="*/ 0 w 5079903"/>
              <a:gd name="connsiteY10" fmla="*/ 0 h 5436441"/>
              <a:gd name="connsiteX0" fmla="*/ 0 w 5079903"/>
              <a:gd name="connsiteY0" fmla="*/ 31483 h 5467924"/>
              <a:gd name="connsiteX1" fmla="*/ 4337820 w 5079903"/>
              <a:gd name="connsiteY1" fmla="*/ 38636 h 5467924"/>
              <a:gd name="connsiteX2" fmla="*/ 4452499 w 5079903"/>
              <a:gd name="connsiteY2" fmla="*/ 86138 h 5467924"/>
              <a:gd name="connsiteX3" fmla="*/ 4500000 w 5079903"/>
              <a:gd name="connsiteY3" fmla="*/ 200817 h 5467924"/>
              <a:gd name="connsiteX4" fmla="*/ 4500000 w 5079903"/>
              <a:gd name="connsiteY4" fmla="*/ 5305744 h 5467924"/>
              <a:gd name="connsiteX5" fmla="*/ 4452499 w 5079903"/>
              <a:gd name="connsiteY5" fmla="*/ 5420423 h 5467924"/>
              <a:gd name="connsiteX6" fmla="*/ 4337820 w 5079903"/>
              <a:gd name="connsiteY6" fmla="*/ 5467924 h 5467924"/>
              <a:gd name="connsiteX7" fmla="*/ 162180 w 5079903"/>
              <a:gd name="connsiteY7" fmla="*/ 5467924 h 5467924"/>
              <a:gd name="connsiteX8" fmla="*/ 47501 w 5079903"/>
              <a:gd name="connsiteY8" fmla="*/ 5420422 h 5467924"/>
              <a:gd name="connsiteX9" fmla="*/ 0 w 5079903"/>
              <a:gd name="connsiteY9" fmla="*/ 5305743 h 5467924"/>
              <a:gd name="connsiteX10" fmla="*/ 0 w 5079903"/>
              <a:gd name="connsiteY10" fmla="*/ 31483 h 5467924"/>
              <a:gd name="connsiteX0" fmla="*/ 0 w 5079903"/>
              <a:gd name="connsiteY0" fmla="*/ 0 h 5436441"/>
              <a:gd name="connsiteX1" fmla="*/ 4337820 w 5079903"/>
              <a:gd name="connsiteY1" fmla="*/ 7153 h 5436441"/>
              <a:gd name="connsiteX2" fmla="*/ 4452499 w 5079903"/>
              <a:gd name="connsiteY2" fmla="*/ 54655 h 5436441"/>
              <a:gd name="connsiteX3" fmla="*/ 4500000 w 5079903"/>
              <a:gd name="connsiteY3" fmla="*/ 169334 h 5436441"/>
              <a:gd name="connsiteX4" fmla="*/ 4500000 w 5079903"/>
              <a:gd name="connsiteY4" fmla="*/ 5274261 h 5436441"/>
              <a:gd name="connsiteX5" fmla="*/ 4452499 w 5079903"/>
              <a:gd name="connsiteY5" fmla="*/ 5388940 h 5436441"/>
              <a:gd name="connsiteX6" fmla="*/ 4337820 w 5079903"/>
              <a:gd name="connsiteY6" fmla="*/ 5436441 h 5436441"/>
              <a:gd name="connsiteX7" fmla="*/ 162180 w 5079903"/>
              <a:gd name="connsiteY7" fmla="*/ 5436441 h 5436441"/>
              <a:gd name="connsiteX8" fmla="*/ 47501 w 5079903"/>
              <a:gd name="connsiteY8" fmla="*/ 5388939 h 5436441"/>
              <a:gd name="connsiteX9" fmla="*/ 0 w 5079903"/>
              <a:gd name="connsiteY9" fmla="*/ 5274260 h 5436441"/>
              <a:gd name="connsiteX10" fmla="*/ 0 w 5079903"/>
              <a:gd name="connsiteY10" fmla="*/ 0 h 5436441"/>
              <a:gd name="connsiteX0" fmla="*/ 0 w 4500000"/>
              <a:gd name="connsiteY0" fmla="*/ 6316 h 5442757"/>
              <a:gd name="connsiteX1" fmla="*/ 4337820 w 4500000"/>
              <a:gd name="connsiteY1" fmla="*/ 13469 h 5442757"/>
              <a:gd name="connsiteX2" fmla="*/ 4452499 w 4500000"/>
              <a:gd name="connsiteY2" fmla="*/ 60971 h 5442757"/>
              <a:gd name="connsiteX3" fmla="*/ 4500000 w 4500000"/>
              <a:gd name="connsiteY3" fmla="*/ 175650 h 5442757"/>
              <a:gd name="connsiteX4" fmla="*/ 4500000 w 4500000"/>
              <a:gd name="connsiteY4" fmla="*/ 5280577 h 5442757"/>
              <a:gd name="connsiteX5" fmla="*/ 4452499 w 4500000"/>
              <a:gd name="connsiteY5" fmla="*/ 5395256 h 5442757"/>
              <a:gd name="connsiteX6" fmla="*/ 4337820 w 4500000"/>
              <a:gd name="connsiteY6" fmla="*/ 5442757 h 5442757"/>
              <a:gd name="connsiteX7" fmla="*/ 162180 w 4500000"/>
              <a:gd name="connsiteY7" fmla="*/ 5442757 h 5442757"/>
              <a:gd name="connsiteX8" fmla="*/ 47501 w 4500000"/>
              <a:gd name="connsiteY8" fmla="*/ 5395255 h 5442757"/>
              <a:gd name="connsiteX9" fmla="*/ 0 w 4500000"/>
              <a:gd name="connsiteY9" fmla="*/ 5280576 h 5442757"/>
              <a:gd name="connsiteX10" fmla="*/ 0 w 4500000"/>
              <a:gd name="connsiteY10" fmla="*/ 6316 h 5442757"/>
              <a:gd name="connsiteX0" fmla="*/ 0 w 4500032"/>
              <a:gd name="connsiteY0" fmla="*/ 6292 h 5442757"/>
              <a:gd name="connsiteX1" fmla="*/ 4337852 w 4500032"/>
              <a:gd name="connsiteY1" fmla="*/ 13469 h 5442757"/>
              <a:gd name="connsiteX2" fmla="*/ 4452531 w 4500032"/>
              <a:gd name="connsiteY2" fmla="*/ 60971 h 5442757"/>
              <a:gd name="connsiteX3" fmla="*/ 4500032 w 4500032"/>
              <a:gd name="connsiteY3" fmla="*/ 175650 h 5442757"/>
              <a:gd name="connsiteX4" fmla="*/ 4500032 w 4500032"/>
              <a:gd name="connsiteY4" fmla="*/ 5280577 h 5442757"/>
              <a:gd name="connsiteX5" fmla="*/ 4452531 w 4500032"/>
              <a:gd name="connsiteY5" fmla="*/ 5395256 h 5442757"/>
              <a:gd name="connsiteX6" fmla="*/ 4337852 w 4500032"/>
              <a:gd name="connsiteY6" fmla="*/ 5442757 h 5442757"/>
              <a:gd name="connsiteX7" fmla="*/ 162212 w 4500032"/>
              <a:gd name="connsiteY7" fmla="*/ 5442757 h 5442757"/>
              <a:gd name="connsiteX8" fmla="*/ 47533 w 4500032"/>
              <a:gd name="connsiteY8" fmla="*/ 5395255 h 5442757"/>
              <a:gd name="connsiteX9" fmla="*/ 32 w 4500032"/>
              <a:gd name="connsiteY9" fmla="*/ 5280576 h 5442757"/>
              <a:gd name="connsiteX10" fmla="*/ 0 w 4500032"/>
              <a:gd name="connsiteY10" fmla="*/ 6292 h 5442757"/>
              <a:gd name="connsiteX0" fmla="*/ 0 w 4500032"/>
              <a:gd name="connsiteY0" fmla="*/ 367536 h 5442757"/>
              <a:gd name="connsiteX1" fmla="*/ 4337852 w 4500032"/>
              <a:gd name="connsiteY1" fmla="*/ 13469 h 5442757"/>
              <a:gd name="connsiteX2" fmla="*/ 4452531 w 4500032"/>
              <a:gd name="connsiteY2" fmla="*/ 60971 h 5442757"/>
              <a:gd name="connsiteX3" fmla="*/ 4500032 w 4500032"/>
              <a:gd name="connsiteY3" fmla="*/ 175650 h 5442757"/>
              <a:gd name="connsiteX4" fmla="*/ 4500032 w 4500032"/>
              <a:gd name="connsiteY4" fmla="*/ 5280577 h 5442757"/>
              <a:gd name="connsiteX5" fmla="*/ 4452531 w 4500032"/>
              <a:gd name="connsiteY5" fmla="*/ 5395256 h 5442757"/>
              <a:gd name="connsiteX6" fmla="*/ 4337852 w 4500032"/>
              <a:gd name="connsiteY6" fmla="*/ 5442757 h 5442757"/>
              <a:gd name="connsiteX7" fmla="*/ 162212 w 4500032"/>
              <a:gd name="connsiteY7" fmla="*/ 5442757 h 5442757"/>
              <a:gd name="connsiteX8" fmla="*/ 47533 w 4500032"/>
              <a:gd name="connsiteY8" fmla="*/ 5395255 h 5442757"/>
              <a:gd name="connsiteX9" fmla="*/ 32 w 4500032"/>
              <a:gd name="connsiteY9" fmla="*/ 5280576 h 5442757"/>
              <a:gd name="connsiteX10" fmla="*/ 0 w 4500032"/>
              <a:gd name="connsiteY10" fmla="*/ 367536 h 5442757"/>
              <a:gd name="connsiteX0" fmla="*/ 0 w 4500032"/>
              <a:gd name="connsiteY0" fmla="*/ 17581 h 5442757"/>
              <a:gd name="connsiteX1" fmla="*/ 4337852 w 4500032"/>
              <a:gd name="connsiteY1" fmla="*/ 13469 h 5442757"/>
              <a:gd name="connsiteX2" fmla="*/ 4452531 w 4500032"/>
              <a:gd name="connsiteY2" fmla="*/ 60971 h 5442757"/>
              <a:gd name="connsiteX3" fmla="*/ 4500032 w 4500032"/>
              <a:gd name="connsiteY3" fmla="*/ 175650 h 5442757"/>
              <a:gd name="connsiteX4" fmla="*/ 4500032 w 4500032"/>
              <a:gd name="connsiteY4" fmla="*/ 5280577 h 5442757"/>
              <a:gd name="connsiteX5" fmla="*/ 4452531 w 4500032"/>
              <a:gd name="connsiteY5" fmla="*/ 5395256 h 5442757"/>
              <a:gd name="connsiteX6" fmla="*/ 4337852 w 4500032"/>
              <a:gd name="connsiteY6" fmla="*/ 5442757 h 5442757"/>
              <a:gd name="connsiteX7" fmla="*/ 162212 w 4500032"/>
              <a:gd name="connsiteY7" fmla="*/ 5442757 h 5442757"/>
              <a:gd name="connsiteX8" fmla="*/ 47533 w 4500032"/>
              <a:gd name="connsiteY8" fmla="*/ 5395255 h 5442757"/>
              <a:gd name="connsiteX9" fmla="*/ 32 w 4500032"/>
              <a:gd name="connsiteY9" fmla="*/ 5280576 h 5442757"/>
              <a:gd name="connsiteX10" fmla="*/ 0 w 4500032"/>
              <a:gd name="connsiteY10" fmla="*/ 17581 h 5442757"/>
              <a:gd name="connsiteX0" fmla="*/ 560758 w 5060790"/>
              <a:gd name="connsiteY0" fmla="*/ 17581 h 6184772"/>
              <a:gd name="connsiteX1" fmla="*/ 4898610 w 5060790"/>
              <a:gd name="connsiteY1" fmla="*/ 13469 h 6184772"/>
              <a:gd name="connsiteX2" fmla="*/ 5013289 w 5060790"/>
              <a:gd name="connsiteY2" fmla="*/ 60971 h 6184772"/>
              <a:gd name="connsiteX3" fmla="*/ 5060790 w 5060790"/>
              <a:gd name="connsiteY3" fmla="*/ 175650 h 6184772"/>
              <a:gd name="connsiteX4" fmla="*/ 5060790 w 5060790"/>
              <a:gd name="connsiteY4" fmla="*/ 5280577 h 6184772"/>
              <a:gd name="connsiteX5" fmla="*/ 5013289 w 5060790"/>
              <a:gd name="connsiteY5" fmla="*/ 5395256 h 6184772"/>
              <a:gd name="connsiteX6" fmla="*/ 4898610 w 5060790"/>
              <a:gd name="connsiteY6" fmla="*/ 5442757 h 6184772"/>
              <a:gd name="connsiteX7" fmla="*/ 722970 w 5060790"/>
              <a:gd name="connsiteY7" fmla="*/ 5442757 h 6184772"/>
              <a:gd name="connsiteX8" fmla="*/ 560790 w 5060790"/>
              <a:gd name="connsiteY8" fmla="*/ 5280576 h 6184772"/>
              <a:gd name="connsiteX9" fmla="*/ 560758 w 5060790"/>
              <a:gd name="connsiteY9" fmla="*/ 17581 h 6184772"/>
              <a:gd name="connsiteX0" fmla="*/ 741380 w 5241412"/>
              <a:gd name="connsiteY0" fmla="*/ 17581 h 6184772"/>
              <a:gd name="connsiteX1" fmla="*/ 5079232 w 5241412"/>
              <a:gd name="connsiteY1" fmla="*/ 13469 h 6184772"/>
              <a:gd name="connsiteX2" fmla="*/ 5193911 w 5241412"/>
              <a:gd name="connsiteY2" fmla="*/ 60971 h 6184772"/>
              <a:gd name="connsiteX3" fmla="*/ 5241412 w 5241412"/>
              <a:gd name="connsiteY3" fmla="*/ 175650 h 6184772"/>
              <a:gd name="connsiteX4" fmla="*/ 5241412 w 5241412"/>
              <a:gd name="connsiteY4" fmla="*/ 5280577 h 6184772"/>
              <a:gd name="connsiteX5" fmla="*/ 5193911 w 5241412"/>
              <a:gd name="connsiteY5" fmla="*/ 5395256 h 6184772"/>
              <a:gd name="connsiteX6" fmla="*/ 5079232 w 5241412"/>
              <a:gd name="connsiteY6" fmla="*/ 5442757 h 6184772"/>
              <a:gd name="connsiteX7" fmla="*/ 722970 w 5241412"/>
              <a:gd name="connsiteY7" fmla="*/ 5442757 h 6184772"/>
              <a:gd name="connsiteX8" fmla="*/ 741412 w 5241412"/>
              <a:gd name="connsiteY8" fmla="*/ 5280576 h 6184772"/>
              <a:gd name="connsiteX9" fmla="*/ 741380 w 5241412"/>
              <a:gd name="connsiteY9" fmla="*/ 17581 h 6184772"/>
              <a:gd name="connsiteX0" fmla="*/ 18891 w 4518923"/>
              <a:gd name="connsiteY0" fmla="*/ 17581 h 6184772"/>
              <a:gd name="connsiteX1" fmla="*/ 4356743 w 4518923"/>
              <a:gd name="connsiteY1" fmla="*/ 13469 h 6184772"/>
              <a:gd name="connsiteX2" fmla="*/ 4471422 w 4518923"/>
              <a:gd name="connsiteY2" fmla="*/ 60971 h 6184772"/>
              <a:gd name="connsiteX3" fmla="*/ 4518923 w 4518923"/>
              <a:gd name="connsiteY3" fmla="*/ 175650 h 6184772"/>
              <a:gd name="connsiteX4" fmla="*/ 4518923 w 4518923"/>
              <a:gd name="connsiteY4" fmla="*/ 5280577 h 6184772"/>
              <a:gd name="connsiteX5" fmla="*/ 4471422 w 4518923"/>
              <a:gd name="connsiteY5" fmla="*/ 5395256 h 6184772"/>
              <a:gd name="connsiteX6" fmla="*/ 4356743 w 4518923"/>
              <a:gd name="connsiteY6" fmla="*/ 5442757 h 6184772"/>
              <a:gd name="connsiteX7" fmla="*/ 481 w 4518923"/>
              <a:gd name="connsiteY7" fmla="*/ 5442757 h 6184772"/>
              <a:gd name="connsiteX8" fmla="*/ 18923 w 4518923"/>
              <a:gd name="connsiteY8" fmla="*/ 5280576 h 6184772"/>
              <a:gd name="connsiteX9" fmla="*/ 18891 w 4518923"/>
              <a:gd name="connsiteY9" fmla="*/ 17581 h 6184772"/>
              <a:gd name="connsiteX0" fmla="*/ 741385 w 5241417"/>
              <a:gd name="connsiteY0" fmla="*/ 17581 h 5442757"/>
              <a:gd name="connsiteX1" fmla="*/ 5079237 w 5241417"/>
              <a:gd name="connsiteY1" fmla="*/ 13469 h 5442757"/>
              <a:gd name="connsiteX2" fmla="*/ 5193916 w 5241417"/>
              <a:gd name="connsiteY2" fmla="*/ 60971 h 5442757"/>
              <a:gd name="connsiteX3" fmla="*/ 5241417 w 5241417"/>
              <a:gd name="connsiteY3" fmla="*/ 175650 h 5442757"/>
              <a:gd name="connsiteX4" fmla="*/ 5241417 w 5241417"/>
              <a:gd name="connsiteY4" fmla="*/ 5280577 h 5442757"/>
              <a:gd name="connsiteX5" fmla="*/ 5193916 w 5241417"/>
              <a:gd name="connsiteY5" fmla="*/ 5395256 h 5442757"/>
              <a:gd name="connsiteX6" fmla="*/ 5079237 w 5241417"/>
              <a:gd name="connsiteY6" fmla="*/ 5442757 h 5442757"/>
              <a:gd name="connsiteX7" fmla="*/ 722975 w 5241417"/>
              <a:gd name="connsiteY7" fmla="*/ 5442757 h 5442757"/>
              <a:gd name="connsiteX8" fmla="*/ 741385 w 5241417"/>
              <a:gd name="connsiteY8" fmla="*/ 17581 h 5442757"/>
              <a:gd name="connsiteX0" fmla="*/ 741385 w 5241417"/>
              <a:gd name="connsiteY0" fmla="*/ 17581 h 5442757"/>
              <a:gd name="connsiteX1" fmla="*/ 5079237 w 5241417"/>
              <a:gd name="connsiteY1" fmla="*/ 13469 h 5442757"/>
              <a:gd name="connsiteX2" fmla="*/ 5193916 w 5241417"/>
              <a:gd name="connsiteY2" fmla="*/ 60971 h 5442757"/>
              <a:gd name="connsiteX3" fmla="*/ 5241417 w 5241417"/>
              <a:gd name="connsiteY3" fmla="*/ 175650 h 5442757"/>
              <a:gd name="connsiteX4" fmla="*/ 5241417 w 5241417"/>
              <a:gd name="connsiteY4" fmla="*/ 5280577 h 5442757"/>
              <a:gd name="connsiteX5" fmla="*/ 5193916 w 5241417"/>
              <a:gd name="connsiteY5" fmla="*/ 5395256 h 5442757"/>
              <a:gd name="connsiteX6" fmla="*/ 5079237 w 5241417"/>
              <a:gd name="connsiteY6" fmla="*/ 5442757 h 5442757"/>
              <a:gd name="connsiteX7" fmla="*/ 722975 w 5241417"/>
              <a:gd name="connsiteY7" fmla="*/ 5442757 h 5442757"/>
              <a:gd name="connsiteX8" fmla="*/ 741385 w 5241417"/>
              <a:gd name="connsiteY8" fmla="*/ 17581 h 5442757"/>
              <a:gd name="connsiteX0" fmla="*/ 18896 w 4518928"/>
              <a:gd name="connsiteY0" fmla="*/ 17581 h 5442757"/>
              <a:gd name="connsiteX1" fmla="*/ 4356748 w 4518928"/>
              <a:gd name="connsiteY1" fmla="*/ 13469 h 5442757"/>
              <a:gd name="connsiteX2" fmla="*/ 4471427 w 4518928"/>
              <a:gd name="connsiteY2" fmla="*/ 60971 h 5442757"/>
              <a:gd name="connsiteX3" fmla="*/ 4518928 w 4518928"/>
              <a:gd name="connsiteY3" fmla="*/ 175650 h 5442757"/>
              <a:gd name="connsiteX4" fmla="*/ 4518928 w 4518928"/>
              <a:gd name="connsiteY4" fmla="*/ 5280577 h 5442757"/>
              <a:gd name="connsiteX5" fmla="*/ 4471427 w 4518928"/>
              <a:gd name="connsiteY5" fmla="*/ 5395256 h 5442757"/>
              <a:gd name="connsiteX6" fmla="*/ 4356748 w 4518928"/>
              <a:gd name="connsiteY6" fmla="*/ 5442757 h 5442757"/>
              <a:gd name="connsiteX7" fmla="*/ 486 w 4518928"/>
              <a:gd name="connsiteY7" fmla="*/ 5442757 h 5442757"/>
              <a:gd name="connsiteX8" fmla="*/ 18896 w 4518928"/>
              <a:gd name="connsiteY8" fmla="*/ 17581 h 5442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8928" h="5442757">
                <a:moveTo>
                  <a:pt x="18896" y="17581"/>
                </a:moveTo>
                <a:lnTo>
                  <a:pt x="4356748" y="13469"/>
                </a:lnTo>
                <a:cubicBezTo>
                  <a:pt x="4331186" y="0"/>
                  <a:pt x="4441012" y="30556"/>
                  <a:pt x="4471427" y="60971"/>
                </a:cubicBezTo>
                <a:cubicBezTo>
                  <a:pt x="4501842" y="91386"/>
                  <a:pt x="4518928" y="132637"/>
                  <a:pt x="4518928" y="175650"/>
                </a:cubicBezTo>
                <a:lnTo>
                  <a:pt x="4518928" y="5280577"/>
                </a:lnTo>
                <a:cubicBezTo>
                  <a:pt x="4518928" y="5323590"/>
                  <a:pt x="4501841" y="5364841"/>
                  <a:pt x="4471427" y="5395256"/>
                </a:cubicBezTo>
                <a:cubicBezTo>
                  <a:pt x="4441012" y="5425671"/>
                  <a:pt x="4399761" y="5442757"/>
                  <a:pt x="4356748" y="5442757"/>
                </a:cubicBezTo>
                <a:lnTo>
                  <a:pt x="486" y="5442757"/>
                </a:lnTo>
                <a:cubicBezTo>
                  <a:pt x="0" y="3612872"/>
                  <a:pt x="4052" y="1746551"/>
                  <a:pt x="18896" y="17581"/>
                </a:cubicBezTo>
                <a:close/>
              </a:path>
            </a:pathLst>
          </a:cu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5" name="Picture 8"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ctrTitle"/>
          </p:nvPr>
        </p:nvSpPr>
        <p:spPr>
          <a:xfrm>
            <a:off x="4572000" y="543765"/>
            <a:ext cx="4500000" cy="3600000"/>
          </a:xfrm>
          <a:prstGeom prst="snipRoundRect">
            <a:avLst>
              <a:gd name="adj1" fmla="val 4330"/>
              <a:gd name="adj2" fmla="val 0"/>
            </a:avLst>
          </a:prstGeom>
          <a:solidFill>
            <a:schemeClr val="bg1"/>
          </a:solidFill>
        </p:spPr>
        <p:txBody>
          <a:bodyPr>
            <a:normAutofit/>
          </a:bodyPr>
          <a:lstStyle>
            <a:lvl1pPr algn="l">
              <a:defRPr sz="3200">
                <a:latin typeface="+mj-lt"/>
              </a:defRPr>
            </a:lvl1pPr>
          </a:lstStyle>
          <a:p>
            <a:r>
              <a:rPr lang="en-US" smtClean="0"/>
              <a:t>Click to edit Master title style</a:t>
            </a:r>
            <a:endParaRPr lang="en-AU" dirty="0"/>
          </a:p>
        </p:txBody>
      </p:sp>
      <p:sp>
        <p:nvSpPr>
          <p:cNvPr id="3" name="Subtitle 2"/>
          <p:cNvSpPr>
            <a:spLocks noGrp="1"/>
          </p:cNvSpPr>
          <p:nvPr>
            <p:ph type="subTitle" idx="1"/>
          </p:nvPr>
        </p:nvSpPr>
        <p:spPr>
          <a:xfrm>
            <a:off x="4565611" y="4224664"/>
            <a:ext cx="4510330" cy="1737372"/>
          </a:xfrm>
          <a:custGeom>
            <a:avLst/>
            <a:gdLst>
              <a:gd name="connsiteX0" fmla="*/ 0 w 4500000"/>
              <a:gd name="connsiteY0" fmla="*/ 154105 h 1737372"/>
              <a:gd name="connsiteX1" fmla="*/ 45136 w 4500000"/>
              <a:gd name="connsiteY1" fmla="*/ 45136 h 1737372"/>
              <a:gd name="connsiteX2" fmla="*/ 154105 w 4500000"/>
              <a:gd name="connsiteY2" fmla="*/ 0 h 1737372"/>
              <a:gd name="connsiteX3" fmla="*/ 4345895 w 4500000"/>
              <a:gd name="connsiteY3" fmla="*/ 0 h 1737372"/>
              <a:gd name="connsiteX4" fmla="*/ 4454864 w 4500000"/>
              <a:gd name="connsiteY4" fmla="*/ 45136 h 1737372"/>
              <a:gd name="connsiteX5" fmla="*/ 4500000 w 4500000"/>
              <a:gd name="connsiteY5" fmla="*/ 154105 h 1737372"/>
              <a:gd name="connsiteX6" fmla="*/ 4500000 w 4500000"/>
              <a:gd name="connsiteY6" fmla="*/ 1583267 h 1737372"/>
              <a:gd name="connsiteX7" fmla="*/ 4454864 w 4500000"/>
              <a:gd name="connsiteY7" fmla="*/ 1692236 h 1737372"/>
              <a:gd name="connsiteX8" fmla="*/ 4345895 w 4500000"/>
              <a:gd name="connsiteY8" fmla="*/ 1737372 h 1737372"/>
              <a:gd name="connsiteX9" fmla="*/ 154105 w 4500000"/>
              <a:gd name="connsiteY9" fmla="*/ 1737372 h 1737372"/>
              <a:gd name="connsiteX10" fmla="*/ 45136 w 4500000"/>
              <a:gd name="connsiteY10" fmla="*/ 1692236 h 1737372"/>
              <a:gd name="connsiteX11" fmla="*/ 0 w 4500000"/>
              <a:gd name="connsiteY11" fmla="*/ 1583267 h 1737372"/>
              <a:gd name="connsiteX12" fmla="*/ 0 w 4500000"/>
              <a:gd name="connsiteY12" fmla="*/ 154105 h 1737372"/>
              <a:gd name="connsiteX0" fmla="*/ 570211 w 5070211"/>
              <a:gd name="connsiteY0" fmla="*/ 263878 h 1847145"/>
              <a:gd name="connsiteX1" fmla="*/ 724316 w 5070211"/>
              <a:gd name="connsiteY1" fmla="*/ 109773 h 1847145"/>
              <a:gd name="connsiteX2" fmla="*/ 4916106 w 5070211"/>
              <a:gd name="connsiteY2" fmla="*/ 109773 h 1847145"/>
              <a:gd name="connsiteX3" fmla="*/ 5025075 w 5070211"/>
              <a:gd name="connsiteY3" fmla="*/ 154909 h 1847145"/>
              <a:gd name="connsiteX4" fmla="*/ 5070211 w 5070211"/>
              <a:gd name="connsiteY4" fmla="*/ 263878 h 1847145"/>
              <a:gd name="connsiteX5" fmla="*/ 5070211 w 5070211"/>
              <a:gd name="connsiteY5" fmla="*/ 1693040 h 1847145"/>
              <a:gd name="connsiteX6" fmla="*/ 5025075 w 5070211"/>
              <a:gd name="connsiteY6" fmla="*/ 1802009 h 1847145"/>
              <a:gd name="connsiteX7" fmla="*/ 4916106 w 5070211"/>
              <a:gd name="connsiteY7" fmla="*/ 1847145 h 1847145"/>
              <a:gd name="connsiteX8" fmla="*/ 724316 w 5070211"/>
              <a:gd name="connsiteY8" fmla="*/ 1847145 h 1847145"/>
              <a:gd name="connsiteX9" fmla="*/ 615347 w 5070211"/>
              <a:gd name="connsiteY9" fmla="*/ 1802009 h 1847145"/>
              <a:gd name="connsiteX10" fmla="*/ 570211 w 5070211"/>
              <a:gd name="connsiteY10" fmla="*/ 1693040 h 1847145"/>
              <a:gd name="connsiteX11" fmla="*/ 570211 w 5070211"/>
              <a:gd name="connsiteY11" fmla="*/ 263878 h 1847145"/>
              <a:gd name="connsiteX0" fmla="*/ 570211 w 5640422"/>
              <a:gd name="connsiteY0" fmla="*/ 263878 h 1847145"/>
              <a:gd name="connsiteX1" fmla="*/ 724316 w 5640422"/>
              <a:gd name="connsiteY1" fmla="*/ 109773 h 1847145"/>
              <a:gd name="connsiteX2" fmla="*/ 4916106 w 5640422"/>
              <a:gd name="connsiteY2" fmla="*/ 109773 h 1847145"/>
              <a:gd name="connsiteX3" fmla="*/ 5070211 w 5640422"/>
              <a:gd name="connsiteY3" fmla="*/ 263878 h 1847145"/>
              <a:gd name="connsiteX4" fmla="*/ 5070211 w 5640422"/>
              <a:gd name="connsiteY4" fmla="*/ 1693040 h 1847145"/>
              <a:gd name="connsiteX5" fmla="*/ 5025075 w 5640422"/>
              <a:gd name="connsiteY5" fmla="*/ 1802009 h 1847145"/>
              <a:gd name="connsiteX6" fmla="*/ 4916106 w 5640422"/>
              <a:gd name="connsiteY6" fmla="*/ 1847145 h 1847145"/>
              <a:gd name="connsiteX7" fmla="*/ 724316 w 5640422"/>
              <a:gd name="connsiteY7" fmla="*/ 1847145 h 1847145"/>
              <a:gd name="connsiteX8" fmla="*/ 615347 w 5640422"/>
              <a:gd name="connsiteY8" fmla="*/ 1802009 h 1847145"/>
              <a:gd name="connsiteX9" fmla="*/ 570211 w 5640422"/>
              <a:gd name="connsiteY9" fmla="*/ 1693040 h 1847145"/>
              <a:gd name="connsiteX10" fmla="*/ 570211 w 5640422"/>
              <a:gd name="connsiteY10" fmla="*/ 263878 h 1847145"/>
              <a:gd name="connsiteX0" fmla="*/ 0 w 5070211"/>
              <a:gd name="connsiteY0" fmla="*/ 263878 h 1847145"/>
              <a:gd name="connsiteX1" fmla="*/ 154105 w 5070211"/>
              <a:gd name="connsiteY1" fmla="*/ 109773 h 1847145"/>
              <a:gd name="connsiteX2" fmla="*/ 4345895 w 5070211"/>
              <a:gd name="connsiteY2" fmla="*/ 109773 h 1847145"/>
              <a:gd name="connsiteX3" fmla="*/ 4500000 w 5070211"/>
              <a:gd name="connsiteY3" fmla="*/ 263878 h 1847145"/>
              <a:gd name="connsiteX4" fmla="*/ 4500000 w 5070211"/>
              <a:gd name="connsiteY4" fmla="*/ 1693040 h 1847145"/>
              <a:gd name="connsiteX5" fmla="*/ 4454864 w 5070211"/>
              <a:gd name="connsiteY5" fmla="*/ 1802009 h 1847145"/>
              <a:gd name="connsiteX6" fmla="*/ 4345895 w 5070211"/>
              <a:gd name="connsiteY6" fmla="*/ 1847145 h 1847145"/>
              <a:gd name="connsiteX7" fmla="*/ 154105 w 5070211"/>
              <a:gd name="connsiteY7" fmla="*/ 1847145 h 1847145"/>
              <a:gd name="connsiteX8" fmla="*/ 45136 w 5070211"/>
              <a:gd name="connsiteY8" fmla="*/ 1802009 h 1847145"/>
              <a:gd name="connsiteX9" fmla="*/ 0 w 5070211"/>
              <a:gd name="connsiteY9" fmla="*/ 1693040 h 1847145"/>
              <a:gd name="connsiteX10" fmla="*/ 0 w 5070211"/>
              <a:gd name="connsiteY10" fmla="*/ 263878 h 1847145"/>
              <a:gd name="connsiteX0" fmla="*/ 5767 w 5075978"/>
              <a:gd name="connsiteY0" fmla="*/ 263878 h 1847145"/>
              <a:gd name="connsiteX1" fmla="*/ 13116 w 5075978"/>
              <a:gd name="connsiteY1" fmla="*/ 109773 h 1847145"/>
              <a:gd name="connsiteX2" fmla="*/ 4351662 w 5075978"/>
              <a:gd name="connsiteY2" fmla="*/ 109773 h 1847145"/>
              <a:gd name="connsiteX3" fmla="*/ 4505767 w 5075978"/>
              <a:gd name="connsiteY3" fmla="*/ 263878 h 1847145"/>
              <a:gd name="connsiteX4" fmla="*/ 4505767 w 5075978"/>
              <a:gd name="connsiteY4" fmla="*/ 1693040 h 1847145"/>
              <a:gd name="connsiteX5" fmla="*/ 4460631 w 5075978"/>
              <a:gd name="connsiteY5" fmla="*/ 1802009 h 1847145"/>
              <a:gd name="connsiteX6" fmla="*/ 4351662 w 5075978"/>
              <a:gd name="connsiteY6" fmla="*/ 1847145 h 1847145"/>
              <a:gd name="connsiteX7" fmla="*/ 159872 w 5075978"/>
              <a:gd name="connsiteY7" fmla="*/ 1847145 h 1847145"/>
              <a:gd name="connsiteX8" fmla="*/ 50903 w 5075978"/>
              <a:gd name="connsiteY8" fmla="*/ 1802009 h 1847145"/>
              <a:gd name="connsiteX9" fmla="*/ 5767 w 5075978"/>
              <a:gd name="connsiteY9" fmla="*/ 1693040 h 1847145"/>
              <a:gd name="connsiteX10" fmla="*/ 5767 w 5075978"/>
              <a:gd name="connsiteY10" fmla="*/ 263878 h 1847145"/>
              <a:gd name="connsiteX0" fmla="*/ 0 w 5070211"/>
              <a:gd name="connsiteY0" fmla="*/ 1693040 h 1847145"/>
              <a:gd name="connsiteX1" fmla="*/ 7349 w 5070211"/>
              <a:gd name="connsiteY1" fmla="*/ 109773 h 1847145"/>
              <a:gd name="connsiteX2" fmla="*/ 4345895 w 5070211"/>
              <a:gd name="connsiteY2" fmla="*/ 109773 h 1847145"/>
              <a:gd name="connsiteX3" fmla="*/ 4500000 w 5070211"/>
              <a:gd name="connsiteY3" fmla="*/ 263878 h 1847145"/>
              <a:gd name="connsiteX4" fmla="*/ 4500000 w 5070211"/>
              <a:gd name="connsiteY4" fmla="*/ 1693040 h 1847145"/>
              <a:gd name="connsiteX5" fmla="*/ 4454864 w 5070211"/>
              <a:gd name="connsiteY5" fmla="*/ 1802009 h 1847145"/>
              <a:gd name="connsiteX6" fmla="*/ 4345895 w 5070211"/>
              <a:gd name="connsiteY6" fmla="*/ 1847145 h 1847145"/>
              <a:gd name="connsiteX7" fmla="*/ 154105 w 5070211"/>
              <a:gd name="connsiteY7" fmla="*/ 1847145 h 1847145"/>
              <a:gd name="connsiteX8" fmla="*/ 45136 w 5070211"/>
              <a:gd name="connsiteY8" fmla="*/ 1802009 h 1847145"/>
              <a:gd name="connsiteX9" fmla="*/ 0 w 5070211"/>
              <a:gd name="connsiteY9" fmla="*/ 1693040 h 1847145"/>
              <a:gd name="connsiteX0" fmla="*/ 0 w 5239545"/>
              <a:gd name="connsiteY0" fmla="*/ 1693040 h 1847145"/>
              <a:gd name="connsiteX1" fmla="*/ 7349 w 5239545"/>
              <a:gd name="connsiteY1" fmla="*/ 109773 h 1847145"/>
              <a:gd name="connsiteX2" fmla="*/ 4515229 w 5239545"/>
              <a:gd name="connsiteY2" fmla="*/ 109773 h 1847145"/>
              <a:gd name="connsiteX3" fmla="*/ 4500000 w 5239545"/>
              <a:gd name="connsiteY3" fmla="*/ 263878 h 1847145"/>
              <a:gd name="connsiteX4" fmla="*/ 4500000 w 5239545"/>
              <a:gd name="connsiteY4" fmla="*/ 1693040 h 1847145"/>
              <a:gd name="connsiteX5" fmla="*/ 4454864 w 5239545"/>
              <a:gd name="connsiteY5" fmla="*/ 1802009 h 1847145"/>
              <a:gd name="connsiteX6" fmla="*/ 4345895 w 5239545"/>
              <a:gd name="connsiteY6" fmla="*/ 1847145 h 1847145"/>
              <a:gd name="connsiteX7" fmla="*/ 154105 w 5239545"/>
              <a:gd name="connsiteY7" fmla="*/ 1847145 h 1847145"/>
              <a:gd name="connsiteX8" fmla="*/ 45136 w 5239545"/>
              <a:gd name="connsiteY8" fmla="*/ 1802009 h 1847145"/>
              <a:gd name="connsiteX9" fmla="*/ 0 w 5239545"/>
              <a:gd name="connsiteY9" fmla="*/ 1693040 h 1847145"/>
              <a:gd name="connsiteX0" fmla="*/ 0 w 5104078"/>
              <a:gd name="connsiteY0" fmla="*/ 1693040 h 1847145"/>
              <a:gd name="connsiteX1" fmla="*/ 7349 w 5104078"/>
              <a:gd name="connsiteY1" fmla="*/ 109773 h 1847145"/>
              <a:gd name="connsiteX2" fmla="*/ 4379762 w 5104078"/>
              <a:gd name="connsiteY2" fmla="*/ 109773 h 1847145"/>
              <a:gd name="connsiteX3" fmla="*/ 4500000 w 5104078"/>
              <a:gd name="connsiteY3" fmla="*/ 263878 h 1847145"/>
              <a:gd name="connsiteX4" fmla="*/ 4500000 w 5104078"/>
              <a:gd name="connsiteY4" fmla="*/ 1693040 h 1847145"/>
              <a:gd name="connsiteX5" fmla="*/ 4454864 w 5104078"/>
              <a:gd name="connsiteY5" fmla="*/ 1802009 h 1847145"/>
              <a:gd name="connsiteX6" fmla="*/ 4345895 w 5104078"/>
              <a:gd name="connsiteY6" fmla="*/ 1847145 h 1847145"/>
              <a:gd name="connsiteX7" fmla="*/ 154105 w 5104078"/>
              <a:gd name="connsiteY7" fmla="*/ 1847145 h 1847145"/>
              <a:gd name="connsiteX8" fmla="*/ 45136 w 5104078"/>
              <a:gd name="connsiteY8" fmla="*/ 1802009 h 1847145"/>
              <a:gd name="connsiteX9" fmla="*/ 0 w 5104078"/>
              <a:gd name="connsiteY9" fmla="*/ 1693040 h 1847145"/>
              <a:gd name="connsiteX0" fmla="*/ 0 w 5104078"/>
              <a:gd name="connsiteY0" fmla="*/ 1839796 h 1993901"/>
              <a:gd name="connsiteX1" fmla="*/ 7349 w 5104078"/>
              <a:gd name="connsiteY1" fmla="*/ 256529 h 1993901"/>
              <a:gd name="connsiteX2" fmla="*/ 4379762 w 5104078"/>
              <a:gd name="connsiteY2" fmla="*/ 256529 h 1993901"/>
              <a:gd name="connsiteX3" fmla="*/ 4500000 w 5104078"/>
              <a:gd name="connsiteY3" fmla="*/ 263878 h 1993901"/>
              <a:gd name="connsiteX4" fmla="*/ 4500000 w 5104078"/>
              <a:gd name="connsiteY4" fmla="*/ 1839796 h 1993901"/>
              <a:gd name="connsiteX5" fmla="*/ 4454864 w 5104078"/>
              <a:gd name="connsiteY5" fmla="*/ 1948765 h 1993901"/>
              <a:gd name="connsiteX6" fmla="*/ 4345895 w 5104078"/>
              <a:gd name="connsiteY6" fmla="*/ 1993901 h 1993901"/>
              <a:gd name="connsiteX7" fmla="*/ 154105 w 5104078"/>
              <a:gd name="connsiteY7" fmla="*/ 1993901 h 1993901"/>
              <a:gd name="connsiteX8" fmla="*/ 45136 w 5104078"/>
              <a:gd name="connsiteY8" fmla="*/ 1948765 h 1993901"/>
              <a:gd name="connsiteX9" fmla="*/ 0 w 5104078"/>
              <a:gd name="connsiteY9" fmla="*/ 1839796 h 1993901"/>
              <a:gd name="connsiteX0" fmla="*/ 0 w 4500000"/>
              <a:gd name="connsiteY0" fmla="*/ 1583267 h 1737372"/>
              <a:gd name="connsiteX1" fmla="*/ 7349 w 4500000"/>
              <a:gd name="connsiteY1" fmla="*/ 0 h 1737372"/>
              <a:gd name="connsiteX2" fmla="*/ 4500000 w 4500000"/>
              <a:gd name="connsiteY2" fmla="*/ 7349 h 1737372"/>
              <a:gd name="connsiteX3" fmla="*/ 4500000 w 4500000"/>
              <a:gd name="connsiteY3" fmla="*/ 1583267 h 1737372"/>
              <a:gd name="connsiteX4" fmla="*/ 4454864 w 4500000"/>
              <a:gd name="connsiteY4" fmla="*/ 1692236 h 1737372"/>
              <a:gd name="connsiteX5" fmla="*/ 4345895 w 4500000"/>
              <a:gd name="connsiteY5" fmla="*/ 1737372 h 1737372"/>
              <a:gd name="connsiteX6" fmla="*/ 154105 w 4500000"/>
              <a:gd name="connsiteY6" fmla="*/ 1737372 h 1737372"/>
              <a:gd name="connsiteX7" fmla="*/ 45136 w 4500000"/>
              <a:gd name="connsiteY7" fmla="*/ 1692236 h 1737372"/>
              <a:gd name="connsiteX8" fmla="*/ 0 w 4500000"/>
              <a:gd name="connsiteY8" fmla="*/ 1583267 h 1737372"/>
              <a:gd name="connsiteX0" fmla="*/ 0 w 5070211"/>
              <a:gd name="connsiteY0" fmla="*/ 1583267 h 1871604"/>
              <a:gd name="connsiteX1" fmla="*/ 7349 w 5070211"/>
              <a:gd name="connsiteY1" fmla="*/ 0 h 1871604"/>
              <a:gd name="connsiteX2" fmla="*/ 4500000 w 5070211"/>
              <a:gd name="connsiteY2" fmla="*/ 7349 h 1871604"/>
              <a:gd name="connsiteX3" fmla="*/ 4500000 w 5070211"/>
              <a:gd name="connsiteY3" fmla="*/ 1583267 h 1871604"/>
              <a:gd name="connsiteX4" fmla="*/ 4345895 w 5070211"/>
              <a:gd name="connsiteY4" fmla="*/ 1737372 h 1871604"/>
              <a:gd name="connsiteX5" fmla="*/ 154105 w 5070211"/>
              <a:gd name="connsiteY5" fmla="*/ 1737372 h 1871604"/>
              <a:gd name="connsiteX6" fmla="*/ 45136 w 5070211"/>
              <a:gd name="connsiteY6" fmla="*/ 1692236 h 1871604"/>
              <a:gd name="connsiteX7" fmla="*/ 0 w 5070211"/>
              <a:gd name="connsiteY7" fmla="*/ 1583267 h 1871604"/>
              <a:gd name="connsiteX0" fmla="*/ 0 w 5228256"/>
              <a:gd name="connsiteY0" fmla="*/ 1583267 h 1871604"/>
              <a:gd name="connsiteX1" fmla="*/ 7349 w 5228256"/>
              <a:gd name="connsiteY1" fmla="*/ 0 h 1871604"/>
              <a:gd name="connsiteX2" fmla="*/ 4500000 w 5228256"/>
              <a:gd name="connsiteY2" fmla="*/ 7349 h 1871604"/>
              <a:gd name="connsiteX3" fmla="*/ 4500000 w 5228256"/>
              <a:gd name="connsiteY3" fmla="*/ 1583267 h 1871604"/>
              <a:gd name="connsiteX4" fmla="*/ 4503940 w 5228256"/>
              <a:gd name="connsiteY4" fmla="*/ 1737372 h 1871604"/>
              <a:gd name="connsiteX5" fmla="*/ 154105 w 5228256"/>
              <a:gd name="connsiteY5" fmla="*/ 1737372 h 1871604"/>
              <a:gd name="connsiteX6" fmla="*/ 45136 w 5228256"/>
              <a:gd name="connsiteY6" fmla="*/ 1692236 h 1871604"/>
              <a:gd name="connsiteX7" fmla="*/ 0 w 5228256"/>
              <a:gd name="connsiteY7" fmla="*/ 1583267 h 1871604"/>
              <a:gd name="connsiteX0" fmla="*/ 0 w 4503940"/>
              <a:gd name="connsiteY0" fmla="*/ 1583267 h 1737372"/>
              <a:gd name="connsiteX1" fmla="*/ 7349 w 4503940"/>
              <a:gd name="connsiteY1" fmla="*/ 0 h 1737372"/>
              <a:gd name="connsiteX2" fmla="*/ 4500000 w 4503940"/>
              <a:gd name="connsiteY2" fmla="*/ 7349 h 1737372"/>
              <a:gd name="connsiteX3" fmla="*/ 4503940 w 4503940"/>
              <a:gd name="connsiteY3" fmla="*/ 1737372 h 1737372"/>
              <a:gd name="connsiteX4" fmla="*/ 154105 w 4503940"/>
              <a:gd name="connsiteY4" fmla="*/ 1737372 h 1737372"/>
              <a:gd name="connsiteX5" fmla="*/ 45136 w 4503940"/>
              <a:gd name="connsiteY5" fmla="*/ 1692236 h 1737372"/>
              <a:gd name="connsiteX6" fmla="*/ 0 w 4503940"/>
              <a:gd name="connsiteY6" fmla="*/ 1583267 h 1737372"/>
              <a:gd name="connsiteX0" fmla="*/ 0 w 4503940"/>
              <a:gd name="connsiteY0" fmla="*/ 1583267 h 1737372"/>
              <a:gd name="connsiteX1" fmla="*/ 199260 w 4503940"/>
              <a:gd name="connsiteY1" fmla="*/ 0 h 1737372"/>
              <a:gd name="connsiteX2" fmla="*/ 4500000 w 4503940"/>
              <a:gd name="connsiteY2" fmla="*/ 7349 h 1737372"/>
              <a:gd name="connsiteX3" fmla="*/ 4503940 w 4503940"/>
              <a:gd name="connsiteY3" fmla="*/ 1737372 h 1737372"/>
              <a:gd name="connsiteX4" fmla="*/ 154105 w 4503940"/>
              <a:gd name="connsiteY4" fmla="*/ 1737372 h 1737372"/>
              <a:gd name="connsiteX5" fmla="*/ 45136 w 4503940"/>
              <a:gd name="connsiteY5" fmla="*/ 1692236 h 1737372"/>
              <a:gd name="connsiteX6" fmla="*/ 0 w 4503940"/>
              <a:gd name="connsiteY6" fmla="*/ 1583267 h 1737372"/>
              <a:gd name="connsiteX0" fmla="*/ 6390 w 4510330"/>
              <a:gd name="connsiteY0" fmla="*/ 1583267 h 1737372"/>
              <a:gd name="connsiteX1" fmla="*/ 2450 w 4510330"/>
              <a:gd name="connsiteY1" fmla="*/ 0 h 1737372"/>
              <a:gd name="connsiteX2" fmla="*/ 4506390 w 4510330"/>
              <a:gd name="connsiteY2" fmla="*/ 7349 h 1737372"/>
              <a:gd name="connsiteX3" fmla="*/ 4510330 w 4510330"/>
              <a:gd name="connsiteY3" fmla="*/ 1737372 h 1737372"/>
              <a:gd name="connsiteX4" fmla="*/ 160495 w 4510330"/>
              <a:gd name="connsiteY4" fmla="*/ 1737372 h 1737372"/>
              <a:gd name="connsiteX5" fmla="*/ 51526 w 4510330"/>
              <a:gd name="connsiteY5" fmla="*/ 1692236 h 1737372"/>
              <a:gd name="connsiteX6" fmla="*/ 6390 w 4510330"/>
              <a:gd name="connsiteY6" fmla="*/ 1583267 h 17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0330" h="1737372">
                <a:moveTo>
                  <a:pt x="6390" y="1583267"/>
                </a:moveTo>
                <a:cubicBezTo>
                  <a:pt x="8840" y="1055511"/>
                  <a:pt x="0" y="527756"/>
                  <a:pt x="2450" y="0"/>
                </a:cubicBezTo>
                <a:lnTo>
                  <a:pt x="4506390" y="7349"/>
                </a:lnTo>
                <a:cubicBezTo>
                  <a:pt x="4507703" y="584023"/>
                  <a:pt x="4509017" y="1160698"/>
                  <a:pt x="4510330" y="1737372"/>
                </a:cubicBezTo>
                <a:lnTo>
                  <a:pt x="160495" y="1737372"/>
                </a:lnTo>
                <a:cubicBezTo>
                  <a:pt x="119624" y="1737372"/>
                  <a:pt x="80427" y="1721136"/>
                  <a:pt x="51526" y="1692236"/>
                </a:cubicBezTo>
                <a:cubicBezTo>
                  <a:pt x="22626" y="1663336"/>
                  <a:pt x="6390" y="1624138"/>
                  <a:pt x="6390" y="1583267"/>
                </a:cubicBezTo>
                <a:close/>
              </a:path>
            </a:pathLst>
          </a:custGeom>
          <a:solidFill>
            <a:schemeClr val="bg1"/>
          </a:solidFill>
        </p:spPr>
        <p:txBody>
          <a:bodyPr>
            <a:normAutofit/>
          </a:bodyPr>
          <a:lstStyle>
            <a:lvl1pPr marL="0" indent="0" algn="l">
              <a:buNone/>
              <a:defRPr lang="en-AU" dirty="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6" name="Slide Number Placeholder 5"/>
          <p:cNvSpPr>
            <a:spLocks noGrp="1"/>
          </p:cNvSpPr>
          <p:nvPr>
            <p:ph type="sldNum" sz="quarter" idx="10"/>
          </p:nvPr>
        </p:nvSpPr>
        <p:spPr/>
        <p:txBody>
          <a:bodyPr/>
          <a:lstStyle>
            <a:lvl1pPr>
              <a:defRPr/>
            </a:lvl1pPr>
          </a:lstStyle>
          <a:p>
            <a:pPr>
              <a:defRPr/>
            </a:pPr>
            <a:fld id="{FEF797EF-A5EE-46C2-9B53-DA840325FE62}" type="slidenum">
              <a:rPr lang="en-US"/>
              <a:pPr>
                <a:defRPr/>
              </a:pPr>
              <a:t>‹#›</a:t>
            </a:fld>
            <a:endParaRPr lang="en-US"/>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1871663" y="2425700"/>
            <a:ext cx="7272337"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ectangle 4"/>
          <p:cNvSpPr>
            <a:spLocks noChangeArrowheads="1"/>
          </p:cNvSpPr>
          <p:nvPr/>
        </p:nvSpPr>
        <p:spPr bwMode="auto">
          <a:xfrm>
            <a:off x="1871663" y="5692775"/>
            <a:ext cx="7272337"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0" y="538163"/>
            <a:ext cx="180022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0" name="Text Placeholder 9"/>
          <p:cNvSpPr>
            <a:spLocks noGrp="1"/>
          </p:cNvSpPr>
          <p:nvPr>
            <p:ph type="body" sz="quarter" idx="13"/>
          </p:nvPr>
        </p:nvSpPr>
        <p:spPr>
          <a:xfrm>
            <a:off x="1872000" y="2412000"/>
            <a:ext cx="7272000" cy="3276000"/>
          </a:xfrm>
          <a:prstGeom prst="rect">
            <a:avLst/>
          </a:prstGeom>
        </p:spPr>
        <p:txBody>
          <a:bodyPr/>
          <a:lstStyle>
            <a:lvl1pPr>
              <a:spcBef>
                <a:spcPts val="600"/>
              </a:spcBef>
              <a:spcAft>
                <a:spcPts val="600"/>
              </a:spcAft>
              <a:defRPr sz="1800">
                <a:latin typeface="HelveticaNeueLT Std" pitchFamily="34" charset="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1"/>
          <p:cNvSpPr>
            <a:spLocks noGrp="1"/>
          </p:cNvSpPr>
          <p:nvPr>
            <p:ph type="title"/>
          </p:nvPr>
        </p:nvSpPr>
        <p:spPr>
          <a:xfrm>
            <a:off x="1872000" y="537829"/>
            <a:ext cx="7272000" cy="1800000"/>
          </a:xfrm>
          <a:prstGeom prst="snipRoundRect">
            <a:avLst>
              <a:gd name="adj1" fmla="val 8906"/>
              <a:gd name="adj2" fmla="val 0"/>
            </a:avLst>
          </a:prstGeom>
        </p:spPr>
        <p:txBody>
          <a:bodyPr>
            <a:noAutofit/>
          </a:bodyPr>
          <a:lstStyle>
            <a:lvl1pPr algn="l">
              <a:defRPr lang="en-AU" dirty="0"/>
            </a:lvl1pPr>
          </a:lstStyle>
          <a:p>
            <a:r>
              <a:rPr lang="en-US" smtClean="0"/>
              <a:t>Click to edit Master title style</a:t>
            </a:r>
            <a:endParaRPr lang="en-AU" dirty="0"/>
          </a:p>
        </p:txBody>
      </p:sp>
      <p:sp>
        <p:nvSpPr>
          <p:cNvPr id="8" name="Slide Number Placeholder 4"/>
          <p:cNvSpPr>
            <a:spLocks noGrp="1"/>
          </p:cNvSpPr>
          <p:nvPr>
            <p:ph type="sldNum" sz="quarter" idx="14"/>
          </p:nvPr>
        </p:nvSpPr>
        <p:spPr/>
        <p:txBody>
          <a:bodyPr/>
          <a:lstStyle>
            <a:lvl1pPr>
              <a:defRPr/>
            </a:lvl1pPr>
          </a:lstStyle>
          <a:p>
            <a:pPr>
              <a:defRPr/>
            </a:pPr>
            <a:fld id="{553C62E8-3CB9-4AC0-AD05-313D54D08875}" type="slidenum">
              <a:rPr lang="en-US"/>
              <a:pPr>
                <a:defRPr/>
              </a:pPr>
              <a:t>‹#›</a:t>
            </a:fld>
            <a:endParaRPr lang="en-US"/>
          </a:p>
        </p:txBody>
      </p:sp>
      <p:sp>
        <p:nvSpPr>
          <p:cNvPr id="9" name="Footer Placeholder 16"/>
          <p:cNvSpPr>
            <a:spLocks noGrp="1"/>
          </p:cNvSpPr>
          <p:nvPr>
            <p:ph type="ftr" sz="quarter" idx="15"/>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5" name="Rounded Rectangle 4"/>
          <p:cNvSpPr/>
          <p:nvPr/>
        </p:nvSpPr>
        <p:spPr>
          <a:xfrm>
            <a:off x="1871663" y="4219575"/>
            <a:ext cx="7272337" cy="1800225"/>
          </a:xfrm>
          <a:prstGeom prst="roundRect">
            <a:avLst>
              <a:gd name="adj" fmla="val 9141"/>
            </a:avLst>
          </a:prstGeom>
          <a:solidFill>
            <a:schemeClr val="bg1"/>
          </a:solidFill>
          <a:ln>
            <a:noFill/>
          </a:ln>
        </p:spPr>
        <p:style>
          <a:lnRef idx="2">
            <a:schemeClr val="dk1"/>
          </a:lnRef>
          <a:fillRef idx="1">
            <a:schemeClr val="lt1"/>
          </a:fillRef>
          <a:effectRef idx="0">
            <a:schemeClr val="dk1"/>
          </a:effectRef>
          <a:fontRef idx="minor">
            <a:schemeClr val="dk1"/>
          </a:fontRef>
        </p:style>
        <p:txBody>
          <a:bodyPr anchor="ctr"/>
          <a:lstStyle/>
          <a:p>
            <a:pPr>
              <a:defRPr/>
            </a:pPr>
            <a:endParaRPr lang="en-AU">
              <a:solidFill>
                <a:srgbClr val="000000"/>
              </a:solidFill>
              <a:cs typeface="Times New Roman" pitchFamily="18" charset="0"/>
            </a:endParaRPr>
          </a:p>
        </p:txBody>
      </p:sp>
      <p:sp>
        <p:nvSpPr>
          <p:cNvPr id="6" name="Rectangle 5"/>
          <p:cNvSpPr/>
          <p:nvPr/>
        </p:nvSpPr>
        <p:spPr>
          <a:xfrm>
            <a:off x="9047163" y="4217988"/>
            <a:ext cx="107950" cy="1800225"/>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7" name="Round Same Side Corner Rectangle 6"/>
          <p:cNvSpPr/>
          <p:nvPr/>
        </p:nvSpPr>
        <p:spPr>
          <a:xfrm rot="5400000">
            <a:off x="-900112" y="1438275"/>
            <a:ext cx="3600450"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8"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title"/>
          </p:nvPr>
        </p:nvSpPr>
        <p:spPr>
          <a:xfrm>
            <a:off x="1872868" y="4538949"/>
            <a:ext cx="7105879" cy="782198"/>
          </a:xfrm>
        </p:spPr>
        <p:txBody>
          <a:bodyPr rIns="360000" bIns="0">
            <a:normAutofit/>
          </a:bodyPr>
          <a:lstStyle>
            <a:lvl1pPr>
              <a:defRPr lang="en-AU" baseline="0" dirty="0"/>
            </a:lvl1pPr>
          </a:lstStyle>
          <a:p>
            <a:r>
              <a:rPr lang="en-US" smtClean="0"/>
              <a:t>Click to edit Master title style</a:t>
            </a:r>
            <a:endParaRPr lang="en-AU" dirty="0"/>
          </a:p>
        </p:txBody>
      </p:sp>
      <p:sp>
        <p:nvSpPr>
          <p:cNvPr id="11" name="Picture Placeholder 10"/>
          <p:cNvSpPr>
            <a:spLocks noGrp="1"/>
          </p:cNvSpPr>
          <p:nvPr>
            <p:ph type="pic" sz="quarter" idx="13"/>
          </p:nvPr>
        </p:nvSpPr>
        <p:spPr>
          <a:xfrm>
            <a:off x="1872000" y="537829"/>
            <a:ext cx="7270702" cy="3600000"/>
          </a:xfrm>
          <a:custGeom>
            <a:avLst/>
            <a:gdLst>
              <a:gd name="connsiteX0" fmla="*/ 0 w 7272000"/>
              <a:gd name="connsiteY0" fmla="*/ 142812 h 3600000"/>
              <a:gd name="connsiteX1" fmla="*/ 41829 w 7272000"/>
              <a:gd name="connsiteY1" fmla="*/ 41829 h 3600000"/>
              <a:gd name="connsiteX2" fmla="*/ 142812 w 7272000"/>
              <a:gd name="connsiteY2" fmla="*/ 0 h 3600000"/>
              <a:gd name="connsiteX3" fmla="*/ 7129188 w 7272000"/>
              <a:gd name="connsiteY3" fmla="*/ 0 h 3600000"/>
              <a:gd name="connsiteX4" fmla="*/ 7230171 w 7272000"/>
              <a:gd name="connsiteY4" fmla="*/ 41829 h 3600000"/>
              <a:gd name="connsiteX5" fmla="*/ 7272000 w 7272000"/>
              <a:gd name="connsiteY5" fmla="*/ 142812 h 3600000"/>
              <a:gd name="connsiteX6" fmla="*/ 7272000 w 7272000"/>
              <a:gd name="connsiteY6" fmla="*/ 3457188 h 3600000"/>
              <a:gd name="connsiteX7" fmla="*/ 7230171 w 7272000"/>
              <a:gd name="connsiteY7" fmla="*/ 3558171 h 3600000"/>
              <a:gd name="connsiteX8" fmla="*/ 7129188 w 7272000"/>
              <a:gd name="connsiteY8" fmla="*/ 3600000 h 3600000"/>
              <a:gd name="connsiteX9" fmla="*/ 142812 w 7272000"/>
              <a:gd name="connsiteY9" fmla="*/ 3600000 h 3600000"/>
              <a:gd name="connsiteX10" fmla="*/ 41829 w 7272000"/>
              <a:gd name="connsiteY10" fmla="*/ 3558171 h 3600000"/>
              <a:gd name="connsiteX11" fmla="*/ 0 w 7272000"/>
              <a:gd name="connsiteY11" fmla="*/ 3457188 h 3600000"/>
              <a:gd name="connsiteX12" fmla="*/ 0 w 7272000"/>
              <a:gd name="connsiteY12" fmla="*/ 142812 h 3600000"/>
              <a:gd name="connsiteX0" fmla="*/ 0 w 8317386"/>
              <a:gd name="connsiteY0" fmla="*/ 142812 h 4033386"/>
              <a:gd name="connsiteX1" fmla="*/ 41829 w 8317386"/>
              <a:gd name="connsiteY1" fmla="*/ 41829 h 4033386"/>
              <a:gd name="connsiteX2" fmla="*/ 142812 w 8317386"/>
              <a:gd name="connsiteY2" fmla="*/ 0 h 4033386"/>
              <a:gd name="connsiteX3" fmla="*/ 7129188 w 8317386"/>
              <a:gd name="connsiteY3" fmla="*/ 0 h 4033386"/>
              <a:gd name="connsiteX4" fmla="*/ 7230171 w 8317386"/>
              <a:gd name="connsiteY4" fmla="*/ 41829 h 4033386"/>
              <a:gd name="connsiteX5" fmla="*/ 7272000 w 8317386"/>
              <a:gd name="connsiteY5" fmla="*/ 142812 h 4033386"/>
              <a:gd name="connsiteX6" fmla="*/ 7272000 w 8317386"/>
              <a:gd name="connsiteY6" fmla="*/ 3457188 h 4033386"/>
              <a:gd name="connsiteX7" fmla="*/ 7129188 w 8317386"/>
              <a:gd name="connsiteY7" fmla="*/ 3600000 h 4033386"/>
              <a:gd name="connsiteX8" fmla="*/ 142812 w 8317386"/>
              <a:gd name="connsiteY8" fmla="*/ 3600000 h 4033386"/>
              <a:gd name="connsiteX9" fmla="*/ 41829 w 8317386"/>
              <a:gd name="connsiteY9" fmla="*/ 3558171 h 4033386"/>
              <a:gd name="connsiteX10" fmla="*/ 0 w 8317386"/>
              <a:gd name="connsiteY10" fmla="*/ 3457188 h 4033386"/>
              <a:gd name="connsiteX11" fmla="*/ 0 w 8317386"/>
              <a:gd name="connsiteY11" fmla="*/ 142812 h 4033386"/>
              <a:gd name="connsiteX0" fmla="*/ 0 w 7272000"/>
              <a:gd name="connsiteY0" fmla="*/ 142812 h 4033386"/>
              <a:gd name="connsiteX1" fmla="*/ 41829 w 7272000"/>
              <a:gd name="connsiteY1" fmla="*/ 41829 h 4033386"/>
              <a:gd name="connsiteX2" fmla="*/ 142812 w 7272000"/>
              <a:gd name="connsiteY2" fmla="*/ 0 h 4033386"/>
              <a:gd name="connsiteX3" fmla="*/ 7129188 w 7272000"/>
              <a:gd name="connsiteY3" fmla="*/ 0 h 4033386"/>
              <a:gd name="connsiteX4" fmla="*/ 7230171 w 7272000"/>
              <a:gd name="connsiteY4" fmla="*/ 41829 h 4033386"/>
              <a:gd name="connsiteX5" fmla="*/ 7272000 w 7272000"/>
              <a:gd name="connsiteY5" fmla="*/ 142812 h 4033386"/>
              <a:gd name="connsiteX6" fmla="*/ 7272000 w 7272000"/>
              <a:gd name="connsiteY6" fmla="*/ 3457188 h 4033386"/>
              <a:gd name="connsiteX7" fmla="*/ 7129188 w 7272000"/>
              <a:gd name="connsiteY7" fmla="*/ 3600000 h 4033386"/>
              <a:gd name="connsiteX8" fmla="*/ 142812 w 7272000"/>
              <a:gd name="connsiteY8" fmla="*/ 3600000 h 4033386"/>
              <a:gd name="connsiteX9" fmla="*/ 41829 w 7272000"/>
              <a:gd name="connsiteY9" fmla="*/ 3558171 h 4033386"/>
              <a:gd name="connsiteX10" fmla="*/ 0 w 7272000"/>
              <a:gd name="connsiteY10" fmla="*/ 3457188 h 4033386"/>
              <a:gd name="connsiteX11" fmla="*/ 0 w 7272000"/>
              <a:gd name="connsiteY11" fmla="*/ 142812 h 4033386"/>
              <a:gd name="connsiteX0" fmla="*/ 0 w 7315900"/>
              <a:gd name="connsiteY0" fmla="*/ 142812 h 4033386"/>
              <a:gd name="connsiteX1" fmla="*/ 41829 w 7315900"/>
              <a:gd name="connsiteY1" fmla="*/ 41829 h 4033386"/>
              <a:gd name="connsiteX2" fmla="*/ 142812 w 7315900"/>
              <a:gd name="connsiteY2" fmla="*/ 0 h 4033386"/>
              <a:gd name="connsiteX3" fmla="*/ 7129188 w 7315900"/>
              <a:gd name="connsiteY3" fmla="*/ 0 h 4033386"/>
              <a:gd name="connsiteX4" fmla="*/ 7230171 w 7315900"/>
              <a:gd name="connsiteY4" fmla="*/ 41829 h 4033386"/>
              <a:gd name="connsiteX5" fmla="*/ 7272000 w 7315900"/>
              <a:gd name="connsiteY5" fmla="*/ 142812 h 4033386"/>
              <a:gd name="connsiteX6" fmla="*/ 7272000 w 7315900"/>
              <a:gd name="connsiteY6" fmla="*/ 3457188 h 4033386"/>
              <a:gd name="connsiteX7" fmla="*/ 7270702 w 7315900"/>
              <a:gd name="connsiteY7" fmla="*/ 3600000 h 4033386"/>
              <a:gd name="connsiteX8" fmla="*/ 142812 w 7315900"/>
              <a:gd name="connsiteY8" fmla="*/ 3600000 h 4033386"/>
              <a:gd name="connsiteX9" fmla="*/ 41829 w 7315900"/>
              <a:gd name="connsiteY9" fmla="*/ 3558171 h 4033386"/>
              <a:gd name="connsiteX10" fmla="*/ 0 w 7315900"/>
              <a:gd name="connsiteY10" fmla="*/ 3457188 h 4033386"/>
              <a:gd name="connsiteX11" fmla="*/ 0 w 7315900"/>
              <a:gd name="connsiteY11" fmla="*/ 142812 h 4033386"/>
              <a:gd name="connsiteX0" fmla="*/ 0 w 7272000"/>
              <a:gd name="connsiteY0" fmla="*/ 142812 h 3600000"/>
              <a:gd name="connsiteX1" fmla="*/ 41829 w 7272000"/>
              <a:gd name="connsiteY1" fmla="*/ 41829 h 3600000"/>
              <a:gd name="connsiteX2" fmla="*/ 142812 w 7272000"/>
              <a:gd name="connsiteY2" fmla="*/ 0 h 3600000"/>
              <a:gd name="connsiteX3" fmla="*/ 7129188 w 7272000"/>
              <a:gd name="connsiteY3" fmla="*/ 0 h 3600000"/>
              <a:gd name="connsiteX4" fmla="*/ 7230171 w 7272000"/>
              <a:gd name="connsiteY4" fmla="*/ 41829 h 3600000"/>
              <a:gd name="connsiteX5" fmla="*/ 7272000 w 7272000"/>
              <a:gd name="connsiteY5" fmla="*/ 142812 h 3600000"/>
              <a:gd name="connsiteX6" fmla="*/ 7270702 w 7272000"/>
              <a:gd name="connsiteY6" fmla="*/ 3600000 h 3600000"/>
              <a:gd name="connsiteX7" fmla="*/ 142812 w 7272000"/>
              <a:gd name="connsiteY7" fmla="*/ 3600000 h 3600000"/>
              <a:gd name="connsiteX8" fmla="*/ 41829 w 7272000"/>
              <a:gd name="connsiteY8" fmla="*/ 3558171 h 3600000"/>
              <a:gd name="connsiteX9" fmla="*/ 0 w 7272000"/>
              <a:gd name="connsiteY9" fmla="*/ 3457188 h 3600000"/>
              <a:gd name="connsiteX10" fmla="*/ 0 w 7272000"/>
              <a:gd name="connsiteY10" fmla="*/ 142812 h 3600000"/>
              <a:gd name="connsiteX0" fmla="*/ 0 w 8317386"/>
              <a:gd name="connsiteY0" fmla="*/ 600000 h 4057188"/>
              <a:gd name="connsiteX1" fmla="*/ 41829 w 8317386"/>
              <a:gd name="connsiteY1" fmla="*/ 499017 h 4057188"/>
              <a:gd name="connsiteX2" fmla="*/ 142812 w 8317386"/>
              <a:gd name="connsiteY2" fmla="*/ 457188 h 4057188"/>
              <a:gd name="connsiteX3" fmla="*/ 7129188 w 8317386"/>
              <a:gd name="connsiteY3" fmla="*/ 457188 h 4057188"/>
              <a:gd name="connsiteX4" fmla="*/ 7272000 w 8317386"/>
              <a:gd name="connsiteY4" fmla="*/ 600000 h 4057188"/>
              <a:gd name="connsiteX5" fmla="*/ 7270702 w 8317386"/>
              <a:gd name="connsiteY5" fmla="*/ 4057188 h 4057188"/>
              <a:gd name="connsiteX6" fmla="*/ 142812 w 8317386"/>
              <a:gd name="connsiteY6" fmla="*/ 4057188 h 4057188"/>
              <a:gd name="connsiteX7" fmla="*/ 41829 w 8317386"/>
              <a:gd name="connsiteY7" fmla="*/ 4015359 h 4057188"/>
              <a:gd name="connsiteX8" fmla="*/ 0 w 8317386"/>
              <a:gd name="connsiteY8" fmla="*/ 3914376 h 4057188"/>
              <a:gd name="connsiteX9" fmla="*/ 0 w 8317386"/>
              <a:gd name="connsiteY9" fmla="*/ 600000 h 4057188"/>
              <a:gd name="connsiteX0" fmla="*/ 0 w 7272000"/>
              <a:gd name="connsiteY0" fmla="*/ 600000 h 4057188"/>
              <a:gd name="connsiteX1" fmla="*/ 41829 w 7272000"/>
              <a:gd name="connsiteY1" fmla="*/ 499017 h 4057188"/>
              <a:gd name="connsiteX2" fmla="*/ 142812 w 7272000"/>
              <a:gd name="connsiteY2" fmla="*/ 457188 h 4057188"/>
              <a:gd name="connsiteX3" fmla="*/ 7129188 w 7272000"/>
              <a:gd name="connsiteY3" fmla="*/ 457188 h 4057188"/>
              <a:gd name="connsiteX4" fmla="*/ 7272000 w 7272000"/>
              <a:gd name="connsiteY4" fmla="*/ 600000 h 4057188"/>
              <a:gd name="connsiteX5" fmla="*/ 7270702 w 7272000"/>
              <a:gd name="connsiteY5" fmla="*/ 4057188 h 4057188"/>
              <a:gd name="connsiteX6" fmla="*/ 142812 w 7272000"/>
              <a:gd name="connsiteY6" fmla="*/ 4057188 h 4057188"/>
              <a:gd name="connsiteX7" fmla="*/ 41829 w 7272000"/>
              <a:gd name="connsiteY7" fmla="*/ 4015359 h 4057188"/>
              <a:gd name="connsiteX8" fmla="*/ 0 w 7272000"/>
              <a:gd name="connsiteY8" fmla="*/ 3914376 h 4057188"/>
              <a:gd name="connsiteX9" fmla="*/ 0 w 7272000"/>
              <a:gd name="connsiteY9" fmla="*/ 600000 h 4057188"/>
              <a:gd name="connsiteX0" fmla="*/ 0 w 7326786"/>
              <a:gd name="connsiteY0" fmla="*/ 600000 h 4057188"/>
              <a:gd name="connsiteX1" fmla="*/ 41829 w 7326786"/>
              <a:gd name="connsiteY1" fmla="*/ 499017 h 4057188"/>
              <a:gd name="connsiteX2" fmla="*/ 142812 w 7326786"/>
              <a:gd name="connsiteY2" fmla="*/ 457188 h 4057188"/>
              <a:gd name="connsiteX3" fmla="*/ 7129188 w 7326786"/>
              <a:gd name="connsiteY3" fmla="*/ 457188 h 4057188"/>
              <a:gd name="connsiteX4" fmla="*/ 7272000 w 7326786"/>
              <a:gd name="connsiteY4" fmla="*/ 600000 h 4057188"/>
              <a:gd name="connsiteX5" fmla="*/ 7270702 w 7326786"/>
              <a:gd name="connsiteY5" fmla="*/ 4057188 h 4057188"/>
              <a:gd name="connsiteX6" fmla="*/ 142812 w 7326786"/>
              <a:gd name="connsiteY6" fmla="*/ 4057188 h 4057188"/>
              <a:gd name="connsiteX7" fmla="*/ 41829 w 7326786"/>
              <a:gd name="connsiteY7" fmla="*/ 4015359 h 4057188"/>
              <a:gd name="connsiteX8" fmla="*/ 0 w 7326786"/>
              <a:gd name="connsiteY8" fmla="*/ 3914376 h 4057188"/>
              <a:gd name="connsiteX9" fmla="*/ 0 w 7326786"/>
              <a:gd name="connsiteY9" fmla="*/ 600000 h 4057188"/>
              <a:gd name="connsiteX0" fmla="*/ 0 w 7326786"/>
              <a:gd name="connsiteY0" fmla="*/ 600000 h 4057188"/>
              <a:gd name="connsiteX1" fmla="*/ 41829 w 7326786"/>
              <a:gd name="connsiteY1" fmla="*/ 499017 h 4057188"/>
              <a:gd name="connsiteX2" fmla="*/ 142812 w 7326786"/>
              <a:gd name="connsiteY2" fmla="*/ 457188 h 4057188"/>
              <a:gd name="connsiteX3" fmla="*/ 7129188 w 7326786"/>
              <a:gd name="connsiteY3" fmla="*/ 457188 h 4057188"/>
              <a:gd name="connsiteX4" fmla="*/ 7272000 w 7326786"/>
              <a:gd name="connsiteY4" fmla="*/ 600000 h 4057188"/>
              <a:gd name="connsiteX5" fmla="*/ 7270702 w 7326786"/>
              <a:gd name="connsiteY5" fmla="*/ 4057188 h 4057188"/>
              <a:gd name="connsiteX6" fmla="*/ 142812 w 7326786"/>
              <a:gd name="connsiteY6" fmla="*/ 4057188 h 4057188"/>
              <a:gd name="connsiteX7" fmla="*/ 41829 w 7326786"/>
              <a:gd name="connsiteY7" fmla="*/ 4015359 h 4057188"/>
              <a:gd name="connsiteX8" fmla="*/ 0 w 7326786"/>
              <a:gd name="connsiteY8" fmla="*/ 3914376 h 4057188"/>
              <a:gd name="connsiteX9" fmla="*/ 0 w 7326786"/>
              <a:gd name="connsiteY9" fmla="*/ 600000 h 4057188"/>
              <a:gd name="connsiteX0" fmla="*/ 0 w 7326786"/>
              <a:gd name="connsiteY0" fmla="*/ 600000 h 4057188"/>
              <a:gd name="connsiteX1" fmla="*/ 41829 w 7326786"/>
              <a:gd name="connsiteY1" fmla="*/ 499017 h 4057188"/>
              <a:gd name="connsiteX2" fmla="*/ 142812 w 7326786"/>
              <a:gd name="connsiteY2" fmla="*/ 457188 h 4057188"/>
              <a:gd name="connsiteX3" fmla="*/ 7129188 w 7326786"/>
              <a:gd name="connsiteY3" fmla="*/ 457188 h 4057188"/>
              <a:gd name="connsiteX4" fmla="*/ 7272000 w 7326786"/>
              <a:gd name="connsiteY4" fmla="*/ 600000 h 4057188"/>
              <a:gd name="connsiteX5" fmla="*/ 7270702 w 7326786"/>
              <a:gd name="connsiteY5" fmla="*/ 4057188 h 4057188"/>
              <a:gd name="connsiteX6" fmla="*/ 142812 w 7326786"/>
              <a:gd name="connsiteY6" fmla="*/ 4057188 h 4057188"/>
              <a:gd name="connsiteX7" fmla="*/ 41829 w 7326786"/>
              <a:gd name="connsiteY7" fmla="*/ 4015359 h 4057188"/>
              <a:gd name="connsiteX8" fmla="*/ 0 w 7326786"/>
              <a:gd name="connsiteY8" fmla="*/ 3914376 h 4057188"/>
              <a:gd name="connsiteX9" fmla="*/ 0 w 7326786"/>
              <a:gd name="connsiteY9" fmla="*/ 600000 h 4057188"/>
              <a:gd name="connsiteX0" fmla="*/ 0 w 7468300"/>
              <a:gd name="connsiteY0" fmla="*/ 600000 h 4057188"/>
              <a:gd name="connsiteX1" fmla="*/ 41829 w 7468300"/>
              <a:gd name="connsiteY1" fmla="*/ 499017 h 4057188"/>
              <a:gd name="connsiteX2" fmla="*/ 142812 w 7468300"/>
              <a:gd name="connsiteY2" fmla="*/ 457188 h 4057188"/>
              <a:gd name="connsiteX3" fmla="*/ 7270702 w 7468300"/>
              <a:gd name="connsiteY3" fmla="*/ 457188 h 4057188"/>
              <a:gd name="connsiteX4" fmla="*/ 7272000 w 7468300"/>
              <a:gd name="connsiteY4" fmla="*/ 600000 h 4057188"/>
              <a:gd name="connsiteX5" fmla="*/ 7270702 w 7468300"/>
              <a:gd name="connsiteY5" fmla="*/ 4057188 h 4057188"/>
              <a:gd name="connsiteX6" fmla="*/ 142812 w 7468300"/>
              <a:gd name="connsiteY6" fmla="*/ 4057188 h 4057188"/>
              <a:gd name="connsiteX7" fmla="*/ 41829 w 7468300"/>
              <a:gd name="connsiteY7" fmla="*/ 4015359 h 4057188"/>
              <a:gd name="connsiteX8" fmla="*/ 0 w 7468300"/>
              <a:gd name="connsiteY8" fmla="*/ 3914376 h 4057188"/>
              <a:gd name="connsiteX9" fmla="*/ 0 w 7468300"/>
              <a:gd name="connsiteY9" fmla="*/ 600000 h 4057188"/>
              <a:gd name="connsiteX0" fmla="*/ 0 w 8458684"/>
              <a:gd name="connsiteY0" fmla="*/ 142812 h 3600000"/>
              <a:gd name="connsiteX1" fmla="*/ 41829 w 8458684"/>
              <a:gd name="connsiteY1" fmla="*/ 41829 h 3600000"/>
              <a:gd name="connsiteX2" fmla="*/ 142812 w 8458684"/>
              <a:gd name="connsiteY2" fmla="*/ 0 h 3600000"/>
              <a:gd name="connsiteX3" fmla="*/ 7270702 w 8458684"/>
              <a:gd name="connsiteY3" fmla="*/ 0 h 3600000"/>
              <a:gd name="connsiteX4" fmla="*/ 7270702 w 8458684"/>
              <a:gd name="connsiteY4" fmla="*/ 3600000 h 3600000"/>
              <a:gd name="connsiteX5" fmla="*/ 142812 w 8458684"/>
              <a:gd name="connsiteY5" fmla="*/ 3600000 h 3600000"/>
              <a:gd name="connsiteX6" fmla="*/ 41829 w 8458684"/>
              <a:gd name="connsiteY6" fmla="*/ 3558171 h 3600000"/>
              <a:gd name="connsiteX7" fmla="*/ 0 w 8458684"/>
              <a:gd name="connsiteY7" fmla="*/ 3457188 h 3600000"/>
              <a:gd name="connsiteX8" fmla="*/ 0 w 8458684"/>
              <a:gd name="connsiteY8" fmla="*/ 142812 h 3600000"/>
              <a:gd name="connsiteX0" fmla="*/ 0 w 8458684"/>
              <a:gd name="connsiteY0" fmla="*/ 142812 h 3600000"/>
              <a:gd name="connsiteX1" fmla="*/ 41829 w 8458684"/>
              <a:gd name="connsiteY1" fmla="*/ 41829 h 3600000"/>
              <a:gd name="connsiteX2" fmla="*/ 142812 w 8458684"/>
              <a:gd name="connsiteY2" fmla="*/ 0 h 3600000"/>
              <a:gd name="connsiteX3" fmla="*/ 7270702 w 8458684"/>
              <a:gd name="connsiteY3" fmla="*/ 0 h 3600000"/>
              <a:gd name="connsiteX4" fmla="*/ 7270702 w 8458684"/>
              <a:gd name="connsiteY4" fmla="*/ 3600000 h 3600000"/>
              <a:gd name="connsiteX5" fmla="*/ 142812 w 8458684"/>
              <a:gd name="connsiteY5" fmla="*/ 3600000 h 3600000"/>
              <a:gd name="connsiteX6" fmla="*/ 41829 w 8458684"/>
              <a:gd name="connsiteY6" fmla="*/ 3558171 h 3600000"/>
              <a:gd name="connsiteX7" fmla="*/ 0 w 8458684"/>
              <a:gd name="connsiteY7" fmla="*/ 3457188 h 3600000"/>
              <a:gd name="connsiteX8" fmla="*/ 0 w 8458684"/>
              <a:gd name="connsiteY8" fmla="*/ 142812 h 3600000"/>
              <a:gd name="connsiteX0" fmla="*/ 0 w 7270702"/>
              <a:gd name="connsiteY0" fmla="*/ 142812 h 3600000"/>
              <a:gd name="connsiteX1" fmla="*/ 41829 w 7270702"/>
              <a:gd name="connsiteY1" fmla="*/ 41829 h 3600000"/>
              <a:gd name="connsiteX2" fmla="*/ 142812 w 7270702"/>
              <a:gd name="connsiteY2" fmla="*/ 0 h 3600000"/>
              <a:gd name="connsiteX3" fmla="*/ 7270702 w 7270702"/>
              <a:gd name="connsiteY3" fmla="*/ 0 h 3600000"/>
              <a:gd name="connsiteX4" fmla="*/ 7270702 w 7270702"/>
              <a:gd name="connsiteY4" fmla="*/ 3600000 h 3600000"/>
              <a:gd name="connsiteX5" fmla="*/ 142812 w 7270702"/>
              <a:gd name="connsiteY5" fmla="*/ 3600000 h 3600000"/>
              <a:gd name="connsiteX6" fmla="*/ 41829 w 7270702"/>
              <a:gd name="connsiteY6" fmla="*/ 3558171 h 3600000"/>
              <a:gd name="connsiteX7" fmla="*/ 0 w 7270702"/>
              <a:gd name="connsiteY7" fmla="*/ 3457188 h 3600000"/>
              <a:gd name="connsiteX8" fmla="*/ 0 w 7270702"/>
              <a:gd name="connsiteY8" fmla="*/ 142812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0702" h="3600000">
                <a:moveTo>
                  <a:pt x="0" y="142812"/>
                </a:moveTo>
                <a:cubicBezTo>
                  <a:pt x="0" y="104936"/>
                  <a:pt x="15046" y="68611"/>
                  <a:pt x="41829" y="41829"/>
                </a:cubicBezTo>
                <a:cubicBezTo>
                  <a:pt x="68611" y="15047"/>
                  <a:pt x="104936" y="0"/>
                  <a:pt x="142812" y="0"/>
                </a:cubicBezTo>
                <a:lnTo>
                  <a:pt x="7270702" y="0"/>
                </a:lnTo>
                <a:cubicBezTo>
                  <a:pt x="7269964" y="1762594"/>
                  <a:pt x="7269964" y="1981097"/>
                  <a:pt x="7270702" y="3600000"/>
                </a:cubicBezTo>
                <a:lnTo>
                  <a:pt x="142812" y="3600000"/>
                </a:lnTo>
                <a:cubicBezTo>
                  <a:pt x="104936" y="3600000"/>
                  <a:pt x="68611" y="3584954"/>
                  <a:pt x="41829" y="3558171"/>
                </a:cubicBezTo>
                <a:cubicBezTo>
                  <a:pt x="15047" y="3531389"/>
                  <a:pt x="0" y="3495064"/>
                  <a:pt x="0" y="3457188"/>
                </a:cubicBezTo>
                <a:lnTo>
                  <a:pt x="0" y="142812"/>
                </a:lnTo>
                <a:close/>
              </a:path>
            </a:pathLst>
          </a:custGeom>
          <a:solidFill>
            <a:schemeClr val="bg2">
              <a:lumMod val="50000"/>
            </a:schemeClr>
          </a:solidFill>
        </p:spPr>
        <p:txBody>
          <a:bodyPr rtlCol="0" anchor="ctr">
            <a:normAutofit/>
          </a:bodyPr>
          <a:lstStyle>
            <a:lvl1pPr algn="ctr">
              <a:buNone/>
              <a:defRPr baseline="0"/>
            </a:lvl1pPr>
          </a:lstStyle>
          <a:p>
            <a:pPr lvl="0"/>
            <a:r>
              <a:rPr lang="en-US" noProof="0" smtClean="0"/>
              <a:t>Click icon to add picture</a:t>
            </a:r>
            <a:endParaRPr lang="en-US" noProof="0" dirty="0" smtClean="0"/>
          </a:p>
        </p:txBody>
      </p:sp>
      <p:sp>
        <p:nvSpPr>
          <p:cNvPr id="21" name="Subtitle 2"/>
          <p:cNvSpPr>
            <a:spLocks noGrp="1"/>
          </p:cNvSpPr>
          <p:nvPr>
            <p:ph type="subTitle" idx="1"/>
          </p:nvPr>
        </p:nvSpPr>
        <p:spPr>
          <a:xfrm>
            <a:off x="1871999" y="5332164"/>
            <a:ext cx="7106747" cy="264405"/>
          </a:xfrm>
          <a:solidFill>
            <a:schemeClr val="bg1"/>
          </a:solidFill>
        </p:spPr>
        <p:txBody>
          <a:bodyPr tIns="0">
            <a:noAutofit/>
          </a:bodyPr>
          <a:lstStyle>
            <a:lvl1pPr marL="0" indent="0" algn="l">
              <a:buNone/>
              <a:defRPr lang="en-AU" sz="1400" dirty="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9" name="Slide Number Placeholder 4"/>
          <p:cNvSpPr>
            <a:spLocks noGrp="1"/>
          </p:cNvSpPr>
          <p:nvPr>
            <p:ph type="sldNum" sz="quarter" idx="14"/>
          </p:nvPr>
        </p:nvSpPr>
        <p:spPr/>
        <p:txBody>
          <a:bodyPr/>
          <a:lstStyle>
            <a:lvl1pPr>
              <a:defRPr/>
            </a:lvl1pPr>
          </a:lstStyle>
          <a:p>
            <a:pPr>
              <a:defRPr/>
            </a:pPr>
            <a:fld id="{E802C247-1C4B-4FF8-86F3-DB2961810DE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ound Same Side Corner Rectangle 5"/>
          <p:cNvSpPr/>
          <p:nvPr/>
        </p:nvSpPr>
        <p:spPr>
          <a:xfrm rot="5400000">
            <a:off x="-1799431" y="2337594"/>
            <a:ext cx="5399087"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7" name="Rectangle 6"/>
          <p:cNvSpPr/>
          <p:nvPr/>
        </p:nvSpPr>
        <p:spPr>
          <a:xfrm>
            <a:off x="9036050" y="2346325"/>
            <a:ext cx="107950" cy="1800225"/>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8"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title"/>
          </p:nvPr>
        </p:nvSpPr>
        <p:spPr>
          <a:xfrm>
            <a:off x="1871999" y="2338220"/>
            <a:ext cx="7164000" cy="1800000"/>
          </a:xfrm>
        </p:spPr>
        <p:txBody>
          <a:bodyPr anchor="ctr">
            <a:normAutofit/>
          </a:bodyPr>
          <a:lstStyle>
            <a:lvl1pPr>
              <a:defRPr sz="3200">
                <a:latin typeface="+mj-lt"/>
              </a:defRPr>
            </a:lvl1pPr>
          </a:lstStyle>
          <a:p>
            <a:r>
              <a:rPr lang="en-US" smtClean="0"/>
              <a:t>Click to edit Master title style</a:t>
            </a:r>
            <a:endParaRPr lang="en-AU" dirty="0"/>
          </a:p>
        </p:txBody>
      </p:sp>
      <p:sp>
        <p:nvSpPr>
          <p:cNvPr id="15" name="Picture Placeholder 14"/>
          <p:cNvSpPr>
            <a:spLocks noGrp="1"/>
          </p:cNvSpPr>
          <p:nvPr>
            <p:ph type="pic" sz="quarter" idx="13"/>
          </p:nvPr>
        </p:nvSpPr>
        <p:spPr>
          <a:xfrm>
            <a:off x="1872000" y="537830"/>
            <a:ext cx="7272000" cy="1728000"/>
          </a:xfrm>
          <a:prstGeom prst="snipRoundRect">
            <a:avLst>
              <a:gd name="adj1" fmla="val 9318"/>
              <a:gd name="adj2" fmla="val 0"/>
            </a:avLst>
          </a:prstGeom>
          <a:solidFill>
            <a:schemeClr val="bg1">
              <a:lumMod val="50000"/>
            </a:schemeClr>
          </a:solidFill>
        </p:spPr>
        <p:txBody>
          <a:bodyPr rtlCol="0">
            <a:normAutofit/>
          </a:bodyPr>
          <a:lstStyle>
            <a:lvl1pPr algn="ctr">
              <a:buNone/>
              <a:defRPr/>
            </a:lvl1pPr>
          </a:lstStyle>
          <a:p>
            <a:pPr lvl="0"/>
            <a:r>
              <a:rPr lang="en-US" noProof="0" smtClean="0"/>
              <a:t>Click icon to add picture</a:t>
            </a:r>
            <a:endParaRPr lang="en-AU" noProof="0" dirty="0"/>
          </a:p>
        </p:txBody>
      </p:sp>
      <p:sp>
        <p:nvSpPr>
          <p:cNvPr id="17" name="Picture Placeholder 16"/>
          <p:cNvSpPr>
            <a:spLocks noGrp="1"/>
          </p:cNvSpPr>
          <p:nvPr>
            <p:ph type="pic" sz="quarter" idx="14"/>
          </p:nvPr>
        </p:nvSpPr>
        <p:spPr>
          <a:xfrm>
            <a:off x="1872001" y="4210610"/>
            <a:ext cx="7272000" cy="1728000"/>
          </a:xfrm>
          <a:custGeom>
            <a:avLst/>
            <a:gdLst>
              <a:gd name="connsiteX0" fmla="*/ 0 w 7272000"/>
              <a:gd name="connsiteY0" fmla="*/ 163832 h 1728000"/>
              <a:gd name="connsiteX1" fmla="*/ 47985 w 7272000"/>
              <a:gd name="connsiteY1" fmla="*/ 47985 h 1728000"/>
              <a:gd name="connsiteX2" fmla="*/ 163832 w 7272000"/>
              <a:gd name="connsiteY2" fmla="*/ 0 h 1728000"/>
              <a:gd name="connsiteX3" fmla="*/ 7108168 w 7272000"/>
              <a:gd name="connsiteY3" fmla="*/ 0 h 1728000"/>
              <a:gd name="connsiteX4" fmla="*/ 7224015 w 7272000"/>
              <a:gd name="connsiteY4" fmla="*/ 47985 h 1728000"/>
              <a:gd name="connsiteX5" fmla="*/ 7272000 w 7272000"/>
              <a:gd name="connsiteY5" fmla="*/ 163832 h 1728000"/>
              <a:gd name="connsiteX6" fmla="*/ 7272000 w 7272000"/>
              <a:gd name="connsiteY6" fmla="*/ 1564168 h 1728000"/>
              <a:gd name="connsiteX7" fmla="*/ 7224015 w 7272000"/>
              <a:gd name="connsiteY7" fmla="*/ 1680015 h 1728000"/>
              <a:gd name="connsiteX8" fmla="*/ 7108168 w 7272000"/>
              <a:gd name="connsiteY8" fmla="*/ 1728000 h 1728000"/>
              <a:gd name="connsiteX9" fmla="*/ 163832 w 7272000"/>
              <a:gd name="connsiteY9" fmla="*/ 1728000 h 1728000"/>
              <a:gd name="connsiteX10" fmla="*/ 47985 w 7272000"/>
              <a:gd name="connsiteY10" fmla="*/ 1680015 h 1728000"/>
              <a:gd name="connsiteX11" fmla="*/ 0 w 7272000"/>
              <a:gd name="connsiteY11" fmla="*/ 1564168 h 1728000"/>
              <a:gd name="connsiteX12" fmla="*/ 0 w 7272000"/>
              <a:gd name="connsiteY12" fmla="*/ 163832 h 1728000"/>
              <a:gd name="connsiteX0" fmla="*/ 1020863 w 8292863"/>
              <a:gd name="connsiteY0" fmla="*/ 260695 h 1824863"/>
              <a:gd name="connsiteX1" fmla="*/ 1184695 w 8292863"/>
              <a:gd name="connsiteY1" fmla="*/ 96863 h 1824863"/>
              <a:gd name="connsiteX2" fmla="*/ 8129031 w 8292863"/>
              <a:gd name="connsiteY2" fmla="*/ 96863 h 1824863"/>
              <a:gd name="connsiteX3" fmla="*/ 8244878 w 8292863"/>
              <a:gd name="connsiteY3" fmla="*/ 144848 h 1824863"/>
              <a:gd name="connsiteX4" fmla="*/ 8292863 w 8292863"/>
              <a:gd name="connsiteY4" fmla="*/ 260695 h 1824863"/>
              <a:gd name="connsiteX5" fmla="*/ 8292863 w 8292863"/>
              <a:gd name="connsiteY5" fmla="*/ 1661031 h 1824863"/>
              <a:gd name="connsiteX6" fmla="*/ 8244878 w 8292863"/>
              <a:gd name="connsiteY6" fmla="*/ 1776878 h 1824863"/>
              <a:gd name="connsiteX7" fmla="*/ 8129031 w 8292863"/>
              <a:gd name="connsiteY7" fmla="*/ 1824863 h 1824863"/>
              <a:gd name="connsiteX8" fmla="*/ 1184695 w 8292863"/>
              <a:gd name="connsiteY8" fmla="*/ 1824863 h 1824863"/>
              <a:gd name="connsiteX9" fmla="*/ 1068848 w 8292863"/>
              <a:gd name="connsiteY9" fmla="*/ 1776878 h 1824863"/>
              <a:gd name="connsiteX10" fmla="*/ 1020863 w 8292863"/>
              <a:gd name="connsiteY10" fmla="*/ 1661031 h 1824863"/>
              <a:gd name="connsiteX11" fmla="*/ 1020863 w 8292863"/>
              <a:gd name="connsiteY11" fmla="*/ 260695 h 1824863"/>
              <a:gd name="connsiteX0" fmla="*/ 1178907 w 8450907"/>
              <a:gd name="connsiteY0" fmla="*/ 260695 h 1824863"/>
              <a:gd name="connsiteX1" fmla="*/ 1184695 w 8450907"/>
              <a:gd name="connsiteY1" fmla="*/ 96863 h 1824863"/>
              <a:gd name="connsiteX2" fmla="*/ 8287075 w 8450907"/>
              <a:gd name="connsiteY2" fmla="*/ 96863 h 1824863"/>
              <a:gd name="connsiteX3" fmla="*/ 8402922 w 8450907"/>
              <a:gd name="connsiteY3" fmla="*/ 144848 h 1824863"/>
              <a:gd name="connsiteX4" fmla="*/ 8450907 w 8450907"/>
              <a:gd name="connsiteY4" fmla="*/ 260695 h 1824863"/>
              <a:gd name="connsiteX5" fmla="*/ 8450907 w 8450907"/>
              <a:gd name="connsiteY5" fmla="*/ 1661031 h 1824863"/>
              <a:gd name="connsiteX6" fmla="*/ 8402922 w 8450907"/>
              <a:gd name="connsiteY6" fmla="*/ 1776878 h 1824863"/>
              <a:gd name="connsiteX7" fmla="*/ 8287075 w 8450907"/>
              <a:gd name="connsiteY7" fmla="*/ 1824863 h 1824863"/>
              <a:gd name="connsiteX8" fmla="*/ 1342739 w 8450907"/>
              <a:gd name="connsiteY8" fmla="*/ 1824863 h 1824863"/>
              <a:gd name="connsiteX9" fmla="*/ 1226892 w 8450907"/>
              <a:gd name="connsiteY9" fmla="*/ 1776878 h 1824863"/>
              <a:gd name="connsiteX10" fmla="*/ 1178907 w 8450907"/>
              <a:gd name="connsiteY10" fmla="*/ 1661031 h 1824863"/>
              <a:gd name="connsiteX11" fmla="*/ 1178907 w 8450907"/>
              <a:gd name="connsiteY11" fmla="*/ 260695 h 1824863"/>
              <a:gd name="connsiteX0" fmla="*/ 0 w 7272000"/>
              <a:gd name="connsiteY0" fmla="*/ 260695 h 1824863"/>
              <a:gd name="connsiteX1" fmla="*/ 5788 w 7272000"/>
              <a:gd name="connsiteY1" fmla="*/ 96863 h 1824863"/>
              <a:gd name="connsiteX2" fmla="*/ 7108168 w 7272000"/>
              <a:gd name="connsiteY2" fmla="*/ 96863 h 1824863"/>
              <a:gd name="connsiteX3" fmla="*/ 7224015 w 7272000"/>
              <a:gd name="connsiteY3" fmla="*/ 144848 h 1824863"/>
              <a:gd name="connsiteX4" fmla="*/ 7272000 w 7272000"/>
              <a:gd name="connsiteY4" fmla="*/ 260695 h 1824863"/>
              <a:gd name="connsiteX5" fmla="*/ 7272000 w 7272000"/>
              <a:gd name="connsiteY5" fmla="*/ 1661031 h 1824863"/>
              <a:gd name="connsiteX6" fmla="*/ 7224015 w 7272000"/>
              <a:gd name="connsiteY6" fmla="*/ 1776878 h 1824863"/>
              <a:gd name="connsiteX7" fmla="*/ 7108168 w 7272000"/>
              <a:gd name="connsiteY7" fmla="*/ 1824863 h 1824863"/>
              <a:gd name="connsiteX8" fmla="*/ 163832 w 7272000"/>
              <a:gd name="connsiteY8" fmla="*/ 1824863 h 1824863"/>
              <a:gd name="connsiteX9" fmla="*/ 47985 w 7272000"/>
              <a:gd name="connsiteY9" fmla="*/ 1776878 h 1824863"/>
              <a:gd name="connsiteX10" fmla="*/ 0 w 7272000"/>
              <a:gd name="connsiteY10" fmla="*/ 1661031 h 1824863"/>
              <a:gd name="connsiteX11" fmla="*/ 0 w 7272000"/>
              <a:gd name="connsiteY11" fmla="*/ 260695 h 1824863"/>
              <a:gd name="connsiteX0" fmla="*/ 0 w 7272000"/>
              <a:gd name="connsiteY0" fmla="*/ 1564168 h 1728000"/>
              <a:gd name="connsiteX1" fmla="*/ 5788 w 7272000"/>
              <a:gd name="connsiteY1" fmla="*/ 0 h 1728000"/>
              <a:gd name="connsiteX2" fmla="*/ 7108168 w 7272000"/>
              <a:gd name="connsiteY2" fmla="*/ 0 h 1728000"/>
              <a:gd name="connsiteX3" fmla="*/ 7224015 w 7272000"/>
              <a:gd name="connsiteY3" fmla="*/ 47985 h 1728000"/>
              <a:gd name="connsiteX4" fmla="*/ 7272000 w 7272000"/>
              <a:gd name="connsiteY4" fmla="*/ 163832 h 1728000"/>
              <a:gd name="connsiteX5" fmla="*/ 7272000 w 7272000"/>
              <a:gd name="connsiteY5" fmla="*/ 1564168 h 1728000"/>
              <a:gd name="connsiteX6" fmla="*/ 7224015 w 7272000"/>
              <a:gd name="connsiteY6" fmla="*/ 1680015 h 1728000"/>
              <a:gd name="connsiteX7" fmla="*/ 7108168 w 7272000"/>
              <a:gd name="connsiteY7" fmla="*/ 1728000 h 1728000"/>
              <a:gd name="connsiteX8" fmla="*/ 163832 w 7272000"/>
              <a:gd name="connsiteY8" fmla="*/ 1728000 h 1728000"/>
              <a:gd name="connsiteX9" fmla="*/ 47985 w 7272000"/>
              <a:gd name="connsiteY9" fmla="*/ 1680015 h 1728000"/>
              <a:gd name="connsiteX10" fmla="*/ 0 w 7272000"/>
              <a:gd name="connsiteY10" fmla="*/ 1564168 h 1728000"/>
              <a:gd name="connsiteX0" fmla="*/ 0 w 8319203"/>
              <a:gd name="connsiteY0" fmla="*/ 1661031 h 1824863"/>
              <a:gd name="connsiteX1" fmla="*/ 5788 w 8319203"/>
              <a:gd name="connsiteY1" fmla="*/ 96863 h 1824863"/>
              <a:gd name="connsiteX2" fmla="*/ 7108168 w 8319203"/>
              <a:gd name="connsiteY2" fmla="*/ 96863 h 1824863"/>
              <a:gd name="connsiteX3" fmla="*/ 7272000 w 8319203"/>
              <a:gd name="connsiteY3" fmla="*/ 260695 h 1824863"/>
              <a:gd name="connsiteX4" fmla="*/ 7272000 w 8319203"/>
              <a:gd name="connsiteY4" fmla="*/ 1661031 h 1824863"/>
              <a:gd name="connsiteX5" fmla="*/ 7224015 w 8319203"/>
              <a:gd name="connsiteY5" fmla="*/ 1776878 h 1824863"/>
              <a:gd name="connsiteX6" fmla="*/ 7108168 w 8319203"/>
              <a:gd name="connsiteY6" fmla="*/ 1824863 h 1824863"/>
              <a:gd name="connsiteX7" fmla="*/ 163832 w 8319203"/>
              <a:gd name="connsiteY7" fmla="*/ 1824863 h 1824863"/>
              <a:gd name="connsiteX8" fmla="*/ 47985 w 8319203"/>
              <a:gd name="connsiteY8" fmla="*/ 1776878 h 1824863"/>
              <a:gd name="connsiteX9" fmla="*/ 0 w 8319203"/>
              <a:gd name="connsiteY9" fmla="*/ 1661031 h 1824863"/>
              <a:gd name="connsiteX0" fmla="*/ 0 w 8319203"/>
              <a:gd name="connsiteY0" fmla="*/ 1822956 h 1986788"/>
              <a:gd name="connsiteX1" fmla="*/ 5788 w 8319203"/>
              <a:gd name="connsiteY1" fmla="*/ 258788 h 1986788"/>
              <a:gd name="connsiteX2" fmla="*/ 7108168 w 8319203"/>
              <a:gd name="connsiteY2" fmla="*/ 258788 h 1986788"/>
              <a:gd name="connsiteX3" fmla="*/ 7272000 w 8319203"/>
              <a:gd name="connsiteY3" fmla="*/ 260695 h 1986788"/>
              <a:gd name="connsiteX4" fmla="*/ 7272000 w 8319203"/>
              <a:gd name="connsiteY4" fmla="*/ 1822956 h 1986788"/>
              <a:gd name="connsiteX5" fmla="*/ 7224015 w 8319203"/>
              <a:gd name="connsiteY5" fmla="*/ 1938803 h 1986788"/>
              <a:gd name="connsiteX6" fmla="*/ 7108168 w 8319203"/>
              <a:gd name="connsiteY6" fmla="*/ 1986788 h 1986788"/>
              <a:gd name="connsiteX7" fmla="*/ 163832 w 8319203"/>
              <a:gd name="connsiteY7" fmla="*/ 1986788 h 1986788"/>
              <a:gd name="connsiteX8" fmla="*/ 47985 w 8319203"/>
              <a:gd name="connsiteY8" fmla="*/ 1938803 h 1986788"/>
              <a:gd name="connsiteX9" fmla="*/ 0 w 8319203"/>
              <a:gd name="connsiteY9" fmla="*/ 1822956 h 1986788"/>
              <a:gd name="connsiteX0" fmla="*/ 0 w 7272000"/>
              <a:gd name="connsiteY0" fmla="*/ 1564168 h 1728000"/>
              <a:gd name="connsiteX1" fmla="*/ 5788 w 7272000"/>
              <a:gd name="connsiteY1" fmla="*/ 0 h 1728000"/>
              <a:gd name="connsiteX2" fmla="*/ 7272000 w 7272000"/>
              <a:gd name="connsiteY2" fmla="*/ 1907 h 1728000"/>
              <a:gd name="connsiteX3" fmla="*/ 7272000 w 7272000"/>
              <a:gd name="connsiteY3" fmla="*/ 1564168 h 1728000"/>
              <a:gd name="connsiteX4" fmla="*/ 7224015 w 7272000"/>
              <a:gd name="connsiteY4" fmla="*/ 1680015 h 1728000"/>
              <a:gd name="connsiteX5" fmla="*/ 7108168 w 7272000"/>
              <a:gd name="connsiteY5" fmla="*/ 1728000 h 1728000"/>
              <a:gd name="connsiteX6" fmla="*/ 163832 w 7272000"/>
              <a:gd name="connsiteY6" fmla="*/ 1728000 h 1728000"/>
              <a:gd name="connsiteX7" fmla="*/ 47985 w 7272000"/>
              <a:gd name="connsiteY7" fmla="*/ 1680015 h 1728000"/>
              <a:gd name="connsiteX8" fmla="*/ 0 w 7272000"/>
              <a:gd name="connsiteY8" fmla="*/ 1564168 h 1728000"/>
              <a:gd name="connsiteX0" fmla="*/ 0 w 8292863"/>
              <a:gd name="connsiteY0" fmla="*/ 1564168 h 1851850"/>
              <a:gd name="connsiteX1" fmla="*/ 5788 w 8292863"/>
              <a:gd name="connsiteY1" fmla="*/ 0 h 1851850"/>
              <a:gd name="connsiteX2" fmla="*/ 7272000 w 8292863"/>
              <a:gd name="connsiteY2" fmla="*/ 1907 h 1851850"/>
              <a:gd name="connsiteX3" fmla="*/ 7272000 w 8292863"/>
              <a:gd name="connsiteY3" fmla="*/ 1564168 h 1851850"/>
              <a:gd name="connsiteX4" fmla="*/ 7108168 w 8292863"/>
              <a:gd name="connsiteY4" fmla="*/ 1728000 h 1851850"/>
              <a:gd name="connsiteX5" fmla="*/ 163832 w 8292863"/>
              <a:gd name="connsiteY5" fmla="*/ 1728000 h 1851850"/>
              <a:gd name="connsiteX6" fmla="*/ 47985 w 8292863"/>
              <a:gd name="connsiteY6" fmla="*/ 1680015 h 1851850"/>
              <a:gd name="connsiteX7" fmla="*/ 0 w 8292863"/>
              <a:gd name="connsiteY7" fmla="*/ 1564168 h 1851850"/>
              <a:gd name="connsiteX0" fmla="*/ 0 w 8454788"/>
              <a:gd name="connsiteY0" fmla="*/ 1564168 h 1851850"/>
              <a:gd name="connsiteX1" fmla="*/ 5788 w 8454788"/>
              <a:gd name="connsiteY1" fmla="*/ 0 h 1851850"/>
              <a:gd name="connsiteX2" fmla="*/ 7272000 w 8454788"/>
              <a:gd name="connsiteY2" fmla="*/ 1907 h 1851850"/>
              <a:gd name="connsiteX3" fmla="*/ 7272000 w 8454788"/>
              <a:gd name="connsiteY3" fmla="*/ 1564168 h 1851850"/>
              <a:gd name="connsiteX4" fmla="*/ 7270093 w 8454788"/>
              <a:gd name="connsiteY4" fmla="*/ 1728000 h 1851850"/>
              <a:gd name="connsiteX5" fmla="*/ 163832 w 8454788"/>
              <a:gd name="connsiteY5" fmla="*/ 1728000 h 1851850"/>
              <a:gd name="connsiteX6" fmla="*/ 47985 w 8454788"/>
              <a:gd name="connsiteY6" fmla="*/ 1680015 h 1851850"/>
              <a:gd name="connsiteX7" fmla="*/ 0 w 8454788"/>
              <a:gd name="connsiteY7" fmla="*/ 1564168 h 1851850"/>
              <a:gd name="connsiteX0" fmla="*/ 0 w 7272000"/>
              <a:gd name="connsiteY0" fmla="*/ 1564168 h 1728000"/>
              <a:gd name="connsiteX1" fmla="*/ 5788 w 7272000"/>
              <a:gd name="connsiteY1" fmla="*/ 0 h 1728000"/>
              <a:gd name="connsiteX2" fmla="*/ 7272000 w 7272000"/>
              <a:gd name="connsiteY2" fmla="*/ 1907 h 1728000"/>
              <a:gd name="connsiteX3" fmla="*/ 7270093 w 7272000"/>
              <a:gd name="connsiteY3" fmla="*/ 1728000 h 1728000"/>
              <a:gd name="connsiteX4" fmla="*/ 163832 w 7272000"/>
              <a:gd name="connsiteY4" fmla="*/ 1728000 h 1728000"/>
              <a:gd name="connsiteX5" fmla="*/ 47985 w 7272000"/>
              <a:gd name="connsiteY5" fmla="*/ 1680015 h 1728000"/>
              <a:gd name="connsiteX6" fmla="*/ 0 w 7272000"/>
              <a:gd name="connsiteY6" fmla="*/ 1564168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72000" h="1728000">
                <a:moveTo>
                  <a:pt x="0" y="1564168"/>
                </a:moveTo>
                <a:cubicBezTo>
                  <a:pt x="1929" y="1042779"/>
                  <a:pt x="3859" y="521389"/>
                  <a:pt x="5788" y="0"/>
                </a:cubicBezTo>
                <a:lnTo>
                  <a:pt x="7272000" y="1907"/>
                </a:lnTo>
                <a:cubicBezTo>
                  <a:pt x="7271364" y="577271"/>
                  <a:pt x="7270729" y="1152636"/>
                  <a:pt x="7270093" y="1728000"/>
                </a:cubicBezTo>
                <a:lnTo>
                  <a:pt x="163832" y="1728000"/>
                </a:lnTo>
                <a:cubicBezTo>
                  <a:pt x="120381" y="1728000"/>
                  <a:pt x="78710" y="1710739"/>
                  <a:pt x="47985" y="1680015"/>
                </a:cubicBezTo>
                <a:cubicBezTo>
                  <a:pt x="17261" y="1649291"/>
                  <a:pt x="0" y="1607619"/>
                  <a:pt x="0" y="1564168"/>
                </a:cubicBezTo>
                <a:close/>
              </a:path>
            </a:pathLst>
          </a:custGeom>
          <a:solidFill>
            <a:schemeClr val="bg1">
              <a:lumMod val="50000"/>
            </a:schemeClr>
          </a:solidFill>
        </p:spPr>
        <p:txBody>
          <a:bodyPr rtlCol="0">
            <a:normAutofit/>
          </a:bodyPr>
          <a:lstStyle>
            <a:lvl1pPr algn="ctr">
              <a:buNone/>
              <a:defRPr/>
            </a:lvl1pPr>
          </a:lstStyle>
          <a:p>
            <a:pPr lvl="0"/>
            <a:r>
              <a:rPr lang="en-US" noProof="0" smtClean="0"/>
              <a:t>Click icon to add picture</a:t>
            </a:r>
            <a:endParaRPr lang="en-AU" noProof="0" dirty="0"/>
          </a:p>
        </p:txBody>
      </p:sp>
      <p:sp>
        <p:nvSpPr>
          <p:cNvPr id="16" name="Subtitle 2"/>
          <p:cNvSpPr>
            <a:spLocks noGrp="1"/>
          </p:cNvSpPr>
          <p:nvPr>
            <p:ph type="subTitle" idx="1"/>
          </p:nvPr>
        </p:nvSpPr>
        <p:spPr>
          <a:xfrm>
            <a:off x="1872000" y="3492348"/>
            <a:ext cx="7084713" cy="398518"/>
          </a:xfrm>
          <a:solidFill>
            <a:schemeClr val="bg1"/>
          </a:solidFill>
        </p:spPr>
        <p:txBody>
          <a:bodyPr tIns="0">
            <a:noAutofit/>
          </a:bodyPr>
          <a:lstStyle>
            <a:lvl1pPr marL="0" indent="0" algn="l">
              <a:buNone/>
              <a:defRPr lang="en-AU" sz="1400" dirty="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9" name="Slide Number Placeholder 4"/>
          <p:cNvSpPr>
            <a:spLocks noGrp="1"/>
          </p:cNvSpPr>
          <p:nvPr>
            <p:ph type="sldNum" sz="quarter" idx="15"/>
          </p:nvPr>
        </p:nvSpPr>
        <p:spPr/>
        <p:txBody>
          <a:bodyPr/>
          <a:lstStyle>
            <a:lvl1pPr>
              <a:defRPr/>
            </a:lvl1pPr>
          </a:lstStyle>
          <a:p>
            <a:pPr>
              <a:defRPr/>
            </a:pPr>
            <a:fld id="{87EDE0D4-A25F-4185-AD5A-B80FE187F81A}" type="slidenum">
              <a:rPr lang="en-US"/>
              <a:pPr>
                <a:defRPr/>
              </a:pPr>
              <a:t>‹#›</a:t>
            </a:fld>
            <a:endParaRPr lang="en-US"/>
          </a:p>
        </p:txBody>
      </p:sp>
      <p:sp>
        <p:nvSpPr>
          <p:cNvPr id="10" name="Footer Placeholder 16"/>
          <p:cNvSpPr>
            <a:spLocks noGrp="1"/>
          </p:cNvSpPr>
          <p:nvPr>
            <p:ph type="ftr" sz="quarter" idx="16"/>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arrow Text">
    <p:spTree>
      <p:nvGrpSpPr>
        <p:cNvPr id="1" name=""/>
        <p:cNvGrpSpPr/>
        <p:nvPr/>
      </p:nvGrpSpPr>
      <p:grpSpPr>
        <a:xfrm>
          <a:off x="0" y="0"/>
          <a:ext cx="0" cy="0"/>
          <a:chOff x="0" y="0"/>
          <a:chExt cx="0" cy="0"/>
        </a:xfrm>
      </p:grpSpPr>
      <p:sp>
        <p:nvSpPr>
          <p:cNvPr id="4" name="Rectangle 3"/>
          <p:cNvSpPr/>
          <p:nvPr/>
        </p:nvSpPr>
        <p:spPr>
          <a:xfrm>
            <a:off x="1871663" y="2411413"/>
            <a:ext cx="7272337"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ectangle 4"/>
          <p:cNvSpPr>
            <a:spLocks noChangeArrowheads="1"/>
          </p:cNvSpPr>
          <p:nvPr/>
        </p:nvSpPr>
        <p:spPr bwMode="auto">
          <a:xfrm>
            <a:off x="1871663" y="5692775"/>
            <a:ext cx="7272337"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0" y="539750"/>
            <a:ext cx="180022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0" name="Text Placeholder 9"/>
          <p:cNvSpPr>
            <a:spLocks noGrp="1"/>
          </p:cNvSpPr>
          <p:nvPr>
            <p:ph type="body" sz="quarter" idx="13"/>
          </p:nvPr>
        </p:nvSpPr>
        <p:spPr>
          <a:xfrm>
            <a:off x="1872000" y="2412000"/>
            <a:ext cx="4187277" cy="3276000"/>
          </a:xfrm>
        </p:spPr>
        <p:txBody>
          <a:bodyPr>
            <a:normAutofit/>
          </a:bodyPr>
          <a:lstStyle>
            <a:lvl1pPr marL="0" indent="0">
              <a:spcBef>
                <a:spcPts val="600"/>
              </a:spcBef>
              <a:spcAft>
                <a:spcPts val="600"/>
              </a:spcAft>
              <a:buNone/>
              <a:defRPr sz="1600">
                <a:solidFill>
                  <a:schemeClr val="tx1">
                    <a:lumMod val="75000"/>
                    <a:lumOff val="25000"/>
                  </a:schemeClr>
                </a:solidFill>
                <a:latin typeface="HelveticaNeueLT Std" pitchFamily="34" charset="0"/>
              </a:defRPr>
            </a:lvl1pPr>
          </a:lstStyle>
          <a:p>
            <a:pPr lvl="0"/>
            <a:r>
              <a:rPr lang="en-US" smtClean="0"/>
              <a:t>Click to edit Master text styles</a:t>
            </a:r>
          </a:p>
        </p:txBody>
      </p:sp>
      <p:sp>
        <p:nvSpPr>
          <p:cNvPr id="2" name="Title 1"/>
          <p:cNvSpPr>
            <a:spLocks noGrp="1"/>
          </p:cNvSpPr>
          <p:nvPr>
            <p:ph type="title"/>
          </p:nvPr>
        </p:nvSpPr>
        <p:spPr>
          <a:xfrm>
            <a:off x="1872000" y="540000"/>
            <a:ext cx="7272000" cy="1800000"/>
          </a:xfrm>
          <a:prstGeom prst="snipRoundRect">
            <a:avLst>
              <a:gd name="adj1" fmla="val 9612"/>
              <a:gd name="adj2" fmla="val 0"/>
            </a:avLst>
          </a:prstGeom>
        </p:spPr>
        <p:txBody>
          <a:bodyPr rIns="1800000">
            <a:noAutofit/>
          </a:bodyPr>
          <a:lstStyle>
            <a:lvl1pPr algn="l">
              <a:defRPr lang="en-AU" dirty="0"/>
            </a:lvl1pPr>
          </a:lstStyle>
          <a:p>
            <a:r>
              <a:rPr lang="en-US" smtClean="0"/>
              <a:t>Click to edit Master title style</a:t>
            </a:r>
            <a:endParaRPr lang="en-AU" dirty="0"/>
          </a:p>
        </p:txBody>
      </p:sp>
      <p:sp>
        <p:nvSpPr>
          <p:cNvPr id="8" name="Slide Number Placeholder 4"/>
          <p:cNvSpPr>
            <a:spLocks noGrp="1"/>
          </p:cNvSpPr>
          <p:nvPr>
            <p:ph type="sldNum" sz="quarter" idx="14"/>
          </p:nvPr>
        </p:nvSpPr>
        <p:spPr/>
        <p:txBody>
          <a:bodyPr/>
          <a:lstStyle>
            <a:lvl1pPr>
              <a:defRPr/>
            </a:lvl1pPr>
          </a:lstStyle>
          <a:p>
            <a:pPr>
              <a:defRPr/>
            </a:pPr>
            <a:fld id="{C87B6845-371E-4CFE-9655-238530B3C7EF}" type="slidenum">
              <a:rPr lang="en-US"/>
              <a:pPr>
                <a:defRPr/>
              </a:pPr>
              <a:t>‹#›</a:t>
            </a:fld>
            <a:endParaRPr lang="en-US"/>
          </a:p>
        </p:txBody>
      </p:sp>
      <p:sp>
        <p:nvSpPr>
          <p:cNvPr id="9" name="Footer Placeholder 16"/>
          <p:cNvSpPr>
            <a:spLocks noGrp="1"/>
          </p:cNvSpPr>
          <p:nvPr>
            <p:ph type="ftr" sz="quarter" idx="15"/>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hart - Wide">
    <p:spTree>
      <p:nvGrpSpPr>
        <p:cNvPr id="1" name=""/>
        <p:cNvGrpSpPr/>
        <p:nvPr/>
      </p:nvGrpSpPr>
      <p:grpSpPr>
        <a:xfrm>
          <a:off x="0" y="0"/>
          <a:ext cx="0" cy="0"/>
          <a:chOff x="0" y="0"/>
          <a:chExt cx="0" cy="0"/>
        </a:xfrm>
      </p:grpSpPr>
      <p:sp>
        <p:nvSpPr>
          <p:cNvPr id="4" name="Rectangle 3"/>
          <p:cNvSpPr/>
          <p:nvPr/>
        </p:nvSpPr>
        <p:spPr>
          <a:xfrm>
            <a:off x="1871663" y="2411413"/>
            <a:ext cx="7272337"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ectangle 4"/>
          <p:cNvSpPr>
            <a:spLocks noChangeArrowheads="1"/>
          </p:cNvSpPr>
          <p:nvPr/>
        </p:nvSpPr>
        <p:spPr bwMode="auto">
          <a:xfrm>
            <a:off x="1871663" y="5681663"/>
            <a:ext cx="7272337"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0" y="539750"/>
            <a:ext cx="180022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9" name="Chart Placeholder 8"/>
          <p:cNvSpPr>
            <a:spLocks noGrp="1"/>
          </p:cNvSpPr>
          <p:nvPr>
            <p:ph type="chart" sz="quarter" idx="17"/>
          </p:nvPr>
        </p:nvSpPr>
        <p:spPr>
          <a:xfrm>
            <a:off x="2049136" y="2688114"/>
            <a:ext cx="6883617" cy="2829573"/>
          </a:xfrm>
        </p:spPr>
        <p:txBody>
          <a:bodyPr rtlCol="0">
            <a:normAutofit/>
          </a:bodyPr>
          <a:lstStyle>
            <a:lvl1pPr>
              <a:buNone/>
              <a:defRPr/>
            </a:lvl1pPr>
          </a:lstStyle>
          <a:p>
            <a:pPr lvl="0"/>
            <a:r>
              <a:rPr lang="en-US" noProof="0" smtClean="0"/>
              <a:t>Click icon to add chart</a:t>
            </a:r>
            <a:endParaRPr lang="en-AU" noProof="0"/>
          </a:p>
        </p:txBody>
      </p:sp>
      <p:sp>
        <p:nvSpPr>
          <p:cNvPr id="2" name="Title 1"/>
          <p:cNvSpPr>
            <a:spLocks noGrp="1"/>
          </p:cNvSpPr>
          <p:nvPr>
            <p:ph type="title"/>
          </p:nvPr>
        </p:nvSpPr>
        <p:spPr>
          <a:xfrm>
            <a:off x="1872000" y="540000"/>
            <a:ext cx="7272000" cy="1800000"/>
          </a:xfrm>
          <a:prstGeom prst="snipRoundRect">
            <a:avLst>
              <a:gd name="adj1" fmla="val 8906"/>
              <a:gd name="adj2" fmla="val 0"/>
            </a:avLst>
          </a:prstGeom>
        </p:spPr>
        <p:txBody>
          <a:bodyPr>
            <a:noAutofit/>
          </a:bodyPr>
          <a:lstStyle>
            <a:lvl1pPr algn="l">
              <a:defRPr lang="en-AU" dirty="0"/>
            </a:lvl1pPr>
          </a:lstStyle>
          <a:p>
            <a:r>
              <a:rPr lang="en-US" smtClean="0"/>
              <a:t>Click to edit Master title style</a:t>
            </a:r>
            <a:endParaRPr lang="en-AU" dirty="0"/>
          </a:p>
        </p:txBody>
      </p:sp>
      <p:sp>
        <p:nvSpPr>
          <p:cNvPr id="8" name="Footer Placeholder 16"/>
          <p:cNvSpPr>
            <a:spLocks noGrp="1"/>
          </p:cNvSpPr>
          <p:nvPr>
            <p:ph type="ftr" sz="quarter" idx="18"/>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
        <p:nvSpPr>
          <p:cNvPr id="10" name="Slide Number Placeholder 4"/>
          <p:cNvSpPr>
            <a:spLocks noGrp="1"/>
          </p:cNvSpPr>
          <p:nvPr>
            <p:ph type="sldNum" sz="quarter" idx="19"/>
          </p:nvPr>
        </p:nvSpPr>
        <p:spPr/>
        <p:txBody>
          <a:bodyPr/>
          <a:lstStyle>
            <a:lvl1pPr>
              <a:defRPr/>
            </a:lvl1pPr>
          </a:lstStyle>
          <a:p>
            <a:pPr>
              <a:defRPr/>
            </a:pPr>
            <a:fld id="{95DF9FC8-12E0-421A-9ADF-5C383417DC9F}"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ull Screen">
    <p:spTree>
      <p:nvGrpSpPr>
        <p:cNvPr id="1" name=""/>
        <p:cNvGrpSpPr/>
        <p:nvPr/>
      </p:nvGrpSpPr>
      <p:grpSpPr>
        <a:xfrm>
          <a:off x="0" y="0"/>
          <a:ext cx="0" cy="0"/>
          <a:chOff x="0" y="0"/>
          <a:chExt cx="0" cy="0"/>
        </a:xfrm>
      </p:grpSpPr>
      <p:sp>
        <p:nvSpPr>
          <p:cNvPr id="3" name="Round Same Side Corner Rectangle 2"/>
          <p:cNvSpPr/>
          <p:nvPr/>
        </p:nvSpPr>
        <p:spPr>
          <a:xfrm rot="5400000">
            <a:off x="978694" y="-326231"/>
            <a:ext cx="5399087" cy="7127875"/>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4" name="Rectangle 3"/>
          <p:cNvSpPr/>
          <p:nvPr/>
        </p:nvSpPr>
        <p:spPr>
          <a:xfrm>
            <a:off x="0" y="538163"/>
            <a:ext cx="107950" cy="5399087"/>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ound Same Side Corner Rectangle 4"/>
          <p:cNvSpPr/>
          <p:nvPr/>
        </p:nvSpPr>
        <p:spPr>
          <a:xfrm rot="16200000">
            <a:off x="5544344" y="2337594"/>
            <a:ext cx="5399087"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6"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8" name="Content Placeholder 17"/>
          <p:cNvSpPr>
            <a:spLocks noGrp="1"/>
          </p:cNvSpPr>
          <p:nvPr>
            <p:ph sz="quarter" idx="17"/>
          </p:nvPr>
        </p:nvSpPr>
        <p:spPr>
          <a:xfrm>
            <a:off x="484110" y="726729"/>
            <a:ext cx="6480000" cy="50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Slide Number Placeholder 4"/>
          <p:cNvSpPr>
            <a:spLocks noGrp="1"/>
          </p:cNvSpPr>
          <p:nvPr>
            <p:ph type="sldNum" sz="quarter" idx="18"/>
          </p:nvPr>
        </p:nvSpPr>
        <p:spPr/>
        <p:txBody>
          <a:bodyPr/>
          <a:lstStyle>
            <a:lvl1pPr>
              <a:defRPr/>
            </a:lvl1pPr>
          </a:lstStyle>
          <a:p>
            <a:pPr>
              <a:defRPr/>
            </a:pPr>
            <a:fld id="{8ADEADB3-41F8-43F9-B8A8-DEBDA25B5C3A}" type="slidenum">
              <a:rPr lang="en-US"/>
              <a:pPr>
                <a:defRPr/>
              </a:pPr>
              <a:t>‹#›</a:t>
            </a:fld>
            <a:endParaRPr lang="en-US"/>
          </a:p>
        </p:txBody>
      </p:sp>
      <p:sp>
        <p:nvSpPr>
          <p:cNvPr id="8" name="Footer Placeholder 16"/>
          <p:cNvSpPr>
            <a:spLocks noGrp="1"/>
          </p:cNvSpPr>
          <p:nvPr>
            <p:ph type="ftr" sz="quarter" idx="19"/>
          </p:nvPr>
        </p:nvSpPr>
        <p:spPr>
          <a:xfrm>
            <a:off x="1870075" y="6069013"/>
            <a:ext cx="5367338" cy="292100"/>
          </a:xfrm>
        </p:spPr>
        <p:txBody>
          <a:bodyPr/>
          <a:lstStyle>
            <a:lvl1pPr algn="r">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1E88EC-F22C-4CEE-A80D-DAF659EF0EA7}" type="slidenum">
              <a:rPr lang="en-US"/>
              <a:pPr>
                <a:defRPr/>
              </a:pPr>
              <a:t>‹#›</a:t>
            </a:fld>
            <a:endParaRPr 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ull Screen (Mirror)">
    <p:spTree>
      <p:nvGrpSpPr>
        <p:cNvPr id="1" name=""/>
        <p:cNvGrpSpPr/>
        <p:nvPr/>
      </p:nvGrpSpPr>
      <p:grpSpPr>
        <a:xfrm>
          <a:off x="0" y="0"/>
          <a:ext cx="0" cy="0"/>
          <a:chOff x="0" y="0"/>
          <a:chExt cx="0" cy="0"/>
        </a:xfrm>
      </p:grpSpPr>
      <p:sp>
        <p:nvSpPr>
          <p:cNvPr id="3" name="Round Same Side Corner Rectangle 2"/>
          <p:cNvSpPr/>
          <p:nvPr/>
        </p:nvSpPr>
        <p:spPr>
          <a:xfrm rot="16200000">
            <a:off x="2813844" y="-392906"/>
            <a:ext cx="5399087" cy="7261225"/>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4" name="Round Same Side Corner Rectangle 3"/>
          <p:cNvSpPr/>
          <p:nvPr/>
        </p:nvSpPr>
        <p:spPr>
          <a:xfrm rot="5400000">
            <a:off x="-1800225" y="2339975"/>
            <a:ext cx="5400675"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5"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7" name="Content Placeholder 17"/>
          <p:cNvSpPr>
            <a:spLocks noGrp="1"/>
          </p:cNvSpPr>
          <p:nvPr>
            <p:ph sz="quarter" idx="17"/>
          </p:nvPr>
        </p:nvSpPr>
        <p:spPr>
          <a:xfrm>
            <a:off x="2234337" y="726729"/>
            <a:ext cx="6480000" cy="504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Slide Number Placeholder 4"/>
          <p:cNvSpPr>
            <a:spLocks noGrp="1"/>
          </p:cNvSpPr>
          <p:nvPr>
            <p:ph type="sldNum" sz="quarter" idx="18"/>
          </p:nvPr>
        </p:nvSpPr>
        <p:spPr/>
        <p:txBody>
          <a:bodyPr/>
          <a:lstStyle>
            <a:lvl1pPr>
              <a:defRPr/>
            </a:lvl1pPr>
          </a:lstStyle>
          <a:p>
            <a:pPr>
              <a:defRPr/>
            </a:pPr>
            <a:fld id="{6AB964E9-F926-461F-92C1-5838A6DE1B98}" type="slidenum">
              <a:rPr lang="en-US"/>
              <a:pPr>
                <a:defRPr/>
              </a:pPr>
              <a:t>‹#›</a:t>
            </a:fld>
            <a:endParaRPr lang="en-US"/>
          </a:p>
        </p:txBody>
      </p:sp>
      <p:sp>
        <p:nvSpPr>
          <p:cNvPr id="7" name="Footer Placeholder 16"/>
          <p:cNvSpPr>
            <a:spLocks noGrp="1"/>
          </p:cNvSpPr>
          <p:nvPr>
            <p:ph type="ftr" sz="quarter" idx="19"/>
          </p:nvPr>
        </p:nvSpPr>
        <p:spPr>
          <a:xfrm>
            <a:off x="1870075" y="6113463"/>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ound Same Side Corner Rectangle 1"/>
          <p:cNvSpPr/>
          <p:nvPr/>
        </p:nvSpPr>
        <p:spPr>
          <a:xfrm rot="16200000">
            <a:off x="2813844" y="-392906"/>
            <a:ext cx="5399087" cy="7261225"/>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3" name="Round Same Side Corner Rectangle 2"/>
          <p:cNvSpPr/>
          <p:nvPr/>
        </p:nvSpPr>
        <p:spPr>
          <a:xfrm rot="5400000">
            <a:off x="-1800225" y="2339975"/>
            <a:ext cx="5400675"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4"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lvl1pPr>
              <a:defRPr/>
            </a:lvl1pPr>
          </a:lstStyle>
          <a:p>
            <a:pPr>
              <a:defRPr/>
            </a:pPr>
            <a:fld id="{23DA3669-CFF0-4BDC-BF77-301807BDC1E2}" type="slidenum">
              <a:rPr lang="en-US"/>
              <a:pPr>
                <a:defRPr/>
              </a:pPr>
              <a:t>‹#›</a:t>
            </a:fld>
            <a:endParaRPr lang="en-US"/>
          </a:p>
        </p:txBody>
      </p:sp>
      <p:sp>
        <p:nvSpPr>
          <p:cNvPr id="6" name="Footer Placeholder 16"/>
          <p:cNvSpPr>
            <a:spLocks noGrp="1"/>
          </p:cNvSpPr>
          <p:nvPr>
            <p:ph type="ftr" sz="quarter" idx="11"/>
          </p:nvPr>
        </p:nvSpPr>
        <p:spPr>
          <a:xfrm>
            <a:off x="1870075" y="6113463"/>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4" name="Rectangle 3"/>
          <p:cNvSpPr/>
          <p:nvPr/>
        </p:nvSpPr>
        <p:spPr>
          <a:xfrm>
            <a:off x="1871663" y="2451100"/>
            <a:ext cx="7272337" cy="353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ectangle 4"/>
          <p:cNvSpPr>
            <a:spLocks noChangeArrowheads="1"/>
          </p:cNvSpPr>
          <p:nvPr/>
        </p:nvSpPr>
        <p:spPr bwMode="auto">
          <a:xfrm>
            <a:off x="1870075" y="5929313"/>
            <a:ext cx="7272338"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0" y="539750"/>
            <a:ext cx="180022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title"/>
          </p:nvPr>
        </p:nvSpPr>
        <p:spPr>
          <a:xfrm>
            <a:off x="1872867" y="540000"/>
            <a:ext cx="7272000" cy="1800000"/>
          </a:xfrm>
          <a:prstGeom prst="snipRoundRect">
            <a:avLst>
              <a:gd name="adj1" fmla="val 8201"/>
              <a:gd name="adj2" fmla="val 0"/>
            </a:avLst>
          </a:prstGeom>
          <a:solidFill>
            <a:schemeClr val="bg1"/>
          </a:solidFill>
        </p:spPr>
        <p:txBody>
          <a:bodyPr>
            <a:normAutofit/>
          </a:bodyPr>
          <a:lstStyle>
            <a:lvl1pPr algn="l">
              <a:defRPr sz="3200">
                <a:latin typeface="Helvetica 35 Thin" pitchFamily="34" charset="0"/>
              </a:defRPr>
            </a:lvl1pPr>
          </a:lstStyle>
          <a:p>
            <a:r>
              <a:rPr lang="en-US" smtClean="0"/>
              <a:t>Click to edit Master title style</a:t>
            </a:r>
            <a:endParaRPr lang="en-AU" dirty="0"/>
          </a:p>
        </p:txBody>
      </p:sp>
      <p:sp>
        <p:nvSpPr>
          <p:cNvPr id="9" name="Picture Placeholder 8"/>
          <p:cNvSpPr>
            <a:spLocks noGrp="1"/>
          </p:cNvSpPr>
          <p:nvPr>
            <p:ph type="pic" sz="quarter" idx="13"/>
          </p:nvPr>
        </p:nvSpPr>
        <p:spPr>
          <a:xfrm>
            <a:off x="1872867" y="2434729"/>
            <a:ext cx="7271133" cy="3571374"/>
          </a:xfrm>
          <a:solidFill>
            <a:schemeClr val="bg2">
              <a:lumMod val="50000"/>
            </a:schemeClr>
          </a:solidFill>
        </p:spPr>
        <p:txBody>
          <a:bodyPr rtlCol="0">
            <a:normAutofit/>
          </a:bodyPr>
          <a:lstStyle>
            <a:lvl1pPr>
              <a:buNone/>
              <a:defRPr sz="1800"/>
            </a:lvl1pPr>
          </a:lstStyle>
          <a:p>
            <a:pPr lvl="0"/>
            <a:r>
              <a:rPr lang="en-US" noProof="0" smtClean="0"/>
              <a:t>Click icon to add picture</a:t>
            </a:r>
            <a:endParaRPr lang="en-AU" noProof="0" dirty="0"/>
          </a:p>
        </p:txBody>
      </p:sp>
      <p:sp>
        <p:nvSpPr>
          <p:cNvPr id="8" name="Slide Number Placeholder 4"/>
          <p:cNvSpPr>
            <a:spLocks noGrp="1"/>
          </p:cNvSpPr>
          <p:nvPr>
            <p:ph type="sldNum" sz="quarter" idx="14"/>
          </p:nvPr>
        </p:nvSpPr>
        <p:spPr/>
        <p:txBody>
          <a:bodyPr/>
          <a:lstStyle>
            <a:lvl1pPr>
              <a:defRPr/>
            </a:lvl1pPr>
          </a:lstStyle>
          <a:p>
            <a:pPr>
              <a:defRPr/>
            </a:pPr>
            <a:fld id="{09D76C02-ECA7-49DA-AAB7-E3ACF3CE4991}" type="slidenum">
              <a:rPr lang="en-US"/>
              <a:pPr>
                <a:defRPr/>
              </a:pPr>
              <a:t>‹#›</a:t>
            </a:fld>
            <a:endParaRPr lang="en-US"/>
          </a:p>
        </p:txBody>
      </p:sp>
      <p:sp>
        <p:nvSpPr>
          <p:cNvPr id="10" name="Footer Placeholder 16"/>
          <p:cNvSpPr>
            <a:spLocks noGrp="1"/>
          </p:cNvSpPr>
          <p:nvPr>
            <p:ph type="ftr" sz="quarter" idx="15"/>
          </p:nvPr>
        </p:nvSpPr>
        <p:spPr>
          <a:xfrm>
            <a:off x="1870075" y="6119813"/>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ll">
    <p:spTree>
      <p:nvGrpSpPr>
        <p:cNvPr id="1" name=""/>
        <p:cNvGrpSpPr/>
        <p:nvPr/>
      </p:nvGrpSpPr>
      <p:grpSpPr>
        <a:xfrm>
          <a:off x="0" y="0"/>
          <a:ext cx="0" cy="0"/>
          <a:chOff x="0" y="0"/>
          <a:chExt cx="0" cy="0"/>
        </a:xfrm>
      </p:grpSpPr>
      <p:sp>
        <p:nvSpPr>
          <p:cNvPr id="5" name="Round Same Side Corner Rectangle 4"/>
          <p:cNvSpPr/>
          <p:nvPr/>
        </p:nvSpPr>
        <p:spPr>
          <a:xfrm rot="16200000">
            <a:off x="1429544" y="991394"/>
            <a:ext cx="5399087" cy="4492625"/>
          </a:xfrm>
          <a:prstGeom prst="round2SameRect">
            <a:avLst>
              <a:gd name="adj1" fmla="val 3261"/>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6" name="Round Same Side Corner Rectangle 5"/>
          <p:cNvSpPr/>
          <p:nvPr/>
        </p:nvSpPr>
        <p:spPr>
          <a:xfrm rot="5400000">
            <a:off x="-1800225" y="2339975"/>
            <a:ext cx="5400675"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9" name="Picture Placeholder 8"/>
          <p:cNvSpPr>
            <a:spLocks noGrp="1"/>
          </p:cNvSpPr>
          <p:nvPr>
            <p:ph type="pic" sz="quarter" idx="13"/>
          </p:nvPr>
        </p:nvSpPr>
        <p:spPr>
          <a:xfrm>
            <a:off x="6444000" y="537830"/>
            <a:ext cx="2700000" cy="5400000"/>
          </a:xfr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2" name="Title 1"/>
          <p:cNvSpPr>
            <a:spLocks noGrp="1" noChangeAspect="1"/>
          </p:cNvSpPr>
          <p:nvPr>
            <p:ph type="title"/>
          </p:nvPr>
        </p:nvSpPr>
        <p:spPr>
          <a:xfrm>
            <a:off x="1908000" y="627962"/>
            <a:ext cx="4428000" cy="847376"/>
          </a:xfrm>
        </p:spPr>
        <p:txBody>
          <a:bodyPr>
            <a:spAutoFit/>
          </a:bodyPr>
          <a:lstStyle>
            <a:lvl1pPr algn="l">
              <a:defRPr lang="en-AU" dirty="0"/>
            </a:lvl1pPr>
          </a:lstStyle>
          <a:p>
            <a:r>
              <a:rPr lang="en-US" smtClean="0"/>
              <a:t>Click to edit Master title style</a:t>
            </a:r>
            <a:endParaRPr lang="en-AU" dirty="0"/>
          </a:p>
        </p:txBody>
      </p:sp>
      <p:sp>
        <p:nvSpPr>
          <p:cNvPr id="11" name="Text Placeholder 10"/>
          <p:cNvSpPr>
            <a:spLocks noGrp="1"/>
          </p:cNvSpPr>
          <p:nvPr>
            <p:ph type="body" sz="quarter" idx="14"/>
          </p:nvPr>
        </p:nvSpPr>
        <p:spPr>
          <a:xfrm>
            <a:off x="1908000" y="1597446"/>
            <a:ext cx="4428000" cy="4221698"/>
          </a:xfrm>
        </p:spPr>
        <p:txBody>
          <a:bodyPr>
            <a:normAutofit/>
          </a:bodyPr>
          <a:lstStyle>
            <a:lvl1pPr marL="0" indent="0" defTabSz="576000">
              <a:lnSpc>
                <a:spcPct val="110000"/>
              </a:lnSpc>
              <a:spcBef>
                <a:spcPts val="600"/>
              </a:spcBef>
              <a:spcAft>
                <a:spcPts val="600"/>
              </a:spcAft>
              <a:buNone/>
              <a:defRPr lang="en-US" sz="1800" smtClean="0">
                <a:solidFill>
                  <a:schemeClr val="tx1">
                    <a:lumMod val="75000"/>
                    <a:lumOff val="25000"/>
                  </a:schemeClr>
                </a:solidFill>
              </a:defRPr>
            </a:lvl1pPr>
          </a:lstStyle>
          <a:p>
            <a:pPr lvl="0"/>
            <a:r>
              <a:rPr lang="en-US" smtClean="0"/>
              <a:t>Click to edit Master text styles</a:t>
            </a:r>
          </a:p>
        </p:txBody>
      </p:sp>
      <p:sp>
        <p:nvSpPr>
          <p:cNvPr id="8" name="Slide Number Placeholder 4"/>
          <p:cNvSpPr>
            <a:spLocks noGrp="1"/>
          </p:cNvSpPr>
          <p:nvPr>
            <p:ph type="sldNum" sz="quarter" idx="15"/>
          </p:nvPr>
        </p:nvSpPr>
        <p:spPr/>
        <p:txBody>
          <a:bodyPr/>
          <a:lstStyle>
            <a:lvl1pPr>
              <a:defRPr/>
            </a:lvl1pPr>
          </a:lstStyle>
          <a:p>
            <a:pPr>
              <a:defRPr/>
            </a:pPr>
            <a:fld id="{142E9926-4C02-4430-A8BD-666B3AF324F6}" type="slidenum">
              <a:rPr lang="en-US"/>
              <a:pPr>
                <a:defRPr/>
              </a:pPr>
              <a:t>‹#›</a:t>
            </a:fld>
            <a:endParaRPr lang="en-US"/>
          </a:p>
        </p:txBody>
      </p:sp>
      <p:sp>
        <p:nvSpPr>
          <p:cNvPr id="10" name="Footer Placeholder 16"/>
          <p:cNvSpPr>
            <a:spLocks noGrp="1"/>
          </p:cNvSpPr>
          <p:nvPr>
            <p:ph type="ftr" sz="quarter" idx="16"/>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ll - no title (mirror)">
    <p:spTree>
      <p:nvGrpSpPr>
        <p:cNvPr id="1" name=""/>
        <p:cNvGrpSpPr/>
        <p:nvPr/>
      </p:nvGrpSpPr>
      <p:grpSpPr>
        <a:xfrm>
          <a:off x="0" y="0"/>
          <a:ext cx="0" cy="0"/>
          <a:chOff x="0" y="0"/>
          <a:chExt cx="0" cy="0"/>
        </a:xfrm>
      </p:grpSpPr>
      <p:sp>
        <p:nvSpPr>
          <p:cNvPr id="4" name="Rectangle 3"/>
          <p:cNvSpPr/>
          <p:nvPr/>
        </p:nvSpPr>
        <p:spPr>
          <a:xfrm>
            <a:off x="-3175" y="544513"/>
            <a:ext cx="107950" cy="5399087"/>
          </a:xfrm>
          <a:prstGeom prst="rect">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ound Same Side Corner Rectangle 4"/>
          <p:cNvSpPr/>
          <p:nvPr/>
        </p:nvSpPr>
        <p:spPr>
          <a:xfrm rot="5400000">
            <a:off x="2463006" y="1129507"/>
            <a:ext cx="5399087" cy="4216400"/>
          </a:xfrm>
          <a:prstGeom prst="round2SameRect">
            <a:avLst>
              <a:gd name="adj1" fmla="val 4596"/>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6" name="Round Same Side Corner Rectangle 5"/>
          <p:cNvSpPr/>
          <p:nvPr/>
        </p:nvSpPr>
        <p:spPr>
          <a:xfrm rot="16200000">
            <a:off x="5544344" y="2337594"/>
            <a:ext cx="5399087"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8" name="Picture Placeholder 8"/>
          <p:cNvSpPr>
            <a:spLocks noGrp="1"/>
          </p:cNvSpPr>
          <p:nvPr>
            <p:ph type="pic" sz="quarter" idx="13"/>
          </p:nvPr>
        </p:nvSpPr>
        <p:spPr>
          <a:xfrm>
            <a:off x="106397" y="540000"/>
            <a:ext cx="2880000" cy="5400000"/>
          </a:xfrm>
          <a:solidFill>
            <a:schemeClr val="bg1">
              <a:lumMod val="50000"/>
            </a:schemeClr>
          </a:solidFill>
        </p:spPr>
        <p:txBody>
          <a:bodyPr rtlCol="0" anchor="ctr">
            <a:normAutofit/>
          </a:bodyPr>
          <a:lstStyle>
            <a:lvl1pPr indent="0" algn="ctr">
              <a:buNone/>
              <a:defRPr sz="1400" baseline="0">
                <a:solidFill>
                  <a:srgbClr val="DBDEE3"/>
                </a:solidFill>
              </a:defRPr>
            </a:lvl1pPr>
          </a:lstStyle>
          <a:p>
            <a:pPr lvl="0"/>
            <a:r>
              <a:rPr lang="en-US" noProof="0" smtClean="0"/>
              <a:t>Click icon to add picture</a:t>
            </a:r>
            <a:endParaRPr lang="en-AU" noProof="0" dirty="0"/>
          </a:p>
        </p:txBody>
      </p:sp>
      <p:sp>
        <p:nvSpPr>
          <p:cNvPr id="16" name="Text Placeholder 15"/>
          <p:cNvSpPr>
            <a:spLocks noGrp="1"/>
          </p:cNvSpPr>
          <p:nvPr>
            <p:ph type="body" sz="quarter" idx="14"/>
          </p:nvPr>
        </p:nvSpPr>
        <p:spPr>
          <a:xfrm>
            <a:off x="3054792" y="513516"/>
            <a:ext cx="4217208" cy="5433018"/>
          </a:xfrm>
          <a:custGeom>
            <a:avLst/>
            <a:gdLst>
              <a:gd name="connsiteX0" fmla="*/ 0 w 4212000"/>
              <a:gd name="connsiteY0" fmla="*/ 167638 h 5400000"/>
              <a:gd name="connsiteX1" fmla="*/ 49100 w 4212000"/>
              <a:gd name="connsiteY1" fmla="*/ 49100 h 5400000"/>
              <a:gd name="connsiteX2" fmla="*/ 167638 w 4212000"/>
              <a:gd name="connsiteY2" fmla="*/ 0 h 5400000"/>
              <a:gd name="connsiteX3" fmla="*/ 4044362 w 4212000"/>
              <a:gd name="connsiteY3" fmla="*/ 0 h 5400000"/>
              <a:gd name="connsiteX4" fmla="*/ 4162900 w 4212000"/>
              <a:gd name="connsiteY4" fmla="*/ 49100 h 5400000"/>
              <a:gd name="connsiteX5" fmla="*/ 4212000 w 4212000"/>
              <a:gd name="connsiteY5" fmla="*/ 167638 h 5400000"/>
              <a:gd name="connsiteX6" fmla="*/ 4212000 w 4212000"/>
              <a:gd name="connsiteY6" fmla="*/ 5232362 h 5400000"/>
              <a:gd name="connsiteX7" fmla="*/ 4162900 w 4212000"/>
              <a:gd name="connsiteY7" fmla="*/ 5350900 h 5400000"/>
              <a:gd name="connsiteX8" fmla="*/ 4044362 w 4212000"/>
              <a:gd name="connsiteY8" fmla="*/ 5400000 h 5400000"/>
              <a:gd name="connsiteX9" fmla="*/ 167638 w 4212000"/>
              <a:gd name="connsiteY9" fmla="*/ 5400000 h 5400000"/>
              <a:gd name="connsiteX10" fmla="*/ 49100 w 4212000"/>
              <a:gd name="connsiteY10" fmla="*/ 5350900 h 5400000"/>
              <a:gd name="connsiteX11" fmla="*/ 0 w 4212000"/>
              <a:gd name="connsiteY11" fmla="*/ 5232362 h 5400000"/>
              <a:gd name="connsiteX12" fmla="*/ 0 w 4212000"/>
              <a:gd name="connsiteY12" fmla="*/ 167638 h 5400000"/>
              <a:gd name="connsiteX0" fmla="*/ 0 w 4212000"/>
              <a:gd name="connsiteY0" fmla="*/ 167638 h 5400000"/>
              <a:gd name="connsiteX1" fmla="*/ 49100 w 4212000"/>
              <a:gd name="connsiteY1" fmla="*/ 49100 h 5400000"/>
              <a:gd name="connsiteX2" fmla="*/ 167638 w 4212000"/>
              <a:gd name="connsiteY2" fmla="*/ 0 h 5400000"/>
              <a:gd name="connsiteX3" fmla="*/ 3834 w 4212000"/>
              <a:gd name="connsiteY3" fmla="*/ 6265 h 5400000"/>
              <a:gd name="connsiteX4" fmla="*/ 4044362 w 4212000"/>
              <a:gd name="connsiteY4" fmla="*/ 0 h 5400000"/>
              <a:gd name="connsiteX5" fmla="*/ 4162900 w 4212000"/>
              <a:gd name="connsiteY5" fmla="*/ 49100 h 5400000"/>
              <a:gd name="connsiteX6" fmla="*/ 4212000 w 4212000"/>
              <a:gd name="connsiteY6" fmla="*/ 167638 h 5400000"/>
              <a:gd name="connsiteX7" fmla="*/ 4212000 w 4212000"/>
              <a:gd name="connsiteY7" fmla="*/ 5232362 h 5400000"/>
              <a:gd name="connsiteX8" fmla="*/ 4162900 w 4212000"/>
              <a:gd name="connsiteY8" fmla="*/ 5350900 h 5400000"/>
              <a:gd name="connsiteX9" fmla="*/ 4044362 w 4212000"/>
              <a:gd name="connsiteY9" fmla="*/ 5400000 h 5400000"/>
              <a:gd name="connsiteX10" fmla="*/ 167638 w 4212000"/>
              <a:gd name="connsiteY10" fmla="*/ 5400000 h 5400000"/>
              <a:gd name="connsiteX11" fmla="*/ 49100 w 4212000"/>
              <a:gd name="connsiteY11" fmla="*/ 5350900 h 5400000"/>
              <a:gd name="connsiteX12" fmla="*/ 0 w 4212000"/>
              <a:gd name="connsiteY12" fmla="*/ 5232362 h 5400000"/>
              <a:gd name="connsiteX13" fmla="*/ 0 w 4212000"/>
              <a:gd name="connsiteY13" fmla="*/ 167638 h 5400000"/>
              <a:gd name="connsiteX0" fmla="*/ 0 w 4212000"/>
              <a:gd name="connsiteY0" fmla="*/ 872060 h 6104422"/>
              <a:gd name="connsiteX1" fmla="*/ 167638 w 4212000"/>
              <a:gd name="connsiteY1" fmla="*/ 704422 h 6104422"/>
              <a:gd name="connsiteX2" fmla="*/ 3834 w 4212000"/>
              <a:gd name="connsiteY2" fmla="*/ 710687 h 6104422"/>
              <a:gd name="connsiteX3" fmla="*/ 4044362 w 4212000"/>
              <a:gd name="connsiteY3" fmla="*/ 704422 h 6104422"/>
              <a:gd name="connsiteX4" fmla="*/ 4162900 w 4212000"/>
              <a:gd name="connsiteY4" fmla="*/ 753522 h 6104422"/>
              <a:gd name="connsiteX5" fmla="*/ 4212000 w 4212000"/>
              <a:gd name="connsiteY5" fmla="*/ 872060 h 6104422"/>
              <a:gd name="connsiteX6" fmla="*/ 4212000 w 4212000"/>
              <a:gd name="connsiteY6" fmla="*/ 5936784 h 6104422"/>
              <a:gd name="connsiteX7" fmla="*/ 4162900 w 4212000"/>
              <a:gd name="connsiteY7" fmla="*/ 6055322 h 6104422"/>
              <a:gd name="connsiteX8" fmla="*/ 4044362 w 4212000"/>
              <a:gd name="connsiteY8" fmla="*/ 6104422 h 6104422"/>
              <a:gd name="connsiteX9" fmla="*/ 167638 w 4212000"/>
              <a:gd name="connsiteY9" fmla="*/ 6104422 h 6104422"/>
              <a:gd name="connsiteX10" fmla="*/ 49100 w 4212000"/>
              <a:gd name="connsiteY10" fmla="*/ 6055322 h 6104422"/>
              <a:gd name="connsiteX11" fmla="*/ 0 w 4212000"/>
              <a:gd name="connsiteY11" fmla="*/ 5936784 h 6104422"/>
              <a:gd name="connsiteX12" fmla="*/ 0 w 4212000"/>
              <a:gd name="connsiteY12" fmla="*/ 872060 h 6104422"/>
              <a:gd name="connsiteX0" fmla="*/ 7686 w 4219686"/>
              <a:gd name="connsiteY0" fmla="*/ 337670 h 5570032"/>
              <a:gd name="connsiteX1" fmla="*/ 175324 w 4219686"/>
              <a:gd name="connsiteY1" fmla="*/ 170032 h 5570032"/>
              <a:gd name="connsiteX2" fmla="*/ 11520 w 4219686"/>
              <a:gd name="connsiteY2" fmla="*/ 176297 h 5570032"/>
              <a:gd name="connsiteX3" fmla="*/ 4052048 w 4219686"/>
              <a:gd name="connsiteY3" fmla="*/ 170032 h 5570032"/>
              <a:gd name="connsiteX4" fmla="*/ 4170586 w 4219686"/>
              <a:gd name="connsiteY4" fmla="*/ 219132 h 5570032"/>
              <a:gd name="connsiteX5" fmla="*/ 4219686 w 4219686"/>
              <a:gd name="connsiteY5" fmla="*/ 337670 h 5570032"/>
              <a:gd name="connsiteX6" fmla="*/ 4219686 w 4219686"/>
              <a:gd name="connsiteY6" fmla="*/ 5402394 h 5570032"/>
              <a:gd name="connsiteX7" fmla="*/ 4170586 w 4219686"/>
              <a:gd name="connsiteY7" fmla="*/ 5520932 h 5570032"/>
              <a:gd name="connsiteX8" fmla="*/ 4052048 w 4219686"/>
              <a:gd name="connsiteY8" fmla="*/ 5570032 h 5570032"/>
              <a:gd name="connsiteX9" fmla="*/ 175324 w 4219686"/>
              <a:gd name="connsiteY9" fmla="*/ 5570032 h 5570032"/>
              <a:gd name="connsiteX10" fmla="*/ 56786 w 4219686"/>
              <a:gd name="connsiteY10" fmla="*/ 5520932 h 5570032"/>
              <a:gd name="connsiteX11" fmla="*/ 7686 w 4219686"/>
              <a:gd name="connsiteY11" fmla="*/ 5402394 h 5570032"/>
              <a:gd name="connsiteX12" fmla="*/ 7686 w 4219686"/>
              <a:gd name="connsiteY12" fmla="*/ 337670 h 5570032"/>
              <a:gd name="connsiteX0" fmla="*/ 0 w 4212000"/>
              <a:gd name="connsiteY0" fmla="*/ 167638 h 5400000"/>
              <a:gd name="connsiteX1" fmla="*/ 167638 w 4212000"/>
              <a:gd name="connsiteY1" fmla="*/ 0 h 5400000"/>
              <a:gd name="connsiteX2" fmla="*/ 3834 w 4212000"/>
              <a:gd name="connsiteY2" fmla="*/ 6265 h 5400000"/>
              <a:gd name="connsiteX3" fmla="*/ 4044362 w 4212000"/>
              <a:gd name="connsiteY3" fmla="*/ 0 h 5400000"/>
              <a:gd name="connsiteX4" fmla="*/ 4162900 w 4212000"/>
              <a:gd name="connsiteY4" fmla="*/ 49100 h 5400000"/>
              <a:gd name="connsiteX5" fmla="*/ 4212000 w 4212000"/>
              <a:gd name="connsiteY5" fmla="*/ 167638 h 5400000"/>
              <a:gd name="connsiteX6" fmla="*/ 4212000 w 4212000"/>
              <a:gd name="connsiteY6" fmla="*/ 5232362 h 5400000"/>
              <a:gd name="connsiteX7" fmla="*/ 4162900 w 4212000"/>
              <a:gd name="connsiteY7" fmla="*/ 5350900 h 5400000"/>
              <a:gd name="connsiteX8" fmla="*/ 4044362 w 4212000"/>
              <a:gd name="connsiteY8" fmla="*/ 5400000 h 5400000"/>
              <a:gd name="connsiteX9" fmla="*/ 167638 w 4212000"/>
              <a:gd name="connsiteY9" fmla="*/ 5400000 h 5400000"/>
              <a:gd name="connsiteX10" fmla="*/ 49100 w 4212000"/>
              <a:gd name="connsiteY10" fmla="*/ 5350900 h 5400000"/>
              <a:gd name="connsiteX11" fmla="*/ 0 w 4212000"/>
              <a:gd name="connsiteY11" fmla="*/ 5232362 h 5400000"/>
              <a:gd name="connsiteX12" fmla="*/ 0 w 4212000"/>
              <a:gd name="connsiteY12" fmla="*/ 167638 h 5400000"/>
              <a:gd name="connsiteX0" fmla="*/ 670226 w 4882226"/>
              <a:gd name="connsiteY0" fmla="*/ 871016 h 6103378"/>
              <a:gd name="connsiteX1" fmla="*/ 674060 w 4882226"/>
              <a:gd name="connsiteY1" fmla="*/ 709643 h 6103378"/>
              <a:gd name="connsiteX2" fmla="*/ 4714588 w 4882226"/>
              <a:gd name="connsiteY2" fmla="*/ 703378 h 6103378"/>
              <a:gd name="connsiteX3" fmla="*/ 4833126 w 4882226"/>
              <a:gd name="connsiteY3" fmla="*/ 752478 h 6103378"/>
              <a:gd name="connsiteX4" fmla="*/ 4882226 w 4882226"/>
              <a:gd name="connsiteY4" fmla="*/ 871016 h 6103378"/>
              <a:gd name="connsiteX5" fmla="*/ 4882226 w 4882226"/>
              <a:gd name="connsiteY5" fmla="*/ 5935740 h 6103378"/>
              <a:gd name="connsiteX6" fmla="*/ 4833126 w 4882226"/>
              <a:gd name="connsiteY6" fmla="*/ 6054278 h 6103378"/>
              <a:gd name="connsiteX7" fmla="*/ 4714588 w 4882226"/>
              <a:gd name="connsiteY7" fmla="*/ 6103378 h 6103378"/>
              <a:gd name="connsiteX8" fmla="*/ 837864 w 4882226"/>
              <a:gd name="connsiteY8" fmla="*/ 6103378 h 6103378"/>
              <a:gd name="connsiteX9" fmla="*/ 719326 w 4882226"/>
              <a:gd name="connsiteY9" fmla="*/ 6054278 h 6103378"/>
              <a:gd name="connsiteX10" fmla="*/ 670226 w 4882226"/>
              <a:gd name="connsiteY10" fmla="*/ 5935740 h 6103378"/>
              <a:gd name="connsiteX11" fmla="*/ 670226 w 4882226"/>
              <a:gd name="connsiteY11" fmla="*/ 871016 h 6103378"/>
              <a:gd name="connsiteX0" fmla="*/ 5208 w 4217208"/>
              <a:gd name="connsiteY0" fmla="*/ 871016 h 6103378"/>
              <a:gd name="connsiteX1" fmla="*/ 9042 w 4217208"/>
              <a:gd name="connsiteY1" fmla="*/ 709643 h 6103378"/>
              <a:gd name="connsiteX2" fmla="*/ 4049570 w 4217208"/>
              <a:gd name="connsiteY2" fmla="*/ 703378 h 6103378"/>
              <a:gd name="connsiteX3" fmla="*/ 4168108 w 4217208"/>
              <a:gd name="connsiteY3" fmla="*/ 752478 h 6103378"/>
              <a:gd name="connsiteX4" fmla="*/ 4217208 w 4217208"/>
              <a:gd name="connsiteY4" fmla="*/ 871016 h 6103378"/>
              <a:gd name="connsiteX5" fmla="*/ 4217208 w 4217208"/>
              <a:gd name="connsiteY5" fmla="*/ 5935740 h 6103378"/>
              <a:gd name="connsiteX6" fmla="*/ 4168108 w 4217208"/>
              <a:gd name="connsiteY6" fmla="*/ 6054278 h 6103378"/>
              <a:gd name="connsiteX7" fmla="*/ 4049570 w 4217208"/>
              <a:gd name="connsiteY7" fmla="*/ 6103378 h 6103378"/>
              <a:gd name="connsiteX8" fmla="*/ 172846 w 4217208"/>
              <a:gd name="connsiteY8" fmla="*/ 6103378 h 6103378"/>
              <a:gd name="connsiteX9" fmla="*/ 54308 w 4217208"/>
              <a:gd name="connsiteY9" fmla="*/ 6054278 h 6103378"/>
              <a:gd name="connsiteX10" fmla="*/ 5208 w 4217208"/>
              <a:gd name="connsiteY10" fmla="*/ 5935740 h 6103378"/>
              <a:gd name="connsiteX11" fmla="*/ 5208 w 4217208"/>
              <a:gd name="connsiteY11" fmla="*/ 871016 h 6103378"/>
              <a:gd name="connsiteX0" fmla="*/ 5208 w 4217208"/>
              <a:gd name="connsiteY0" fmla="*/ 194122 h 5426484"/>
              <a:gd name="connsiteX1" fmla="*/ 9042 w 4217208"/>
              <a:gd name="connsiteY1" fmla="*/ 32749 h 5426484"/>
              <a:gd name="connsiteX2" fmla="*/ 4049570 w 4217208"/>
              <a:gd name="connsiteY2" fmla="*/ 26484 h 5426484"/>
              <a:gd name="connsiteX3" fmla="*/ 4168108 w 4217208"/>
              <a:gd name="connsiteY3" fmla="*/ 75584 h 5426484"/>
              <a:gd name="connsiteX4" fmla="*/ 4217208 w 4217208"/>
              <a:gd name="connsiteY4" fmla="*/ 194122 h 5426484"/>
              <a:gd name="connsiteX5" fmla="*/ 4217208 w 4217208"/>
              <a:gd name="connsiteY5" fmla="*/ 5258846 h 5426484"/>
              <a:gd name="connsiteX6" fmla="*/ 4168108 w 4217208"/>
              <a:gd name="connsiteY6" fmla="*/ 5377384 h 5426484"/>
              <a:gd name="connsiteX7" fmla="*/ 4049570 w 4217208"/>
              <a:gd name="connsiteY7" fmla="*/ 5426484 h 5426484"/>
              <a:gd name="connsiteX8" fmla="*/ 172846 w 4217208"/>
              <a:gd name="connsiteY8" fmla="*/ 5426484 h 5426484"/>
              <a:gd name="connsiteX9" fmla="*/ 54308 w 4217208"/>
              <a:gd name="connsiteY9" fmla="*/ 5377384 h 5426484"/>
              <a:gd name="connsiteX10" fmla="*/ 5208 w 4217208"/>
              <a:gd name="connsiteY10" fmla="*/ 5258846 h 5426484"/>
              <a:gd name="connsiteX11" fmla="*/ 5208 w 4217208"/>
              <a:gd name="connsiteY11" fmla="*/ 194122 h 5426484"/>
              <a:gd name="connsiteX0" fmla="*/ 506422 w 4718422"/>
              <a:gd name="connsiteY0" fmla="*/ 194122 h 6130906"/>
              <a:gd name="connsiteX1" fmla="*/ 510256 w 4718422"/>
              <a:gd name="connsiteY1" fmla="*/ 32749 h 6130906"/>
              <a:gd name="connsiteX2" fmla="*/ 4550784 w 4718422"/>
              <a:gd name="connsiteY2" fmla="*/ 26484 h 6130906"/>
              <a:gd name="connsiteX3" fmla="*/ 4669322 w 4718422"/>
              <a:gd name="connsiteY3" fmla="*/ 75584 h 6130906"/>
              <a:gd name="connsiteX4" fmla="*/ 4718422 w 4718422"/>
              <a:gd name="connsiteY4" fmla="*/ 194122 h 6130906"/>
              <a:gd name="connsiteX5" fmla="*/ 4718422 w 4718422"/>
              <a:gd name="connsiteY5" fmla="*/ 5258846 h 6130906"/>
              <a:gd name="connsiteX6" fmla="*/ 4669322 w 4718422"/>
              <a:gd name="connsiteY6" fmla="*/ 5377384 h 6130906"/>
              <a:gd name="connsiteX7" fmla="*/ 4550784 w 4718422"/>
              <a:gd name="connsiteY7" fmla="*/ 5426484 h 6130906"/>
              <a:gd name="connsiteX8" fmla="*/ 674060 w 4718422"/>
              <a:gd name="connsiteY8" fmla="*/ 5426484 h 6130906"/>
              <a:gd name="connsiteX9" fmla="*/ 506422 w 4718422"/>
              <a:gd name="connsiteY9" fmla="*/ 5258846 h 6130906"/>
              <a:gd name="connsiteX10" fmla="*/ 506422 w 4718422"/>
              <a:gd name="connsiteY10" fmla="*/ 194122 h 6130906"/>
              <a:gd name="connsiteX0" fmla="*/ 5208 w 4217208"/>
              <a:gd name="connsiteY0" fmla="*/ 194122 h 6130906"/>
              <a:gd name="connsiteX1" fmla="*/ 9042 w 4217208"/>
              <a:gd name="connsiteY1" fmla="*/ 32749 h 6130906"/>
              <a:gd name="connsiteX2" fmla="*/ 4049570 w 4217208"/>
              <a:gd name="connsiteY2" fmla="*/ 26484 h 6130906"/>
              <a:gd name="connsiteX3" fmla="*/ 4168108 w 4217208"/>
              <a:gd name="connsiteY3" fmla="*/ 75584 h 6130906"/>
              <a:gd name="connsiteX4" fmla="*/ 4217208 w 4217208"/>
              <a:gd name="connsiteY4" fmla="*/ 194122 h 6130906"/>
              <a:gd name="connsiteX5" fmla="*/ 4217208 w 4217208"/>
              <a:gd name="connsiteY5" fmla="*/ 5258846 h 6130906"/>
              <a:gd name="connsiteX6" fmla="*/ 4168108 w 4217208"/>
              <a:gd name="connsiteY6" fmla="*/ 5377384 h 6130906"/>
              <a:gd name="connsiteX7" fmla="*/ 4049570 w 4217208"/>
              <a:gd name="connsiteY7" fmla="*/ 5426484 h 6130906"/>
              <a:gd name="connsiteX8" fmla="*/ 172846 w 4217208"/>
              <a:gd name="connsiteY8" fmla="*/ 5426484 h 6130906"/>
              <a:gd name="connsiteX9" fmla="*/ 5208 w 4217208"/>
              <a:gd name="connsiteY9" fmla="*/ 5258846 h 6130906"/>
              <a:gd name="connsiteX10" fmla="*/ 5208 w 4217208"/>
              <a:gd name="connsiteY10" fmla="*/ 194122 h 6130906"/>
              <a:gd name="connsiteX0" fmla="*/ 5208 w 4217208"/>
              <a:gd name="connsiteY0" fmla="*/ 194122 h 6305078"/>
              <a:gd name="connsiteX1" fmla="*/ 9042 w 4217208"/>
              <a:gd name="connsiteY1" fmla="*/ 32749 h 6305078"/>
              <a:gd name="connsiteX2" fmla="*/ 4049570 w 4217208"/>
              <a:gd name="connsiteY2" fmla="*/ 26484 h 6305078"/>
              <a:gd name="connsiteX3" fmla="*/ 4168108 w 4217208"/>
              <a:gd name="connsiteY3" fmla="*/ 75584 h 6305078"/>
              <a:gd name="connsiteX4" fmla="*/ 4217208 w 4217208"/>
              <a:gd name="connsiteY4" fmla="*/ 194122 h 6305078"/>
              <a:gd name="connsiteX5" fmla="*/ 4217208 w 4217208"/>
              <a:gd name="connsiteY5" fmla="*/ 5258846 h 6305078"/>
              <a:gd name="connsiteX6" fmla="*/ 4168108 w 4217208"/>
              <a:gd name="connsiteY6" fmla="*/ 5377384 h 6305078"/>
              <a:gd name="connsiteX7" fmla="*/ 4049570 w 4217208"/>
              <a:gd name="connsiteY7" fmla="*/ 5426484 h 6305078"/>
              <a:gd name="connsiteX8" fmla="*/ 172846 w 4217208"/>
              <a:gd name="connsiteY8" fmla="*/ 5426484 h 6305078"/>
              <a:gd name="connsiteX9" fmla="*/ 5208 w 4217208"/>
              <a:gd name="connsiteY9" fmla="*/ 5433018 h 6305078"/>
              <a:gd name="connsiteX10" fmla="*/ 5208 w 4217208"/>
              <a:gd name="connsiteY10" fmla="*/ 194122 h 6305078"/>
              <a:gd name="connsiteX0" fmla="*/ 5208 w 4217208"/>
              <a:gd name="connsiteY0" fmla="*/ 194122 h 5433018"/>
              <a:gd name="connsiteX1" fmla="*/ 9042 w 4217208"/>
              <a:gd name="connsiteY1" fmla="*/ 32749 h 5433018"/>
              <a:gd name="connsiteX2" fmla="*/ 4049570 w 4217208"/>
              <a:gd name="connsiteY2" fmla="*/ 26484 h 5433018"/>
              <a:gd name="connsiteX3" fmla="*/ 4168108 w 4217208"/>
              <a:gd name="connsiteY3" fmla="*/ 75584 h 5433018"/>
              <a:gd name="connsiteX4" fmla="*/ 4217208 w 4217208"/>
              <a:gd name="connsiteY4" fmla="*/ 194122 h 5433018"/>
              <a:gd name="connsiteX5" fmla="*/ 4217208 w 4217208"/>
              <a:gd name="connsiteY5" fmla="*/ 5258846 h 5433018"/>
              <a:gd name="connsiteX6" fmla="*/ 4168108 w 4217208"/>
              <a:gd name="connsiteY6" fmla="*/ 5377384 h 5433018"/>
              <a:gd name="connsiteX7" fmla="*/ 4049570 w 4217208"/>
              <a:gd name="connsiteY7" fmla="*/ 5426484 h 5433018"/>
              <a:gd name="connsiteX8" fmla="*/ 172846 w 4217208"/>
              <a:gd name="connsiteY8" fmla="*/ 5426484 h 5433018"/>
              <a:gd name="connsiteX9" fmla="*/ 5208 w 4217208"/>
              <a:gd name="connsiteY9" fmla="*/ 5433018 h 5433018"/>
              <a:gd name="connsiteX10" fmla="*/ 5208 w 4217208"/>
              <a:gd name="connsiteY10" fmla="*/ 194122 h 5433018"/>
              <a:gd name="connsiteX0" fmla="*/ 5208 w 4217208"/>
              <a:gd name="connsiteY0" fmla="*/ 194122 h 5433018"/>
              <a:gd name="connsiteX1" fmla="*/ 9042 w 4217208"/>
              <a:gd name="connsiteY1" fmla="*/ 32749 h 5433018"/>
              <a:gd name="connsiteX2" fmla="*/ 4049570 w 4217208"/>
              <a:gd name="connsiteY2" fmla="*/ 26484 h 5433018"/>
              <a:gd name="connsiteX3" fmla="*/ 4168108 w 4217208"/>
              <a:gd name="connsiteY3" fmla="*/ 75584 h 5433018"/>
              <a:gd name="connsiteX4" fmla="*/ 4217208 w 4217208"/>
              <a:gd name="connsiteY4" fmla="*/ 194122 h 5433018"/>
              <a:gd name="connsiteX5" fmla="*/ 4217208 w 4217208"/>
              <a:gd name="connsiteY5" fmla="*/ 5258846 h 5433018"/>
              <a:gd name="connsiteX6" fmla="*/ 4168108 w 4217208"/>
              <a:gd name="connsiteY6" fmla="*/ 5377384 h 5433018"/>
              <a:gd name="connsiteX7" fmla="*/ 4049570 w 4217208"/>
              <a:gd name="connsiteY7" fmla="*/ 5426484 h 5433018"/>
              <a:gd name="connsiteX8" fmla="*/ 5208 w 4217208"/>
              <a:gd name="connsiteY8" fmla="*/ 5433018 h 5433018"/>
              <a:gd name="connsiteX9" fmla="*/ 5208 w 4217208"/>
              <a:gd name="connsiteY9" fmla="*/ 194122 h 543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17208" h="5433018">
                <a:moveTo>
                  <a:pt x="5208" y="194122"/>
                </a:moveTo>
                <a:cubicBezTo>
                  <a:pt x="5847" y="0"/>
                  <a:pt x="0" y="13188"/>
                  <a:pt x="9042" y="32749"/>
                </a:cubicBezTo>
                <a:lnTo>
                  <a:pt x="4049570" y="26484"/>
                </a:lnTo>
                <a:cubicBezTo>
                  <a:pt x="4094030" y="26484"/>
                  <a:pt x="4136670" y="44146"/>
                  <a:pt x="4168108" y="75584"/>
                </a:cubicBezTo>
                <a:cubicBezTo>
                  <a:pt x="4199546" y="107022"/>
                  <a:pt x="4217208" y="149662"/>
                  <a:pt x="4217208" y="194122"/>
                </a:cubicBezTo>
                <a:lnTo>
                  <a:pt x="4217208" y="5258846"/>
                </a:lnTo>
                <a:cubicBezTo>
                  <a:pt x="4217208" y="5303306"/>
                  <a:pt x="4199546" y="5345946"/>
                  <a:pt x="4168108" y="5377384"/>
                </a:cubicBezTo>
                <a:cubicBezTo>
                  <a:pt x="4136670" y="5408822"/>
                  <a:pt x="4094030" y="5426484"/>
                  <a:pt x="4049570" y="5426484"/>
                </a:cubicBezTo>
                <a:lnTo>
                  <a:pt x="5208" y="5433018"/>
                </a:lnTo>
                <a:lnTo>
                  <a:pt x="5208" y="194122"/>
                </a:lnTo>
                <a:close/>
              </a:path>
            </a:pathLst>
          </a:custGeom>
          <a:noFill/>
        </p:spPr>
        <p:txBody>
          <a:bodyPr bIns="360000" anchor="b">
            <a:normAutofit/>
          </a:bodyPr>
          <a:lstStyle>
            <a:lvl1pPr marL="0" indent="0">
              <a:spcBef>
                <a:spcPts val="600"/>
              </a:spcBef>
              <a:buNone/>
              <a:defRPr lang="en-US" sz="1800" baseline="0" dirty="0" smtClean="0">
                <a:solidFill>
                  <a:schemeClr val="tx1">
                    <a:lumMod val="75000"/>
                    <a:lumOff val="25000"/>
                  </a:schemeClr>
                </a:solidFill>
              </a:defRPr>
            </a:lvl1pPr>
          </a:lstStyle>
          <a:p>
            <a:pPr lvl="0"/>
            <a:r>
              <a:rPr lang="en-US" smtClean="0"/>
              <a:t>Click to edit Master text styles</a:t>
            </a:r>
          </a:p>
        </p:txBody>
      </p:sp>
      <p:sp>
        <p:nvSpPr>
          <p:cNvPr id="9" name="Slide Number Placeholder 4"/>
          <p:cNvSpPr>
            <a:spLocks noGrp="1"/>
          </p:cNvSpPr>
          <p:nvPr>
            <p:ph type="sldNum" sz="quarter" idx="15"/>
          </p:nvPr>
        </p:nvSpPr>
        <p:spPr/>
        <p:txBody>
          <a:bodyPr/>
          <a:lstStyle>
            <a:lvl1pPr>
              <a:defRPr/>
            </a:lvl1pPr>
          </a:lstStyle>
          <a:p>
            <a:pPr>
              <a:defRPr/>
            </a:pPr>
            <a:fld id="{5EE686C8-4AA6-410E-A7F3-DED54A54FE26}" type="slidenum">
              <a:rPr lang="en-US"/>
              <a:pPr>
                <a:defRPr/>
              </a:pPr>
              <a:t>‹#›</a:t>
            </a:fld>
            <a:endParaRPr lang="en-US"/>
          </a:p>
        </p:txBody>
      </p:sp>
      <p:sp>
        <p:nvSpPr>
          <p:cNvPr id="10" name="Footer Placeholder 16"/>
          <p:cNvSpPr>
            <a:spLocks noGrp="1"/>
          </p:cNvSpPr>
          <p:nvPr>
            <p:ph type="ftr" sz="quarter" idx="16"/>
          </p:nvPr>
        </p:nvSpPr>
        <p:spPr>
          <a:xfrm>
            <a:off x="3062288" y="6048375"/>
            <a:ext cx="4175125"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1871663" y="5940425"/>
            <a:ext cx="3924300"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794" y="538956"/>
            <a:ext cx="1798638"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0" name="Picture Placeholder 9"/>
          <p:cNvSpPr>
            <a:spLocks noGrp="1"/>
          </p:cNvSpPr>
          <p:nvPr>
            <p:ph type="pic" sz="quarter" idx="13"/>
          </p:nvPr>
        </p:nvSpPr>
        <p:spPr>
          <a:xfrm>
            <a:off x="5868000" y="2412000"/>
            <a:ext cx="3276000" cy="3634470"/>
          </a:xfrm>
          <a:solidFill>
            <a:schemeClr val="bg1">
              <a:lumMod val="50000"/>
            </a:schemeClr>
          </a:solidFill>
        </p:spPr>
        <p:txBody>
          <a:bodyPr rtlCol="0" anchor="ctr">
            <a:normAutofit/>
          </a:bodyPr>
          <a:lstStyle>
            <a:lvl1pPr algn="ctr">
              <a:buNone/>
              <a:defRPr sz="1800"/>
            </a:lvl1pPr>
          </a:lstStyle>
          <a:p>
            <a:pPr lvl="0"/>
            <a:r>
              <a:rPr lang="en-US" noProof="0" smtClean="0"/>
              <a:t>Click icon to add picture</a:t>
            </a:r>
            <a:endParaRPr lang="en-AU" noProof="0" dirty="0"/>
          </a:p>
        </p:txBody>
      </p:sp>
      <p:sp>
        <p:nvSpPr>
          <p:cNvPr id="14" name="Title 13"/>
          <p:cNvSpPr>
            <a:spLocks noGrp="1"/>
          </p:cNvSpPr>
          <p:nvPr>
            <p:ph type="title"/>
          </p:nvPr>
        </p:nvSpPr>
        <p:spPr>
          <a:xfrm>
            <a:off x="1872000" y="539042"/>
            <a:ext cx="7272000" cy="1800000"/>
          </a:xfrm>
          <a:prstGeom prst="snipRoundRect">
            <a:avLst>
              <a:gd name="adj1" fmla="val 9611"/>
              <a:gd name="adj2" fmla="val 0"/>
            </a:avLst>
          </a:prstGeom>
        </p:spPr>
        <p:txBody>
          <a:bodyPr/>
          <a:lstStyle/>
          <a:p>
            <a:r>
              <a:rPr lang="en-US" smtClean="0"/>
              <a:t>Click to edit Master title style</a:t>
            </a:r>
            <a:endParaRPr lang="en-AU" dirty="0"/>
          </a:p>
        </p:txBody>
      </p:sp>
      <p:sp>
        <p:nvSpPr>
          <p:cNvPr id="23" name="Text Placeholder 22"/>
          <p:cNvSpPr>
            <a:spLocks noGrp="1"/>
          </p:cNvSpPr>
          <p:nvPr>
            <p:ph type="body" sz="quarter" idx="14"/>
          </p:nvPr>
        </p:nvSpPr>
        <p:spPr>
          <a:xfrm>
            <a:off x="1872000" y="2412000"/>
            <a:ext cx="3922003" cy="3528000"/>
          </a:xfrm>
        </p:spPr>
        <p:txBody>
          <a:bodyPr>
            <a:normAutofit/>
          </a:bodyPr>
          <a:lstStyle>
            <a:lvl1pPr>
              <a:defRPr sz="1400"/>
            </a:lvl1pPr>
            <a:lvl2pPr>
              <a:defRPr sz="1600"/>
            </a:lvl2pPr>
            <a:lvl3pPr>
              <a:defRPr sz="1400"/>
            </a:lvl3pPr>
            <a:lvl4pPr>
              <a:defRPr sz="1200"/>
            </a:lvl4pPr>
            <a:lvl5pPr>
              <a:defRPr sz="1200"/>
            </a:lvl5pPr>
          </a:lstStyle>
          <a:p>
            <a:pPr lvl="0"/>
            <a:r>
              <a:rPr lang="en-US" smtClean="0"/>
              <a:t>Click to edit Master text styles</a:t>
            </a:r>
          </a:p>
        </p:txBody>
      </p:sp>
      <p:sp>
        <p:nvSpPr>
          <p:cNvPr id="8" name="Slide Number Placeholder 4"/>
          <p:cNvSpPr>
            <a:spLocks noGrp="1"/>
          </p:cNvSpPr>
          <p:nvPr>
            <p:ph type="sldNum" sz="quarter" idx="15"/>
          </p:nvPr>
        </p:nvSpPr>
        <p:spPr/>
        <p:txBody>
          <a:bodyPr/>
          <a:lstStyle>
            <a:lvl1pPr>
              <a:defRPr/>
            </a:lvl1pPr>
          </a:lstStyle>
          <a:p>
            <a:pPr>
              <a:defRPr/>
            </a:pPr>
            <a:fld id="{C3AF020D-009C-4C30-B144-FC8066482B51}" type="slidenum">
              <a:rPr lang="en-US"/>
              <a:pPr>
                <a:defRPr/>
              </a:pPr>
              <a:t>‹#›</a:t>
            </a:fld>
            <a:endParaRPr lang="en-US"/>
          </a:p>
        </p:txBody>
      </p:sp>
      <p:sp>
        <p:nvSpPr>
          <p:cNvPr id="9" name="Footer Placeholder 16"/>
          <p:cNvSpPr>
            <a:spLocks noGrp="1"/>
          </p:cNvSpPr>
          <p:nvPr>
            <p:ph type="ftr" sz="quarter" idx="16"/>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Rectangle 3"/>
          <p:cNvSpPr/>
          <p:nvPr/>
        </p:nvSpPr>
        <p:spPr>
          <a:xfrm>
            <a:off x="1871663" y="2424113"/>
            <a:ext cx="7272337" cy="3598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5" name="Round Same Side Corner Rectangle 4"/>
          <p:cNvSpPr/>
          <p:nvPr/>
        </p:nvSpPr>
        <p:spPr>
          <a:xfrm rot="5400000">
            <a:off x="0" y="539750"/>
            <a:ext cx="180022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6"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title"/>
          </p:nvPr>
        </p:nvSpPr>
        <p:spPr>
          <a:xfrm>
            <a:off x="1872000" y="540000"/>
            <a:ext cx="7272000" cy="1800000"/>
          </a:xfrm>
          <a:prstGeom prst="snipRoundRect">
            <a:avLst>
              <a:gd name="adj1" fmla="val 8201"/>
              <a:gd name="adj2" fmla="val 0"/>
            </a:avLst>
          </a:prstGeom>
        </p:spPr>
        <p:txBody>
          <a:bodyPr>
            <a:normAutofit/>
          </a:bodyPr>
          <a:lstStyle>
            <a:lvl1pPr algn="l">
              <a:defRPr lang="en-AU" dirty="0"/>
            </a:lvl1pPr>
          </a:lstStyle>
          <a:p>
            <a:r>
              <a:rPr lang="en-US" smtClean="0"/>
              <a:t>Click to edit Master title style</a:t>
            </a:r>
            <a:endParaRPr lang="en-AU" dirty="0"/>
          </a:p>
        </p:txBody>
      </p:sp>
      <p:sp>
        <p:nvSpPr>
          <p:cNvPr id="16" name="Content Placeholder 15"/>
          <p:cNvSpPr>
            <a:spLocks noGrp="1"/>
          </p:cNvSpPr>
          <p:nvPr>
            <p:ph sz="quarter" idx="14"/>
          </p:nvPr>
        </p:nvSpPr>
        <p:spPr>
          <a:xfrm>
            <a:off x="1872000" y="2412000"/>
            <a:ext cx="7272000" cy="3600000"/>
          </a:xfrm>
        </p:spPr>
        <p:txBody>
          <a:bodyPr/>
          <a:lstStyle>
            <a:lvl1pPr marL="0" indent="0">
              <a:buNone/>
              <a:defRPr/>
            </a:lvl1pPr>
          </a:lstStyle>
          <a:p>
            <a:pPr lvl="0"/>
            <a:r>
              <a:rPr lang="en-US" smtClean="0"/>
              <a:t>Click to edit Master text styles</a:t>
            </a:r>
          </a:p>
        </p:txBody>
      </p:sp>
      <p:sp>
        <p:nvSpPr>
          <p:cNvPr id="7" name="Slide Number Placeholder 4"/>
          <p:cNvSpPr>
            <a:spLocks noGrp="1"/>
          </p:cNvSpPr>
          <p:nvPr>
            <p:ph type="sldNum" sz="quarter" idx="15"/>
          </p:nvPr>
        </p:nvSpPr>
        <p:spPr/>
        <p:txBody>
          <a:bodyPr/>
          <a:lstStyle>
            <a:lvl1pPr>
              <a:defRPr/>
            </a:lvl1pPr>
          </a:lstStyle>
          <a:p>
            <a:pPr>
              <a:defRPr/>
            </a:pPr>
            <a:fld id="{4CB381F0-46BB-4782-AA8E-97D5825CF6A8}" type="slidenum">
              <a:rPr lang="en-US"/>
              <a:pPr>
                <a:defRPr/>
              </a:pPr>
              <a:t>‹#›</a:t>
            </a:fld>
            <a:endParaRPr lang="en-US"/>
          </a:p>
        </p:txBody>
      </p:sp>
      <p:sp>
        <p:nvSpPr>
          <p:cNvPr id="8" name="Footer Placeholder 16"/>
          <p:cNvSpPr>
            <a:spLocks noGrp="1"/>
          </p:cNvSpPr>
          <p:nvPr>
            <p:ph type="ftr" sz="quarter" idx="16"/>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 bottom">
    <p:spTree>
      <p:nvGrpSpPr>
        <p:cNvPr id="1" name=""/>
        <p:cNvGrpSpPr/>
        <p:nvPr/>
      </p:nvGrpSpPr>
      <p:grpSpPr>
        <a:xfrm>
          <a:off x="0" y="0"/>
          <a:ext cx="0" cy="0"/>
          <a:chOff x="0" y="0"/>
          <a:chExt cx="0" cy="0"/>
        </a:xfrm>
      </p:grpSpPr>
      <p:sp>
        <p:nvSpPr>
          <p:cNvPr id="4" name="Round Same Side Corner Rectangle 3"/>
          <p:cNvSpPr/>
          <p:nvPr/>
        </p:nvSpPr>
        <p:spPr>
          <a:xfrm rot="5400000">
            <a:off x="-900112" y="1439862"/>
            <a:ext cx="3600450"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5" name="Picture 8"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9" name="Picture Placeholder 8"/>
          <p:cNvSpPr>
            <a:spLocks noGrp="1"/>
          </p:cNvSpPr>
          <p:nvPr>
            <p:ph type="pic" sz="quarter" idx="13"/>
          </p:nvPr>
        </p:nvSpPr>
        <p:spPr>
          <a:xfrm>
            <a:off x="1872000" y="4212000"/>
            <a:ext cx="7272000" cy="1728000"/>
          </a:xfrm>
          <a:solidFill>
            <a:schemeClr val="bg1">
              <a:lumMod val="50000"/>
            </a:schemeClr>
          </a:solidFill>
        </p:spPr>
        <p:txBody>
          <a:bodyPr rtlCol="0" anchor="ctr">
            <a:normAutofit/>
          </a:bodyPr>
          <a:lstStyle>
            <a:lvl1pPr algn="ctr">
              <a:buNone/>
              <a:defRPr sz="1800"/>
            </a:lvl1pPr>
          </a:lstStyle>
          <a:p>
            <a:pPr lvl="0"/>
            <a:r>
              <a:rPr lang="en-US" noProof="0" smtClean="0"/>
              <a:t>Click icon to add picture</a:t>
            </a:r>
            <a:endParaRPr lang="en-AU" noProof="0" dirty="0"/>
          </a:p>
        </p:txBody>
      </p:sp>
      <p:sp>
        <p:nvSpPr>
          <p:cNvPr id="11" name="Text Placeholder 10"/>
          <p:cNvSpPr>
            <a:spLocks noGrp="1"/>
          </p:cNvSpPr>
          <p:nvPr>
            <p:ph type="body" sz="quarter" idx="14"/>
          </p:nvPr>
        </p:nvSpPr>
        <p:spPr>
          <a:xfrm>
            <a:off x="1872000" y="540000"/>
            <a:ext cx="7272000" cy="3600000"/>
          </a:xfrm>
          <a:prstGeom prst="snipRoundRect">
            <a:avLst>
              <a:gd name="adj1" fmla="val 4320"/>
              <a:gd name="adj2" fmla="val 0"/>
            </a:avLst>
          </a:prstGeom>
        </p:spPr>
        <p:txBody>
          <a:bodyPr>
            <a:normAutofit/>
          </a:bodyPr>
          <a:lstStyle>
            <a:lvl1pPr>
              <a:lnSpc>
                <a:spcPct val="150000"/>
              </a:lnSpc>
              <a:defRPr sz="1800">
                <a:latin typeface="HelveticaNeueLT Std" pitchFamily="34" charset="0"/>
              </a:defRPr>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Slide Number Placeholder 4"/>
          <p:cNvSpPr>
            <a:spLocks noGrp="1"/>
          </p:cNvSpPr>
          <p:nvPr>
            <p:ph type="sldNum" sz="quarter" idx="15"/>
          </p:nvPr>
        </p:nvSpPr>
        <p:spPr/>
        <p:txBody>
          <a:bodyPr/>
          <a:lstStyle>
            <a:lvl1pPr>
              <a:defRPr/>
            </a:lvl1pPr>
          </a:lstStyle>
          <a:p>
            <a:pPr>
              <a:defRPr/>
            </a:pPr>
            <a:fld id="{5028AAEB-372E-472C-B93D-0001E685F9D5}" type="slidenum">
              <a:rPr lang="en-US"/>
              <a:pPr>
                <a:defRPr/>
              </a:pPr>
              <a:t>‹#›</a:t>
            </a:fld>
            <a:endParaRPr lang="en-US"/>
          </a:p>
        </p:txBody>
      </p:sp>
      <p:sp>
        <p:nvSpPr>
          <p:cNvPr id="7" name="Footer Placeholder 16"/>
          <p:cNvSpPr>
            <a:spLocks noGrp="1"/>
          </p:cNvSpPr>
          <p:nvPr>
            <p:ph type="ftr" sz="quarter" idx="16"/>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 full">
    <p:spTree>
      <p:nvGrpSpPr>
        <p:cNvPr id="1" name=""/>
        <p:cNvGrpSpPr/>
        <p:nvPr/>
      </p:nvGrpSpPr>
      <p:grpSpPr>
        <a:xfrm>
          <a:off x="0" y="0"/>
          <a:ext cx="0" cy="0"/>
          <a:chOff x="0" y="0"/>
          <a:chExt cx="0" cy="0"/>
        </a:xfrm>
      </p:grpSpPr>
      <p:sp>
        <p:nvSpPr>
          <p:cNvPr id="3" name="Round Same Side Corner Rectangle 2"/>
          <p:cNvSpPr/>
          <p:nvPr/>
        </p:nvSpPr>
        <p:spPr>
          <a:xfrm rot="5400000">
            <a:off x="-1800225" y="2339975"/>
            <a:ext cx="5400675" cy="1800225"/>
          </a:xfrm>
          <a:prstGeom prst="round2SameRect">
            <a:avLst>
              <a:gd name="adj1" fmla="val 11023"/>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4" name="Picture 8"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16" name="Content Placeholder 15"/>
          <p:cNvSpPr>
            <a:spLocks noGrp="1"/>
          </p:cNvSpPr>
          <p:nvPr>
            <p:ph sz="quarter" idx="17"/>
          </p:nvPr>
        </p:nvSpPr>
        <p:spPr>
          <a:xfrm>
            <a:off x="1866900" y="539153"/>
            <a:ext cx="7279035" cy="5404449"/>
          </a:xfrm>
          <a:custGeom>
            <a:avLst/>
            <a:gdLst>
              <a:gd name="connsiteX0" fmla="*/ 0 w 7277100"/>
              <a:gd name="connsiteY0" fmla="*/ 151432 h 5404425"/>
              <a:gd name="connsiteX1" fmla="*/ 44354 w 7277100"/>
              <a:gd name="connsiteY1" fmla="*/ 44353 h 5404425"/>
              <a:gd name="connsiteX2" fmla="*/ 151433 w 7277100"/>
              <a:gd name="connsiteY2" fmla="*/ 0 h 5404425"/>
              <a:gd name="connsiteX3" fmla="*/ 7125668 w 7277100"/>
              <a:gd name="connsiteY3" fmla="*/ 0 h 5404425"/>
              <a:gd name="connsiteX4" fmla="*/ 7232747 w 7277100"/>
              <a:gd name="connsiteY4" fmla="*/ 44354 h 5404425"/>
              <a:gd name="connsiteX5" fmla="*/ 7277100 w 7277100"/>
              <a:gd name="connsiteY5" fmla="*/ 151433 h 5404425"/>
              <a:gd name="connsiteX6" fmla="*/ 7277100 w 7277100"/>
              <a:gd name="connsiteY6" fmla="*/ 5252993 h 5404425"/>
              <a:gd name="connsiteX7" fmla="*/ 7232747 w 7277100"/>
              <a:gd name="connsiteY7" fmla="*/ 5360072 h 5404425"/>
              <a:gd name="connsiteX8" fmla="*/ 7125668 w 7277100"/>
              <a:gd name="connsiteY8" fmla="*/ 5404425 h 5404425"/>
              <a:gd name="connsiteX9" fmla="*/ 151432 w 7277100"/>
              <a:gd name="connsiteY9" fmla="*/ 5404425 h 5404425"/>
              <a:gd name="connsiteX10" fmla="*/ 44353 w 7277100"/>
              <a:gd name="connsiteY10" fmla="*/ 5360072 h 5404425"/>
              <a:gd name="connsiteX11" fmla="*/ 0 w 7277100"/>
              <a:gd name="connsiteY11" fmla="*/ 5252993 h 5404425"/>
              <a:gd name="connsiteX12" fmla="*/ 0 w 7277100"/>
              <a:gd name="connsiteY12" fmla="*/ 151432 h 5404425"/>
              <a:gd name="connsiteX0" fmla="*/ 0 w 8313279"/>
              <a:gd name="connsiteY0" fmla="*/ 875498 h 6128491"/>
              <a:gd name="connsiteX1" fmla="*/ 44354 w 8313279"/>
              <a:gd name="connsiteY1" fmla="*/ 768419 h 6128491"/>
              <a:gd name="connsiteX2" fmla="*/ 151433 w 8313279"/>
              <a:gd name="connsiteY2" fmla="*/ 724066 h 6128491"/>
              <a:gd name="connsiteX3" fmla="*/ 7125668 w 8313279"/>
              <a:gd name="connsiteY3" fmla="*/ 724066 h 6128491"/>
              <a:gd name="connsiteX4" fmla="*/ 7277100 w 8313279"/>
              <a:gd name="connsiteY4" fmla="*/ 875499 h 6128491"/>
              <a:gd name="connsiteX5" fmla="*/ 7277100 w 8313279"/>
              <a:gd name="connsiteY5" fmla="*/ 5977059 h 6128491"/>
              <a:gd name="connsiteX6" fmla="*/ 7232747 w 8313279"/>
              <a:gd name="connsiteY6" fmla="*/ 6084138 h 6128491"/>
              <a:gd name="connsiteX7" fmla="*/ 7125668 w 8313279"/>
              <a:gd name="connsiteY7" fmla="*/ 6128491 h 6128491"/>
              <a:gd name="connsiteX8" fmla="*/ 151432 w 8313279"/>
              <a:gd name="connsiteY8" fmla="*/ 6128491 h 6128491"/>
              <a:gd name="connsiteX9" fmla="*/ 44353 w 8313279"/>
              <a:gd name="connsiteY9" fmla="*/ 6084138 h 6128491"/>
              <a:gd name="connsiteX10" fmla="*/ 0 w 8313279"/>
              <a:gd name="connsiteY10" fmla="*/ 5977059 h 6128491"/>
              <a:gd name="connsiteX11" fmla="*/ 0 w 8313279"/>
              <a:gd name="connsiteY11" fmla="*/ 875498 h 6128491"/>
              <a:gd name="connsiteX0" fmla="*/ 0 w 7277100"/>
              <a:gd name="connsiteY0" fmla="*/ 875498 h 6128491"/>
              <a:gd name="connsiteX1" fmla="*/ 44354 w 7277100"/>
              <a:gd name="connsiteY1" fmla="*/ 768419 h 6128491"/>
              <a:gd name="connsiteX2" fmla="*/ 151433 w 7277100"/>
              <a:gd name="connsiteY2" fmla="*/ 724066 h 6128491"/>
              <a:gd name="connsiteX3" fmla="*/ 7125668 w 7277100"/>
              <a:gd name="connsiteY3" fmla="*/ 724066 h 6128491"/>
              <a:gd name="connsiteX4" fmla="*/ 7277100 w 7277100"/>
              <a:gd name="connsiteY4" fmla="*/ 875499 h 6128491"/>
              <a:gd name="connsiteX5" fmla="*/ 7277100 w 7277100"/>
              <a:gd name="connsiteY5" fmla="*/ 5977059 h 6128491"/>
              <a:gd name="connsiteX6" fmla="*/ 7232747 w 7277100"/>
              <a:gd name="connsiteY6" fmla="*/ 6084138 h 6128491"/>
              <a:gd name="connsiteX7" fmla="*/ 7125668 w 7277100"/>
              <a:gd name="connsiteY7" fmla="*/ 6128491 h 6128491"/>
              <a:gd name="connsiteX8" fmla="*/ 151432 w 7277100"/>
              <a:gd name="connsiteY8" fmla="*/ 6128491 h 6128491"/>
              <a:gd name="connsiteX9" fmla="*/ 44353 w 7277100"/>
              <a:gd name="connsiteY9" fmla="*/ 6084138 h 6128491"/>
              <a:gd name="connsiteX10" fmla="*/ 0 w 7277100"/>
              <a:gd name="connsiteY10" fmla="*/ 5977059 h 6128491"/>
              <a:gd name="connsiteX11" fmla="*/ 0 w 7277100"/>
              <a:gd name="connsiteY11" fmla="*/ 875498 h 6128491"/>
              <a:gd name="connsiteX0" fmla="*/ 0 w 7277100"/>
              <a:gd name="connsiteY0" fmla="*/ 151593 h 5404586"/>
              <a:gd name="connsiteX1" fmla="*/ 44354 w 7277100"/>
              <a:gd name="connsiteY1" fmla="*/ 44514 h 5404586"/>
              <a:gd name="connsiteX2" fmla="*/ 151433 w 7277100"/>
              <a:gd name="connsiteY2" fmla="*/ 161 h 5404586"/>
              <a:gd name="connsiteX3" fmla="*/ 7125668 w 7277100"/>
              <a:gd name="connsiteY3" fmla="*/ 161 h 5404586"/>
              <a:gd name="connsiteX4" fmla="*/ 7277100 w 7277100"/>
              <a:gd name="connsiteY4" fmla="*/ 151594 h 5404586"/>
              <a:gd name="connsiteX5" fmla="*/ 7277100 w 7277100"/>
              <a:gd name="connsiteY5" fmla="*/ 5253154 h 5404586"/>
              <a:gd name="connsiteX6" fmla="*/ 7232747 w 7277100"/>
              <a:gd name="connsiteY6" fmla="*/ 5360233 h 5404586"/>
              <a:gd name="connsiteX7" fmla="*/ 7125668 w 7277100"/>
              <a:gd name="connsiteY7" fmla="*/ 5404586 h 5404586"/>
              <a:gd name="connsiteX8" fmla="*/ 151432 w 7277100"/>
              <a:gd name="connsiteY8" fmla="*/ 5404586 h 5404586"/>
              <a:gd name="connsiteX9" fmla="*/ 44353 w 7277100"/>
              <a:gd name="connsiteY9" fmla="*/ 5360233 h 5404586"/>
              <a:gd name="connsiteX10" fmla="*/ 0 w 7277100"/>
              <a:gd name="connsiteY10" fmla="*/ 5253154 h 5404586"/>
              <a:gd name="connsiteX11" fmla="*/ 0 w 7277100"/>
              <a:gd name="connsiteY11" fmla="*/ 151593 h 5404586"/>
              <a:gd name="connsiteX0" fmla="*/ 0 w 7287723"/>
              <a:gd name="connsiteY0" fmla="*/ 151617 h 5404610"/>
              <a:gd name="connsiteX1" fmla="*/ 44354 w 7287723"/>
              <a:gd name="connsiteY1" fmla="*/ 44538 h 5404610"/>
              <a:gd name="connsiteX2" fmla="*/ 151433 w 7287723"/>
              <a:gd name="connsiteY2" fmla="*/ 185 h 5404610"/>
              <a:gd name="connsiteX3" fmla="*/ 7268512 w 7287723"/>
              <a:gd name="connsiteY3" fmla="*/ 161 h 5404610"/>
              <a:gd name="connsiteX4" fmla="*/ 7277100 w 7287723"/>
              <a:gd name="connsiteY4" fmla="*/ 151618 h 5404610"/>
              <a:gd name="connsiteX5" fmla="*/ 7277100 w 7287723"/>
              <a:gd name="connsiteY5" fmla="*/ 5253178 h 5404610"/>
              <a:gd name="connsiteX6" fmla="*/ 7232747 w 7287723"/>
              <a:gd name="connsiteY6" fmla="*/ 5360257 h 5404610"/>
              <a:gd name="connsiteX7" fmla="*/ 7125668 w 7287723"/>
              <a:gd name="connsiteY7" fmla="*/ 5404610 h 5404610"/>
              <a:gd name="connsiteX8" fmla="*/ 151432 w 7287723"/>
              <a:gd name="connsiteY8" fmla="*/ 5404610 h 5404610"/>
              <a:gd name="connsiteX9" fmla="*/ 44353 w 7287723"/>
              <a:gd name="connsiteY9" fmla="*/ 5360257 h 5404610"/>
              <a:gd name="connsiteX10" fmla="*/ 0 w 7287723"/>
              <a:gd name="connsiteY10" fmla="*/ 5253178 h 5404610"/>
              <a:gd name="connsiteX11" fmla="*/ 0 w 7287723"/>
              <a:gd name="connsiteY11" fmla="*/ 151617 h 5404610"/>
              <a:gd name="connsiteX0" fmla="*/ 0 w 7287723"/>
              <a:gd name="connsiteY0" fmla="*/ 151617 h 5404610"/>
              <a:gd name="connsiteX1" fmla="*/ 44354 w 7287723"/>
              <a:gd name="connsiteY1" fmla="*/ 44538 h 5404610"/>
              <a:gd name="connsiteX2" fmla="*/ 151433 w 7287723"/>
              <a:gd name="connsiteY2" fmla="*/ 185 h 5404610"/>
              <a:gd name="connsiteX3" fmla="*/ 7268512 w 7287723"/>
              <a:gd name="connsiteY3" fmla="*/ 161 h 5404610"/>
              <a:gd name="connsiteX4" fmla="*/ 7277100 w 7287723"/>
              <a:gd name="connsiteY4" fmla="*/ 507218 h 5404610"/>
              <a:gd name="connsiteX5" fmla="*/ 7277100 w 7287723"/>
              <a:gd name="connsiteY5" fmla="*/ 5253178 h 5404610"/>
              <a:gd name="connsiteX6" fmla="*/ 7232747 w 7287723"/>
              <a:gd name="connsiteY6" fmla="*/ 5360257 h 5404610"/>
              <a:gd name="connsiteX7" fmla="*/ 7125668 w 7287723"/>
              <a:gd name="connsiteY7" fmla="*/ 5404610 h 5404610"/>
              <a:gd name="connsiteX8" fmla="*/ 151432 w 7287723"/>
              <a:gd name="connsiteY8" fmla="*/ 5404610 h 5404610"/>
              <a:gd name="connsiteX9" fmla="*/ 44353 w 7287723"/>
              <a:gd name="connsiteY9" fmla="*/ 5360257 h 5404610"/>
              <a:gd name="connsiteX10" fmla="*/ 0 w 7287723"/>
              <a:gd name="connsiteY10" fmla="*/ 5253178 h 5404610"/>
              <a:gd name="connsiteX11" fmla="*/ 0 w 7287723"/>
              <a:gd name="connsiteY11" fmla="*/ 151617 h 5404610"/>
              <a:gd name="connsiteX0" fmla="*/ 0 w 8456123"/>
              <a:gd name="connsiteY0" fmla="*/ 151456 h 6146366"/>
              <a:gd name="connsiteX1" fmla="*/ 44354 w 8456123"/>
              <a:gd name="connsiteY1" fmla="*/ 44377 h 6146366"/>
              <a:gd name="connsiteX2" fmla="*/ 151433 w 8456123"/>
              <a:gd name="connsiteY2" fmla="*/ 24 h 6146366"/>
              <a:gd name="connsiteX3" fmla="*/ 7268512 w 8456123"/>
              <a:gd name="connsiteY3" fmla="*/ 0 h 6146366"/>
              <a:gd name="connsiteX4" fmla="*/ 7277100 w 8456123"/>
              <a:gd name="connsiteY4" fmla="*/ 5253017 h 6146366"/>
              <a:gd name="connsiteX5" fmla="*/ 7232747 w 8456123"/>
              <a:gd name="connsiteY5" fmla="*/ 5360096 h 6146366"/>
              <a:gd name="connsiteX6" fmla="*/ 7125668 w 8456123"/>
              <a:gd name="connsiteY6" fmla="*/ 5404449 h 6146366"/>
              <a:gd name="connsiteX7" fmla="*/ 151432 w 8456123"/>
              <a:gd name="connsiteY7" fmla="*/ 5404449 h 6146366"/>
              <a:gd name="connsiteX8" fmla="*/ 44353 w 8456123"/>
              <a:gd name="connsiteY8" fmla="*/ 5360096 h 6146366"/>
              <a:gd name="connsiteX9" fmla="*/ 0 w 8456123"/>
              <a:gd name="connsiteY9" fmla="*/ 5253017 h 6146366"/>
              <a:gd name="connsiteX10" fmla="*/ 0 w 8456123"/>
              <a:gd name="connsiteY10" fmla="*/ 151456 h 6146366"/>
              <a:gd name="connsiteX0" fmla="*/ 0 w 7283061"/>
              <a:gd name="connsiteY0" fmla="*/ 151456 h 6146366"/>
              <a:gd name="connsiteX1" fmla="*/ 44354 w 7283061"/>
              <a:gd name="connsiteY1" fmla="*/ 44377 h 6146366"/>
              <a:gd name="connsiteX2" fmla="*/ 151433 w 7283061"/>
              <a:gd name="connsiteY2" fmla="*/ 24 h 6146366"/>
              <a:gd name="connsiteX3" fmla="*/ 7268512 w 7283061"/>
              <a:gd name="connsiteY3" fmla="*/ 0 h 6146366"/>
              <a:gd name="connsiteX4" fmla="*/ 7277100 w 7283061"/>
              <a:gd name="connsiteY4" fmla="*/ 5253017 h 6146366"/>
              <a:gd name="connsiteX5" fmla="*/ 7232747 w 7283061"/>
              <a:gd name="connsiteY5" fmla="*/ 5360096 h 6146366"/>
              <a:gd name="connsiteX6" fmla="*/ 7125668 w 7283061"/>
              <a:gd name="connsiteY6" fmla="*/ 5404449 h 6146366"/>
              <a:gd name="connsiteX7" fmla="*/ 151432 w 7283061"/>
              <a:gd name="connsiteY7" fmla="*/ 5404449 h 6146366"/>
              <a:gd name="connsiteX8" fmla="*/ 44353 w 7283061"/>
              <a:gd name="connsiteY8" fmla="*/ 5360096 h 6146366"/>
              <a:gd name="connsiteX9" fmla="*/ 0 w 7283061"/>
              <a:gd name="connsiteY9" fmla="*/ 5253017 h 6146366"/>
              <a:gd name="connsiteX10" fmla="*/ 0 w 7283061"/>
              <a:gd name="connsiteY10" fmla="*/ 151456 h 6146366"/>
              <a:gd name="connsiteX0" fmla="*/ 0 w 8313279"/>
              <a:gd name="connsiteY0" fmla="*/ 151456 h 6153759"/>
              <a:gd name="connsiteX1" fmla="*/ 44354 w 8313279"/>
              <a:gd name="connsiteY1" fmla="*/ 44377 h 6153759"/>
              <a:gd name="connsiteX2" fmla="*/ 151433 w 8313279"/>
              <a:gd name="connsiteY2" fmla="*/ 24 h 6153759"/>
              <a:gd name="connsiteX3" fmla="*/ 7268512 w 8313279"/>
              <a:gd name="connsiteY3" fmla="*/ 0 h 6153759"/>
              <a:gd name="connsiteX4" fmla="*/ 7277100 w 8313279"/>
              <a:gd name="connsiteY4" fmla="*/ 5253017 h 6153759"/>
              <a:gd name="connsiteX5" fmla="*/ 7125668 w 8313279"/>
              <a:gd name="connsiteY5" fmla="*/ 5404449 h 6153759"/>
              <a:gd name="connsiteX6" fmla="*/ 151432 w 8313279"/>
              <a:gd name="connsiteY6" fmla="*/ 5404449 h 6153759"/>
              <a:gd name="connsiteX7" fmla="*/ 44353 w 8313279"/>
              <a:gd name="connsiteY7" fmla="*/ 5360096 h 6153759"/>
              <a:gd name="connsiteX8" fmla="*/ 0 w 8313279"/>
              <a:gd name="connsiteY8" fmla="*/ 5253017 h 6153759"/>
              <a:gd name="connsiteX9" fmla="*/ 0 w 8313279"/>
              <a:gd name="connsiteY9" fmla="*/ 151456 h 6153759"/>
              <a:gd name="connsiteX0" fmla="*/ 0 w 7300907"/>
              <a:gd name="connsiteY0" fmla="*/ 151456 h 6153759"/>
              <a:gd name="connsiteX1" fmla="*/ 44354 w 7300907"/>
              <a:gd name="connsiteY1" fmla="*/ 44377 h 6153759"/>
              <a:gd name="connsiteX2" fmla="*/ 151433 w 7300907"/>
              <a:gd name="connsiteY2" fmla="*/ 24 h 6153759"/>
              <a:gd name="connsiteX3" fmla="*/ 7268512 w 7300907"/>
              <a:gd name="connsiteY3" fmla="*/ 0 h 6153759"/>
              <a:gd name="connsiteX4" fmla="*/ 7277100 w 7300907"/>
              <a:gd name="connsiteY4" fmla="*/ 5253017 h 6153759"/>
              <a:gd name="connsiteX5" fmla="*/ 7125668 w 7300907"/>
              <a:gd name="connsiteY5" fmla="*/ 5404449 h 6153759"/>
              <a:gd name="connsiteX6" fmla="*/ 151432 w 7300907"/>
              <a:gd name="connsiteY6" fmla="*/ 5404449 h 6153759"/>
              <a:gd name="connsiteX7" fmla="*/ 44353 w 7300907"/>
              <a:gd name="connsiteY7" fmla="*/ 5360096 h 6153759"/>
              <a:gd name="connsiteX8" fmla="*/ 0 w 7300907"/>
              <a:gd name="connsiteY8" fmla="*/ 5253017 h 6153759"/>
              <a:gd name="connsiteX9" fmla="*/ 0 w 7300907"/>
              <a:gd name="connsiteY9" fmla="*/ 151456 h 6153759"/>
              <a:gd name="connsiteX0" fmla="*/ 0 w 7300907"/>
              <a:gd name="connsiteY0" fmla="*/ 151456 h 5423277"/>
              <a:gd name="connsiteX1" fmla="*/ 44354 w 7300907"/>
              <a:gd name="connsiteY1" fmla="*/ 44377 h 5423277"/>
              <a:gd name="connsiteX2" fmla="*/ 151433 w 7300907"/>
              <a:gd name="connsiteY2" fmla="*/ 24 h 5423277"/>
              <a:gd name="connsiteX3" fmla="*/ 7268512 w 7300907"/>
              <a:gd name="connsiteY3" fmla="*/ 0 h 5423277"/>
              <a:gd name="connsiteX4" fmla="*/ 7277100 w 7300907"/>
              <a:gd name="connsiteY4" fmla="*/ 5253017 h 5423277"/>
              <a:gd name="connsiteX5" fmla="*/ 7125668 w 7300907"/>
              <a:gd name="connsiteY5" fmla="*/ 5404449 h 5423277"/>
              <a:gd name="connsiteX6" fmla="*/ 151432 w 7300907"/>
              <a:gd name="connsiteY6" fmla="*/ 5404449 h 5423277"/>
              <a:gd name="connsiteX7" fmla="*/ 44353 w 7300907"/>
              <a:gd name="connsiteY7" fmla="*/ 5360096 h 5423277"/>
              <a:gd name="connsiteX8" fmla="*/ 0 w 7300907"/>
              <a:gd name="connsiteY8" fmla="*/ 5253017 h 5423277"/>
              <a:gd name="connsiteX9" fmla="*/ 0 w 7300907"/>
              <a:gd name="connsiteY9" fmla="*/ 151456 h 5423277"/>
              <a:gd name="connsiteX0" fmla="*/ 0 w 7300907"/>
              <a:gd name="connsiteY0" fmla="*/ 151456 h 5423277"/>
              <a:gd name="connsiteX1" fmla="*/ 44354 w 7300907"/>
              <a:gd name="connsiteY1" fmla="*/ 44377 h 5423277"/>
              <a:gd name="connsiteX2" fmla="*/ 151433 w 7300907"/>
              <a:gd name="connsiteY2" fmla="*/ 24 h 5423277"/>
              <a:gd name="connsiteX3" fmla="*/ 7268512 w 7300907"/>
              <a:gd name="connsiteY3" fmla="*/ 0 h 5423277"/>
              <a:gd name="connsiteX4" fmla="*/ 7277100 w 7300907"/>
              <a:gd name="connsiteY4" fmla="*/ 5253017 h 5423277"/>
              <a:gd name="connsiteX5" fmla="*/ 7125668 w 7300907"/>
              <a:gd name="connsiteY5" fmla="*/ 5404449 h 5423277"/>
              <a:gd name="connsiteX6" fmla="*/ 151432 w 7300907"/>
              <a:gd name="connsiteY6" fmla="*/ 5404449 h 5423277"/>
              <a:gd name="connsiteX7" fmla="*/ 44353 w 7300907"/>
              <a:gd name="connsiteY7" fmla="*/ 5360096 h 5423277"/>
              <a:gd name="connsiteX8" fmla="*/ 0 w 7300907"/>
              <a:gd name="connsiteY8" fmla="*/ 5253017 h 5423277"/>
              <a:gd name="connsiteX9" fmla="*/ 0 w 7300907"/>
              <a:gd name="connsiteY9" fmla="*/ 151456 h 5423277"/>
              <a:gd name="connsiteX0" fmla="*/ 0 w 8430885"/>
              <a:gd name="connsiteY0" fmla="*/ 151456 h 5404449"/>
              <a:gd name="connsiteX1" fmla="*/ 44354 w 8430885"/>
              <a:gd name="connsiteY1" fmla="*/ 44377 h 5404449"/>
              <a:gd name="connsiteX2" fmla="*/ 151433 w 8430885"/>
              <a:gd name="connsiteY2" fmla="*/ 24 h 5404449"/>
              <a:gd name="connsiteX3" fmla="*/ 7268512 w 8430885"/>
              <a:gd name="connsiteY3" fmla="*/ 0 h 5404449"/>
              <a:gd name="connsiteX4" fmla="*/ 7125668 w 8430885"/>
              <a:gd name="connsiteY4" fmla="*/ 5404449 h 5404449"/>
              <a:gd name="connsiteX5" fmla="*/ 151432 w 8430885"/>
              <a:gd name="connsiteY5" fmla="*/ 5404449 h 5404449"/>
              <a:gd name="connsiteX6" fmla="*/ 44353 w 8430885"/>
              <a:gd name="connsiteY6" fmla="*/ 5360096 h 5404449"/>
              <a:gd name="connsiteX7" fmla="*/ 0 w 8430885"/>
              <a:gd name="connsiteY7" fmla="*/ 5253017 h 5404449"/>
              <a:gd name="connsiteX8" fmla="*/ 0 w 8430885"/>
              <a:gd name="connsiteY8" fmla="*/ 151456 h 5404449"/>
              <a:gd name="connsiteX0" fmla="*/ 0 w 8454692"/>
              <a:gd name="connsiteY0" fmla="*/ 151456 h 5404449"/>
              <a:gd name="connsiteX1" fmla="*/ 44354 w 8454692"/>
              <a:gd name="connsiteY1" fmla="*/ 44377 h 5404449"/>
              <a:gd name="connsiteX2" fmla="*/ 151433 w 8454692"/>
              <a:gd name="connsiteY2" fmla="*/ 24 h 5404449"/>
              <a:gd name="connsiteX3" fmla="*/ 7268512 w 8454692"/>
              <a:gd name="connsiteY3" fmla="*/ 0 h 5404449"/>
              <a:gd name="connsiteX4" fmla="*/ 7268512 w 8454692"/>
              <a:gd name="connsiteY4" fmla="*/ 5404425 h 5404449"/>
              <a:gd name="connsiteX5" fmla="*/ 151432 w 8454692"/>
              <a:gd name="connsiteY5" fmla="*/ 5404449 h 5404449"/>
              <a:gd name="connsiteX6" fmla="*/ 44353 w 8454692"/>
              <a:gd name="connsiteY6" fmla="*/ 5360096 h 5404449"/>
              <a:gd name="connsiteX7" fmla="*/ 0 w 8454692"/>
              <a:gd name="connsiteY7" fmla="*/ 5253017 h 5404449"/>
              <a:gd name="connsiteX8" fmla="*/ 0 w 8454692"/>
              <a:gd name="connsiteY8" fmla="*/ 151456 h 5404449"/>
              <a:gd name="connsiteX0" fmla="*/ 0 w 8430885"/>
              <a:gd name="connsiteY0" fmla="*/ 151456 h 5404449"/>
              <a:gd name="connsiteX1" fmla="*/ 44354 w 8430885"/>
              <a:gd name="connsiteY1" fmla="*/ 44377 h 5404449"/>
              <a:gd name="connsiteX2" fmla="*/ 151433 w 8430885"/>
              <a:gd name="connsiteY2" fmla="*/ 24 h 5404449"/>
              <a:gd name="connsiteX3" fmla="*/ 7268512 w 8430885"/>
              <a:gd name="connsiteY3" fmla="*/ 0 h 5404449"/>
              <a:gd name="connsiteX4" fmla="*/ 7268512 w 8430885"/>
              <a:gd name="connsiteY4" fmla="*/ 5404425 h 5404449"/>
              <a:gd name="connsiteX5" fmla="*/ 151432 w 8430885"/>
              <a:gd name="connsiteY5" fmla="*/ 5404449 h 5404449"/>
              <a:gd name="connsiteX6" fmla="*/ 44353 w 8430885"/>
              <a:gd name="connsiteY6" fmla="*/ 5360096 h 5404449"/>
              <a:gd name="connsiteX7" fmla="*/ 0 w 8430885"/>
              <a:gd name="connsiteY7" fmla="*/ 5253017 h 5404449"/>
              <a:gd name="connsiteX8" fmla="*/ 0 w 8430885"/>
              <a:gd name="connsiteY8" fmla="*/ 151456 h 5404449"/>
              <a:gd name="connsiteX0" fmla="*/ 0 w 7279035"/>
              <a:gd name="connsiteY0" fmla="*/ 151456 h 5404449"/>
              <a:gd name="connsiteX1" fmla="*/ 44354 w 7279035"/>
              <a:gd name="connsiteY1" fmla="*/ 44377 h 5404449"/>
              <a:gd name="connsiteX2" fmla="*/ 151433 w 7279035"/>
              <a:gd name="connsiteY2" fmla="*/ 24 h 5404449"/>
              <a:gd name="connsiteX3" fmla="*/ 7268512 w 7279035"/>
              <a:gd name="connsiteY3" fmla="*/ 0 h 5404449"/>
              <a:gd name="connsiteX4" fmla="*/ 7268512 w 7279035"/>
              <a:gd name="connsiteY4" fmla="*/ 5404425 h 5404449"/>
              <a:gd name="connsiteX5" fmla="*/ 151432 w 7279035"/>
              <a:gd name="connsiteY5" fmla="*/ 5404449 h 5404449"/>
              <a:gd name="connsiteX6" fmla="*/ 44353 w 7279035"/>
              <a:gd name="connsiteY6" fmla="*/ 5360096 h 5404449"/>
              <a:gd name="connsiteX7" fmla="*/ 0 w 7279035"/>
              <a:gd name="connsiteY7" fmla="*/ 5253017 h 5404449"/>
              <a:gd name="connsiteX8" fmla="*/ 0 w 7279035"/>
              <a:gd name="connsiteY8" fmla="*/ 151456 h 540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9035" h="5404449">
                <a:moveTo>
                  <a:pt x="0" y="151456"/>
                </a:moveTo>
                <a:cubicBezTo>
                  <a:pt x="0" y="111294"/>
                  <a:pt x="15955" y="72776"/>
                  <a:pt x="44354" y="44377"/>
                </a:cubicBezTo>
                <a:cubicBezTo>
                  <a:pt x="72753" y="15978"/>
                  <a:pt x="111270" y="24"/>
                  <a:pt x="151433" y="24"/>
                </a:cubicBezTo>
                <a:lnTo>
                  <a:pt x="7268512" y="0"/>
                </a:lnTo>
                <a:cubicBezTo>
                  <a:pt x="7267103" y="1375751"/>
                  <a:pt x="7279035" y="3862416"/>
                  <a:pt x="7268512" y="5404425"/>
                </a:cubicBezTo>
                <a:lnTo>
                  <a:pt x="151432" y="5404449"/>
                </a:lnTo>
                <a:cubicBezTo>
                  <a:pt x="111270" y="5404449"/>
                  <a:pt x="72752" y="5388495"/>
                  <a:pt x="44353" y="5360096"/>
                </a:cubicBezTo>
                <a:cubicBezTo>
                  <a:pt x="15954" y="5331697"/>
                  <a:pt x="0" y="5293180"/>
                  <a:pt x="0" y="5253017"/>
                </a:cubicBezTo>
                <a:lnTo>
                  <a:pt x="0" y="151456"/>
                </a:lnTo>
                <a:close/>
              </a:path>
            </a:pathLst>
          </a:custGeom>
          <a:solidFill>
            <a:schemeClr val="bg1"/>
          </a:solidFill>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Slide Number Placeholder 12"/>
          <p:cNvSpPr>
            <a:spLocks noGrp="1"/>
          </p:cNvSpPr>
          <p:nvPr>
            <p:ph type="sldNum" sz="quarter" idx="18"/>
          </p:nvPr>
        </p:nvSpPr>
        <p:spPr/>
        <p:txBody>
          <a:bodyPr/>
          <a:lstStyle>
            <a:lvl1pPr>
              <a:defRPr/>
            </a:lvl1pPr>
          </a:lstStyle>
          <a:p>
            <a:pPr>
              <a:defRPr/>
            </a:pPr>
            <a:fld id="{3472E642-EFC0-4CA2-B126-6B4A9B88C5C5}" type="slidenum">
              <a:rPr lang="en-US"/>
              <a:pPr>
                <a:defRPr/>
              </a:pPr>
              <a:t>‹#›</a:t>
            </a:fld>
            <a:endParaRPr lang="en-US"/>
          </a:p>
        </p:txBody>
      </p:sp>
      <p:sp>
        <p:nvSpPr>
          <p:cNvPr id="6" name="Footer Placeholder 13"/>
          <p:cNvSpPr>
            <a:spLocks noGrp="1"/>
          </p:cNvSpPr>
          <p:nvPr>
            <p:ph type="ftr" sz="quarter" idx="19"/>
          </p:nvPr>
        </p:nvSpPr>
        <p:spPr/>
        <p:txBody>
          <a:bodyPr/>
          <a:lstStyle>
            <a:lvl1pPr>
              <a:defRPr/>
            </a:lvl1pPr>
          </a:lstStyle>
          <a:p>
            <a:pPr>
              <a:defRPr/>
            </a:pP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age header">
    <p:spTree>
      <p:nvGrpSpPr>
        <p:cNvPr id="1" name=""/>
        <p:cNvGrpSpPr/>
        <p:nvPr/>
      </p:nvGrpSpPr>
      <p:grpSpPr>
        <a:xfrm>
          <a:off x="0" y="0"/>
          <a:ext cx="0" cy="0"/>
          <a:chOff x="0" y="0"/>
          <a:chExt cx="0" cy="0"/>
        </a:xfrm>
      </p:grpSpPr>
      <p:sp>
        <p:nvSpPr>
          <p:cNvPr id="5" name="Rectangle 4"/>
          <p:cNvSpPr>
            <a:spLocks noChangeArrowheads="1"/>
          </p:cNvSpPr>
          <p:nvPr/>
        </p:nvSpPr>
        <p:spPr bwMode="auto">
          <a:xfrm>
            <a:off x="1871663" y="5795963"/>
            <a:ext cx="7272337"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6" name="Round Same Side Corner Rectangle 5"/>
          <p:cNvSpPr/>
          <p:nvPr/>
        </p:nvSpPr>
        <p:spPr>
          <a:xfrm rot="5400000">
            <a:off x="180181" y="359569"/>
            <a:ext cx="1439863"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7" name="Picture 9"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8" name="Picture Placeholder 7"/>
          <p:cNvSpPr>
            <a:spLocks noGrp="1"/>
          </p:cNvSpPr>
          <p:nvPr>
            <p:ph type="pic" sz="quarter" idx="13"/>
          </p:nvPr>
        </p:nvSpPr>
        <p:spPr>
          <a:xfrm>
            <a:off x="1872000" y="540000"/>
            <a:ext cx="7294098" cy="1441300"/>
          </a:xfrm>
          <a:custGeom>
            <a:avLst/>
            <a:gdLst>
              <a:gd name="connsiteX0" fmla="*/ 0 w 7272000"/>
              <a:gd name="connsiteY0" fmla="*/ 163800 h 1440000"/>
              <a:gd name="connsiteX1" fmla="*/ 47976 w 7272000"/>
              <a:gd name="connsiteY1" fmla="*/ 47976 h 1440000"/>
              <a:gd name="connsiteX2" fmla="*/ 163800 w 7272000"/>
              <a:gd name="connsiteY2" fmla="*/ 0 h 1440000"/>
              <a:gd name="connsiteX3" fmla="*/ 7108200 w 7272000"/>
              <a:gd name="connsiteY3" fmla="*/ 0 h 1440000"/>
              <a:gd name="connsiteX4" fmla="*/ 7224024 w 7272000"/>
              <a:gd name="connsiteY4" fmla="*/ 47976 h 1440000"/>
              <a:gd name="connsiteX5" fmla="*/ 7272000 w 7272000"/>
              <a:gd name="connsiteY5" fmla="*/ 163800 h 1440000"/>
              <a:gd name="connsiteX6" fmla="*/ 7272000 w 7272000"/>
              <a:gd name="connsiteY6" fmla="*/ 1276200 h 1440000"/>
              <a:gd name="connsiteX7" fmla="*/ 7224024 w 7272000"/>
              <a:gd name="connsiteY7" fmla="*/ 1392024 h 1440000"/>
              <a:gd name="connsiteX8" fmla="*/ 7108200 w 7272000"/>
              <a:gd name="connsiteY8" fmla="*/ 1440000 h 1440000"/>
              <a:gd name="connsiteX9" fmla="*/ 163800 w 7272000"/>
              <a:gd name="connsiteY9" fmla="*/ 1440000 h 1440000"/>
              <a:gd name="connsiteX10" fmla="*/ 47976 w 7272000"/>
              <a:gd name="connsiteY10" fmla="*/ 1392024 h 1440000"/>
              <a:gd name="connsiteX11" fmla="*/ 0 w 7272000"/>
              <a:gd name="connsiteY11" fmla="*/ 1276200 h 1440000"/>
              <a:gd name="connsiteX12" fmla="*/ 0 w 7272000"/>
              <a:gd name="connsiteY12" fmla="*/ 163800 h 1440000"/>
              <a:gd name="connsiteX0" fmla="*/ 0 w 8292900"/>
              <a:gd name="connsiteY0" fmla="*/ 212700 h 1488900"/>
              <a:gd name="connsiteX1" fmla="*/ 47976 w 8292900"/>
              <a:gd name="connsiteY1" fmla="*/ 96876 h 1488900"/>
              <a:gd name="connsiteX2" fmla="*/ 163800 w 8292900"/>
              <a:gd name="connsiteY2" fmla="*/ 48900 h 1488900"/>
              <a:gd name="connsiteX3" fmla="*/ 7108200 w 8292900"/>
              <a:gd name="connsiteY3" fmla="*/ 48900 h 1488900"/>
              <a:gd name="connsiteX4" fmla="*/ 7272000 w 8292900"/>
              <a:gd name="connsiteY4" fmla="*/ 212700 h 1488900"/>
              <a:gd name="connsiteX5" fmla="*/ 7272000 w 8292900"/>
              <a:gd name="connsiteY5" fmla="*/ 1325100 h 1488900"/>
              <a:gd name="connsiteX6" fmla="*/ 7224024 w 8292900"/>
              <a:gd name="connsiteY6" fmla="*/ 1440924 h 1488900"/>
              <a:gd name="connsiteX7" fmla="*/ 7108200 w 8292900"/>
              <a:gd name="connsiteY7" fmla="*/ 1488900 h 1488900"/>
              <a:gd name="connsiteX8" fmla="*/ 163800 w 8292900"/>
              <a:gd name="connsiteY8" fmla="*/ 1488900 h 1488900"/>
              <a:gd name="connsiteX9" fmla="*/ 47976 w 8292900"/>
              <a:gd name="connsiteY9" fmla="*/ 1440924 h 1488900"/>
              <a:gd name="connsiteX10" fmla="*/ 0 w 8292900"/>
              <a:gd name="connsiteY10" fmla="*/ 1325100 h 1488900"/>
              <a:gd name="connsiteX11" fmla="*/ 0 w 8292900"/>
              <a:gd name="connsiteY11" fmla="*/ 212700 h 1488900"/>
              <a:gd name="connsiteX0" fmla="*/ 0 w 8292900"/>
              <a:gd name="connsiteY0" fmla="*/ 163800 h 1440000"/>
              <a:gd name="connsiteX1" fmla="*/ 47976 w 8292900"/>
              <a:gd name="connsiteY1" fmla="*/ 47976 h 1440000"/>
              <a:gd name="connsiteX2" fmla="*/ 163800 w 8292900"/>
              <a:gd name="connsiteY2" fmla="*/ 0 h 1440000"/>
              <a:gd name="connsiteX3" fmla="*/ 7108200 w 8292900"/>
              <a:gd name="connsiteY3" fmla="*/ 0 h 1440000"/>
              <a:gd name="connsiteX4" fmla="*/ 7272000 w 8292900"/>
              <a:gd name="connsiteY4" fmla="*/ 163800 h 1440000"/>
              <a:gd name="connsiteX5" fmla="*/ 7272000 w 8292900"/>
              <a:gd name="connsiteY5" fmla="*/ 1276200 h 1440000"/>
              <a:gd name="connsiteX6" fmla="*/ 7224024 w 8292900"/>
              <a:gd name="connsiteY6" fmla="*/ 1392024 h 1440000"/>
              <a:gd name="connsiteX7" fmla="*/ 7108200 w 8292900"/>
              <a:gd name="connsiteY7" fmla="*/ 1440000 h 1440000"/>
              <a:gd name="connsiteX8" fmla="*/ 163800 w 8292900"/>
              <a:gd name="connsiteY8" fmla="*/ 1440000 h 1440000"/>
              <a:gd name="connsiteX9" fmla="*/ 47976 w 8292900"/>
              <a:gd name="connsiteY9" fmla="*/ 1392024 h 1440000"/>
              <a:gd name="connsiteX10" fmla="*/ 0 w 8292900"/>
              <a:gd name="connsiteY10" fmla="*/ 1276200 h 1440000"/>
              <a:gd name="connsiteX11" fmla="*/ 0 w 8292900"/>
              <a:gd name="connsiteY11" fmla="*/ 163800 h 1440000"/>
              <a:gd name="connsiteX0" fmla="*/ 0 w 8445300"/>
              <a:gd name="connsiteY0" fmla="*/ 163800 h 1440000"/>
              <a:gd name="connsiteX1" fmla="*/ 47976 w 8445300"/>
              <a:gd name="connsiteY1" fmla="*/ 47976 h 1440000"/>
              <a:gd name="connsiteX2" fmla="*/ 163800 w 8445300"/>
              <a:gd name="connsiteY2" fmla="*/ 0 h 1440000"/>
              <a:gd name="connsiteX3" fmla="*/ 7260600 w 8445300"/>
              <a:gd name="connsiteY3" fmla="*/ 0 h 1440000"/>
              <a:gd name="connsiteX4" fmla="*/ 7272000 w 8445300"/>
              <a:gd name="connsiteY4" fmla="*/ 163800 h 1440000"/>
              <a:gd name="connsiteX5" fmla="*/ 7272000 w 8445300"/>
              <a:gd name="connsiteY5" fmla="*/ 1276200 h 1440000"/>
              <a:gd name="connsiteX6" fmla="*/ 7224024 w 8445300"/>
              <a:gd name="connsiteY6" fmla="*/ 1392024 h 1440000"/>
              <a:gd name="connsiteX7" fmla="*/ 7108200 w 8445300"/>
              <a:gd name="connsiteY7" fmla="*/ 1440000 h 1440000"/>
              <a:gd name="connsiteX8" fmla="*/ 163800 w 8445300"/>
              <a:gd name="connsiteY8" fmla="*/ 1440000 h 1440000"/>
              <a:gd name="connsiteX9" fmla="*/ 47976 w 8445300"/>
              <a:gd name="connsiteY9" fmla="*/ 1392024 h 1440000"/>
              <a:gd name="connsiteX10" fmla="*/ 0 w 8445300"/>
              <a:gd name="connsiteY10" fmla="*/ 1276200 h 1440000"/>
              <a:gd name="connsiteX11" fmla="*/ 0 w 8445300"/>
              <a:gd name="connsiteY11" fmla="*/ 163800 h 1440000"/>
              <a:gd name="connsiteX0" fmla="*/ 0 w 8445300"/>
              <a:gd name="connsiteY0" fmla="*/ 163800 h 1440000"/>
              <a:gd name="connsiteX1" fmla="*/ 47976 w 8445300"/>
              <a:gd name="connsiteY1" fmla="*/ 47976 h 1440000"/>
              <a:gd name="connsiteX2" fmla="*/ 163800 w 8445300"/>
              <a:gd name="connsiteY2" fmla="*/ 0 h 1440000"/>
              <a:gd name="connsiteX3" fmla="*/ 7260600 w 8445300"/>
              <a:gd name="connsiteY3" fmla="*/ 0 h 1440000"/>
              <a:gd name="connsiteX4" fmla="*/ 7272000 w 8445300"/>
              <a:gd name="connsiteY4" fmla="*/ 163800 h 1440000"/>
              <a:gd name="connsiteX5" fmla="*/ 7272000 w 8445300"/>
              <a:gd name="connsiteY5" fmla="*/ 1276200 h 1440000"/>
              <a:gd name="connsiteX6" fmla="*/ 7224024 w 8445300"/>
              <a:gd name="connsiteY6" fmla="*/ 1392024 h 1440000"/>
              <a:gd name="connsiteX7" fmla="*/ 7108200 w 8445300"/>
              <a:gd name="connsiteY7" fmla="*/ 1440000 h 1440000"/>
              <a:gd name="connsiteX8" fmla="*/ 163800 w 8445300"/>
              <a:gd name="connsiteY8" fmla="*/ 1440000 h 1440000"/>
              <a:gd name="connsiteX9" fmla="*/ 47976 w 8445300"/>
              <a:gd name="connsiteY9" fmla="*/ 1392024 h 1440000"/>
              <a:gd name="connsiteX10" fmla="*/ 0 w 8445300"/>
              <a:gd name="connsiteY10" fmla="*/ 1276200 h 1440000"/>
              <a:gd name="connsiteX11" fmla="*/ 0 w 8445300"/>
              <a:gd name="connsiteY11" fmla="*/ 163800 h 1440000"/>
              <a:gd name="connsiteX0" fmla="*/ 0 w 8445300"/>
              <a:gd name="connsiteY0" fmla="*/ 163800 h 1440000"/>
              <a:gd name="connsiteX1" fmla="*/ 47976 w 8445300"/>
              <a:gd name="connsiteY1" fmla="*/ 47976 h 1440000"/>
              <a:gd name="connsiteX2" fmla="*/ 163800 w 8445300"/>
              <a:gd name="connsiteY2" fmla="*/ 0 h 1440000"/>
              <a:gd name="connsiteX3" fmla="*/ 7260600 w 8445300"/>
              <a:gd name="connsiteY3" fmla="*/ 0 h 1440000"/>
              <a:gd name="connsiteX4" fmla="*/ 7272000 w 8445300"/>
              <a:gd name="connsiteY4" fmla="*/ 163800 h 1440000"/>
              <a:gd name="connsiteX5" fmla="*/ 7272000 w 8445300"/>
              <a:gd name="connsiteY5" fmla="*/ 1276200 h 1440000"/>
              <a:gd name="connsiteX6" fmla="*/ 7224024 w 8445300"/>
              <a:gd name="connsiteY6" fmla="*/ 1392024 h 1440000"/>
              <a:gd name="connsiteX7" fmla="*/ 7108200 w 8445300"/>
              <a:gd name="connsiteY7" fmla="*/ 1440000 h 1440000"/>
              <a:gd name="connsiteX8" fmla="*/ 163800 w 8445300"/>
              <a:gd name="connsiteY8" fmla="*/ 1440000 h 1440000"/>
              <a:gd name="connsiteX9" fmla="*/ 47976 w 8445300"/>
              <a:gd name="connsiteY9" fmla="*/ 1392024 h 1440000"/>
              <a:gd name="connsiteX10" fmla="*/ 0 w 8445300"/>
              <a:gd name="connsiteY10" fmla="*/ 1276200 h 1440000"/>
              <a:gd name="connsiteX11" fmla="*/ 0 w 8445300"/>
              <a:gd name="connsiteY11" fmla="*/ 163800 h 1440000"/>
              <a:gd name="connsiteX0" fmla="*/ 0 w 7272000"/>
              <a:gd name="connsiteY0" fmla="*/ 163800 h 1440000"/>
              <a:gd name="connsiteX1" fmla="*/ 47976 w 7272000"/>
              <a:gd name="connsiteY1" fmla="*/ 47976 h 1440000"/>
              <a:gd name="connsiteX2" fmla="*/ 163800 w 7272000"/>
              <a:gd name="connsiteY2" fmla="*/ 0 h 1440000"/>
              <a:gd name="connsiteX3" fmla="*/ 7260600 w 7272000"/>
              <a:gd name="connsiteY3" fmla="*/ 0 h 1440000"/>
              <a:gd name="connsiteX4" fmla="*/ 7272000 w 7272000"/>
              <a:gd name="connsiteY4" fmla="*/ 163800 h 1440000"/>
              <a:gd name="connsiteX5" fmla="*/ 7272000 w 7272000"/>
              <a:gd name="connsiteY5" fmla="*/ 1276200 h 1440000"/>
              <a:gd name="connsiteX6" fmla="*/ 7224024 w 7272000"/>
              <a:gd name="connsiteY6" fmla="*/ 1392024 h 1440000"/>
              <a:gd name="connsiteX7" fmla="*/ 7108200 w 7272000"/>
              <a:gd name="connsiteY7" fmla="*/ 1440000 h 1440000"/>
              <a:gd name="connsiteX8" fmla="*/ 163800 w 7272000"/>
              <a:gd name="connsiteY8" fmla="*/ 1440000 h 1440000"/>
              <a:gd name="connsiteX9" fmla="*/ 47976 w 7272000"/>
              <a:gd name="connsiteY9" fmla="*/ 1392024 h 1440000"/>
              <a:gd name="connsiteX10" fmla="*/ 0 w 7272000"/>
              <a:gd name="connsiteY10" fmla="*/ 1276200 h 1440000"/>
              <a:gd name="connsiteX11" fmla="*/ 0 w 7272000"/>
              <a:gd name="connsiteY11" fmla="*/ 163800 h 1440000"/>
              <a:gd name="connsiteX0" fmla="*/ 0 w 7289600"/>
              <a:gd name="connsiteY0" fmla="*/ 163800 h 1440000"/>
              <a:gd name="connsiteX1" fmla="*/ 47976 w 7289600"/>
              <a:gd name="connsiteY1" fmla="*/ 47976 h 1440000"/>
              <a:gd name="connsiteX2" fmla="*/ 163800 w 7289600"/>
              <a:gd name="connsiteY2" fmla="*/ 0 h 1440000"/>
              <a:gd name="connsiteX3" fmla="*/ 7260600 w 7289600"/>
              <a:gd name="connsiteY3" fmla="*/ 0 h 1440000"/>
              <a:gd name="connsiteX4" fmla="*/ 7272000 w 7289600"/>
              <a:gd name="connsiteY4" fmla="*/ 163800 h 1440000"/>
              <a:gd name="connsiteX5" fmla="*/ 7272000 w 7289600"/>
              <a:gd name="connsiteY5" fmla="*/ 1276200 h 1440000"/>
              <a:gd name="connsiteX6" fmla="*/ 7224024 w 7289600"/>
              <a:gd name="connsiteY6" fmla="*/ 1392024 h 1440000"/>
              <a:gd name="connsiteX7" fmla="*/ 7108200 w 7289600"/>
              <a:gd name="connsiteY7" fmla="*/ 1440000 h 1440000"/>
              <a:gd name="connsiteX8" fmla="*/ 163800 w 7289600"/>
              <a:gd name="connsiteY8" fmla="*/ 1440000 h 1440000"/>
              <a:gd name="connsiteX9" fmla="*/ 47976 w 7289600"/>
              <a:gd name="connsiteY9" fmla="*/ 1392024 h 1440000"/>
              <a:gd name="connsiteX10" fmla="*/ 0 w 7289600"/>
              <a:gd name="connsiteY10" fmla="*/ 1276200 h 1440000"/>
              <a:gd name="connsiteX11" fmla="*/ 0 w 7289600"/>
              <a:gd name="connsiteY11" fmla="*/ 163800 h 1440000"/>
              <a:gd name="connsiteX0" fmla="*/ 0 w 8292900"/>
              <a:gd name="connsiteY0" fmla="*/ 163800 h 1488900"/>
              <a:gd name="connsiteX1" fmla="*/ 47976 w 8292900"/>
              <a:gd name="connsiteY1" fmla="*/ 47976 h 1488900"/>
              <a:gd name="connsiteX2" fmla="*/ 163800 w 8292900"/>
              <a:gd name="connsiteY2" fmla="*/ 0 h 1488900"/>
              <a:gd name="connsiteX3" fmla="*/ 7260600 w 8292900"/>
              <a:gd name="connsiteY3" fmla="*/ 0 h 1488900"/>
              <a:gd name="connsiteX4" fmla="*/ 7272000 w 8292900"/>
              <a:gd name="connsiteY4" fmla="*/ 163800 h 1488900"/>
              <a:gd name="connsiteX5" fmla="*/ 7272000 w 8292900"/>
              <a:gd name="connsiteY5" fmla="*/ 1276200 h 1488900"/>
              <a:gd name="connsiteX6" fmla="*/ 7108200 w 8292900"/>
              <a:gd name="connsiteY6" fmla="*/ 1440000 h 1488900"/>
              <a:gd name="connsiteX7" fmla="*/ 163800 w 8292900"/>
              <a:gd name="connsiteY7" fmla="*/ 1440000 h 1488900"/>
              <a:gd name="connsiteX8" fmla="*/ 47976 w 8292900"/>
              <a:gd name="connsiteY8" fmla="*/ 1392024 h 1488900"/>
              <a:gd name="connsiteX9" fmla="*/ 0 w 8292900"/>
              <a:gd name="connsiteY9" fmla="*/ 1276200 h 1488900"/>
              <a:gd name="connsiteX10" fmla="*/ 0 w 8292900"/>
              <a:gd name="connsiteY10" fmla="*/ 163800 h 1488900"/>
              <a:gd name="connsiteX0" fmla="*/ 0 w 7289600"/>
              <a:gd name="connsiteY0" fmla="*/ 163800 h 1440000"/>
              <a:gd name="connsiteX1" fmla="*/ 47976 w 7289600"/>
              <a:gd name="connsiteY1" fmla="*/ 47976 h 1440000"/>
              <a:gd name="connsiteX2" fmla="*/ 163800 w 7289600"/>
              <a:gd name="connsiteY2" fmla="*/ 0 h 1440000"/>
              <a:gd name="connsiteX3" fmla="*/ 7260600 w 7289600"/>
              <a:gd name="connsiteY3" fmla="*/ 0 h 1440000"/>
              <a:gd name="connsiteX4" fmla="*/ 7272000 w 7289600"/>
              <a:gd name="connsiteY4" fmla="*/ 163800 h 1440000"/>
              <a:gd name="connsiteX5" fmla="*/ 7108200 w 7289600"/>
              <a:gd name="connsiteY5" fmla="*/ 1440000 h 1440000"/>
              <a:gd name="connsiteX6" fmla="*/ 163800 w 7289600"/>
              <a:gd name="connsiteY6" fmla="*/ 1440000 h 1440000"/>
              <a:gd name="connsiteX7" fmla="*/ 47976 w 7289600"/>
              <a:gd name="connsiteY7" fmla="*/ 1392024 h 1440000"/>
              <a:gd name="connsiteX8" fmla="*/ 0 w 7289600"/>
              <a:gd name="connsiteY8" fmla="*/ 1276200 h 1440000"/>
              <a:gd name="connsiteX9" fmla="*/ 0 w 7289600"/>
              <a:gd name="connsiteY9" fmla="*/ 163800 h 1440000"/>
              <a:gd name="connsiteX0" fmla="*/ 0 w 7289600"/>
              <a:gd name="connsiteY0" fmla="*/ 163800 h 1440000"/>
              <a:gd name="connsiteX1" fmla="*/ 47976 w 7289600"/>
              <a:gd name="connsiteY1" fmla="*/ 47976 h 1440000"/>
              <a:gd name="connsiteX2" fmla="*/ 163800 w 7289600"/>
              <a:gd name="connsiteY2" fmla="*/ 0 h 1440000"/>
              <a:gd name="connsiteX3" fmla="*/ 7260600 w 7289600"/>
              <a:gd name="connsiteY3" fmla="*/ 0 h 1440000"/>
              <a:gd name="connsiteX4" fmla="*/ 7272000 w 7289600"/>
              <a:gd name="connsiteY4" fmla="*/ 163800 h 1440000"/>
              <a:gd name="connsiteX5" fmla="*/ 7273300 w 7289600"/>
              <a:gd name="connsiteY5" fmla="*/ 1440000 h 1440000"/>
              <a:gd name="connsiteX6" fmla="*/ 163800 w 7289600"/>
              <a:gd name="connsiteY6" fmla="*/ 1440000 h 1440000"/>
              <a:gd name="connsiteX7" fmla="*/ 47976 w 7289600"/>
              <a:gd name="connsiteY7" fmla="*/ 1392024 h 1440000"/>
              <a:gd name="connsiteX8" fmla="*/ 0 w 7289600"/>
              <a:gd name="connsiteY8" fmla="*/ 1276200 h 1440000"/>
              <a:gd name="connsiteX9" fmla="*/ 0 w 7289600"/>
              <a:gd name="connsiteY9" fmla="*/ 163800 h 1440000"/>
              <a:gd name="connsiteX0" fmla="*/ 0 w 8456100"/>
              <a:gd name="connsiteY0" fmla="*/ 163800 h 1440000"/>
              <a:gd name="connsiteX1" fmla="*/ 47976 w 8456100"/>
              <a:gd name="connsiteY1" fmla="*/ 47976 h 1440000"/>
              <a:gd name="connsiteX2" fmla="*/ 163800 w 8456100"/>
              <a:gd name="connsiteY2" fmla="*/ 0 h 1440000"/>
              <a:gd name="connsiteX3" fmla="*/ 7260600 w 8456100"/>
              <a:gd name="connsiteY3" fmla="*/ 0 h 1440000"/>
              <a:gd name="connsiteX4" fmla="*/ 7273300 w 8456100"/>
              <a:gd name="connsiteY4" fmla="*/ 1440000 h 1440000"/>
              <a:gd name="connsiteX5" fmla="*/ 163800 w 8456100"/>
              <a:gd name="connsiteY5" fmla="*/ 1440000 h 1440000"/>
              <a:gd name="connsiteX6" fmla="*/ 47976 w 8456100"/>
              <a:gd name="connsiteY6" fmla="*/ 1392024 h 1440000"/>
              <a:gd name="connsiteX7" fmla="*/ 0 w 8456100"/>
              <a:gd name="connsiteY7" fmla="*/ 1276200 h 1440000"/>
              <a:gd name="connsiteX8" fmla="*/ 0 w 8456100"/>
              <a:gd name="connsiteY8" fmla="*/ 163800 h 1440000"/>
              <a:gd name="connsiteX0" fmla="*/ 0 w 8456100"/>
              <a:gd name="connsiteY0" fmla="*/ 163800 h 1440000"/>
              <a:gd name="connsiteX1" fmla="*/ 47976 w 8456100"/>
              <a:gd name="connsiteY1" fmla="*/ 47976 h 1440000"/>
              <a:gd name="connsiteX2" fmla="*/ 163800 w 8456100"/>
              <a:gd name="connsiteY2" fmla="*/ 0 h 1440000"/>
              <a:gd name="connsiteX3" fmla="*/ 7260600 w 8456100"/>
              <a:gd name="connsiteY3" fmla="*/ 0 h 1440000"/>
              <a:gd name="connsiteX4" fmla="*/ 7273300 w 8456100"/>
              <a:gd name="connsiteY4" fmla="*/ 1440000 h 1440000"/>
              <a:gd name="connsiteX5" fmla="*/ 163800 w 8456100"/>
              <a:gd name="connsiteY5" fmla="*/ 1440000 h 1440000"/>
              <a:gd name="connsiteX6" fmla="*/ 47976 w 8456100"/>
              <a:gd name="connsiteY6" fmla="*/ 1392024 h 1440000"/>
              <a:gd name="connsiteX7" fmla="*/ 0 w 8456100"/>
              <a:gd name="connsiteY7" fmla="*/ 1276200 h 1440000"/>
              <a:gd name="connsiteX8" fmla="*/ 0 w 8456100"/>
              <a:gd name="connsiteY8" fmla="*/ 163800 h 1440000"/>
              <a:gd name="connsiteX0" fmla="*/ 0 w 8456100"/>
              <a:gd name="connsiteY0" fmla="*/ 163800 h 1440000"/>
              <a:gd name="connsiteX1" fmla="*/ 47976 w 8456100"/>
              <a:gd name="connsiteY1" fmla="*/ 47976 h 1440000"/>
              <a:gd name="connsiteX2" fmla="*/ 163800 w 8456100"/>
              <a:gd name="connsiteY2" fmla="*/ 0 h 1440000"/>
              <a:gd name="connsiteX3" fmla="*/ 7260600 w 8456100"/>
              <a:gd name="connsiteY3" fmla="*/ 0 h 1440000"/>
              <a:gd name="connsiteX4" fmla="*/ 7273300 w 8456100"/>
              <a:gd name="connsiteY4" fmla="*/ 1440000 h 1440000"/>
              <a:gd name="connsiteX5" fmla="*/ 163800 w 8456100"/>
              <a:gd name="connsiteY5" fmla="*/ 1440000 h 1440000"/>
              <a:gd name="connsiteX6" fmla="*/ 47976 w 8456100"/>
              <a:gd name="connsiteY6" fmla="*/ 1392024 h 1440000"/>
              <a:gd name="connsiteX7" fmla="*/ 0 w 8456100"/>
              <a:gd name="connsiteY7" fmla="*/ 1276200 h 1440000"/>
              <a:gd name="connsiteX8" fmla="*/ 0 w 8456100"/>
              <a:gd name="connsiteY8" fmla="*/ 163800 h 1440000"/>
              <a:gd name="connsiteX0" fmla="*/ 0 w 7273300"/>
              <a:gd name="connsiteY0" fmla="*/ 163800 h 1440000"/>
              <a:gd name="connsiteX1" fmla="*/ 47976 w 7273300"/>
              <a:gd name="connsiteY1" fmla="*/ 47976 h 1440000"/>
              <a:gd name="connsiteX2" fmla="*/ 163800 w 7273300"/>
              <a:gd name="connsiteY2" fmla="*/ 0 h 1440000"/>
              <a:gd name="connsiteX3" fmla="*/ 7260600 w 7273300"/>
              <a:gd name="connsiteY3" fmla="*/ 0 h 1440000"/>
              <a:gd name="connsiteX4" fmla="*/ 7273300 w 7273300"/>
              <a:gd name="connsiteY4" fmla="*/ 1440000 h 1440000"/>
              <a:gd name="connsiteX5" fmla="*/ 163800 w 7273300"/>
              <a:gd name="connsiteY5" fmla="*/ 1440000 h 1440000"/>
              <a:gd name="connsiteX6" fmla="*/ 47976 w 7273300"/>
              <a:gd name="connsiteY6" fmla="*/ 1392024 h 1440000"/>
              <a:gd name="connsiteX7" fmla="*/ 0 w 7273300"/>
              <a:gd name="connsiteY7" fmla="*/ 1276200 h 1440000"/>
              <a:gd name="connsiteX8" fmla="*/ 0 w 7273300"/>
              <a:gd name="connsiteY8" fmla="*/ 163800 h 1440000"/>
              <a:gd name="connsiteX0" fmla="*/ 0 w 7273300"/>
              <a:gd name="connsiteY0" fmla="*/ 163800 h 1440000"/>
              <a:gd name="connsiteX1" fmla="*/ 47976 w 7273300"/>
              <a:gd name="connsiteY1" fmla="*/ 47976 h 1440000"/>
              <a:gd name="connsiteX2" fmla="*/ 163800 w 7273300"/>
              <a:gd name="connsiteY2" fmla="*/ 0 h 1440000"/>
              <a:gd name="connsiteX3" fmla="*/ 7260600 w 7273300"/>
              <a:gd name="connsiteY3" fmla="*/ 0 h 1440000"/>
              <a:gd name="connsiteX4" fmla="*/ 7273300 w 7273300"/>
              <a:gd name="connsiteY4" fmla="*/ 1440000 h 1440000"/>
              <a:gd name="connsiteX5" fmla="*/ 163800 w 7273300"/>
              <a:gd name="connsiteY5" fmla="*/ 1440000 h 1440000"/>
              <a:gd name="connsiteX6" fmla="*/ 47976 w 7273300"/>
              <a:gd name="connsiteY6" fmla="*/ 1392024 h 1440000"/>
              <a:gd name="connsiteX7" fmla="*/ 0 w 7273300"/>
              <a:gd name="connsiteY7" fmla="*/ 1276200 h 1440000"/>
              <a:gd name="connsiteX8" fmla="*/ 0 w 7273300"/>
              <a:gd name="connsiteY8" fmla="*/ 163800 h 1440000"/>
              <a:gd name="connsiteX0" fmla="*/ 0 w 7441800"/>
              <a:gd name="connsiteY0" fmla="*/ 163800 h 1440000"/>
              <a:gd name="connsiteX1" fmla="*/ 47976 w 7441800"/>
              <a:gd name="connsiteY1" fmla="*/ 47976 h 1440000"/>
              <a:gd name="connsiteX2" fmla="*/ 163800 w 7441800"/>
              <a:gd name="connsiteY2" fmla="*/ 0 h 1440000"/>
              <a:gd name="connsiteX3" fmla="*/ 7438400 w 7441800"/>
              <a:gd name="connsiteY3" fmla="*/ 0 h 1440000"/>
              <a:gd name="connsiteX4" fmla="*/ 7273300 w 7441800"/>
              <a:gd name="connsiteY4" fmla="*/ 1440000 h 1440000"/>
              <a:gd name="connsiteX5" fmla="*/ 163800 w 7441800"/>
              <a:gd name="connsiteY5" fmla="*/ 1440000 h 1440000"/>
              <a:gd name="connsiteX6" fmla="*/ 47976 w 7441800"/>
              <a:gd name="connsiteY6" fmla="*/ 1392024 h 1440000"/>
              <a:gd name="connsiteX7" fmla="*/ 0 w 7441800"/>
              <a:gd name="connsiteY7" fmla="*/ 1276200 h 1440000"/>
              <a:gd name="connsiteX8" fmla="*/ 0 w 7441800"/>
              <a:gd name="connsiteY8" fmla="*/ 163800 h 1440000"/>
              <a:gd name="connsiteX0" fmla="*/ 0 w 7289400"/>
              <a:gd name="connsiteY0" fmla="*/ 163800 h 1440000"/>
              <a:gd name="connsiteX1" fmla="*/ 47976 w 7289400"/>
              <a:gd name="connsiteY1" fmla="*/ 47976 h 1440000"/>
              <a:gd name="connsiteX2" fmla="*/ 163800 w 7289400"/>
              <a:gd name="connsiteY2" fmla="*/ 0 h 1440000"/>
              <a:gd name="connsiteX3" fmla="*/ 7286000 w 7289400"/>
              <a:gd name="connsiteY3" fmla="*/ 0 h 1440000"/>
              <a:gd name="connsiteX4" fmla="*/ 7273300 w 7289400"/>
              <a:gd name="connsiteY4" fmla="*/ 1440000 h 1440000"/>
              <a:gd name="connsiteX5" fmla="*/ 163800 w 7289400"/>
              <a:gd name="connsiteY5" fmla="*/ 1440000 h 1440000"/>
              <a:gd name="connsiteX6" fmla="*/ 47976 w 7289400"/>
              <a:gd name="connsiteY6" fmla="*/ 1392024 h 1440000"/>
              <a:gd name="connsiteX7" fmla="*/ 0 w 7289400"/>
              <a:gd name="connsiteY7" fmla="*/ 1276200 h 1440000"/>
              <a:gd name="connsiteX8" fmla="*/ 0 w 7289400"/>
              <a:gd name="connsiteY8" fmla="*/ 163800 h 1440000"/>
              <a:gd name="connsiteX0" fmla="*/ 0 w 7302100"/>
              <a:gd name="connsiteY0" fmla="*/ 163800 h 1440000"/>
              <a:gd name="connsiteX1" fmla="*/ 47976 w 7302100"/>
              <a:gd name="connsiteY1" fmla="*/ 47976 h 1440000"/>
              <a:gd name="connsiteX2" fmla="*/ 163800 w 7302100"/>
              <a:gd name="connsiteY2" fmla="*/ 0 h 1440000"/>
              <a:gd name="connsiteX3" fmla="*/ 7286000 w 7302100"/>
              <a:gd name="connsiteY3" fmla="*/ 0 h 1440000"/>
              <a:gd name="connsiteX4" fmla="*/ 7273300 w 7302100"/>
              <a:gd name="connsiteY4" fmla="*/ 1440000 h 1440000"/>
              <a:gd name="connsiteX5" fmla="*/ 163800 w 7302100"/>
              <a:gd name="connsiteY5" fmla="*/ 1440000 h 1440000"/>
              <a:gd name="connsiteX6" fmla="*/ 47976 w 7302100"/>
              <a:gd name="connsiteY6" fmla="*/ 1392024 h 1440000"/>
              <a:gd name="connsiteX7" fmla="*/ 0 w 7302100"/>
              <a:gd name="connsiteY7" fmla="*/ 1276200 h 1440000"/>
              <a:gd name="connsiteX8" fmla="*/ 0 w 7302100"/>
              <a:gd name="connsiteY8" fmla="*/ 163800 h 1440000"/>
              <a:gd name="connsiteX0" fmla="*/ 0 w 7286000"/>
              <a:gd name="connsiteY0" fmla="*/ 163800 h 1440000"/>
              <a:gd name="connsiteX1" fmla="*/ 47976 w 7286000"/>
              <a:gd name="connsiteY1" fmla="*/ 47976 h 1440000"/>
              <a:gd name="connsiteX2" fmla="*/ 163800 w 7286000"/>
              <a:gd name="connsiteY2" fmla="*/ 0 h 1440000"/>
              <a:gd name="connsiteX3" fmla="*/ 7286000 w 7286000"/>
              <a:gd name="connsiteY3" fmla="*/ 0 h 1440000"/>
              <a:gd name="connsiteX4" fmla="*/ 7273300 w 7286000"/>
              <a:gd name="connsiteY4" fmla="*/ 1440000 h 1440000"/>
              <a:gd name="connsiteX5" fmla="*/ 163800 w 7286000"/>
              <a:gd name="connsiteY5" fmla="*/ 1440000 h 1440000"/>
              <a:gd name="connsiteX6" fmla="*/ 47976 w 7286000"/>
              <a:gd name="connsiteY6" fmla="*/ 1392024 h 1440000"/>
              <a:gd name="connsiteX7" fmla="*/ 0 w 7286000"/>
              <a:gd name="connsiteY7" fmla="*/ 1276200 h 1440000"/>
              <a:gd name="connsiteX8" fmla="*/ 0 w 7286000"/>
              <a:gd name="connsiteY8" fmla="*/ 163800 h 1440000"/>
              <a:gd name="connsiteX0" fmla="*/ 0 w 7286000"/>
              <a:gd name="connsiteY0" fmla="*/ 163800 h 1441300"/>
              <a:gd name="connsiteX1" fmla="*/ 47976 w 7286000"/>
              <a:gd name="connsiteY1" fmla="*/ 47976 h 1441300"/>
              <a:gd name="connsiteX2" fmla="*/ 163800 w 7286000"/>
              <a:gd name="connsiteY2" fmla="*/ 0 h 1441300"/>
              <a:gd name="connsiteX3" fmla="*/ 7286000 w 7286000"/>
              <a:gd name="connsiteY3" fmla="*/ 0 h 1441300"/>
              <a:gd name="connsiteX4" fmla="*/ 7273300 w 7286000"/>
              <a:gd name="connsiteY4" fmla="*/ 1440000 h 1441300"/>
              <a:gd name="connsiteX5" fmla="*/ 163800 w 7286000"/>
              <a:gd name="connsiteY5" fmla="*/ 1440000 h 1441300"/>
              <a:gd name="connsiteX6" fmla="*/ 47976 w 7286000"/>
              <a:gd name="connsiteY6" fmla="*/ 1392024 h 1441300"/>
              <a:gd name="connsiteX7" fmla="*/ 0 w 7286000"/>
              <a:gd name="connsiteY7" fmla="*/ 1276200 h 1441300"/>
              <a:gd name="connsiteX8" fmla="*/ 0 w 7286000"/>
              <a:gd name="connsiteY8" fmla="*/ 163800 h 1441300"/>
              <a:gd name="connsiteX0" fmla="*/ 0 w 7294098"/>
              <a:gd name="connsiteY0" fmla="*/ 163800 h 1441300"/>
              <a:gd name="connsiteX1" fmla="*/ 47976 w 7294098"/>
              <a:gd name="connsiteY1" fmla="*/ 47976 h 1441300"/>
              <a:gd name="connsiteX2" fmla="*/ 163800 w 7294098"/>
              <a:gd name="connsiteY2" fmla="*/ 0 h 1441300"/>
              <a:gd name="connsiteX3" fmla="*/ 7286000 w 7294098"/>
              <a:gd name="connsiteY3" fmla="*/ 0 h 1441300"/>
              <a:gd name="connsiteX4" fmla="*/ 7273300 w 7294098"/>
              <a:gd name="connsiteY4" fmla="*/ 1440000 h 1441300"/>
              <a:gd name="connsiteX5" fmla="*/ 163800 w 7294098"/>
              <a:gd name="connsiteY5" fmla="*/ 1440000 h 1441300"/>
              <a:gd name="connsiteX6" fmla="*/ 47976 w 7294098"/>
              <a:gd name="connsiteY6" fmla="*/ 1392024 h 1441300"/>
              <a:gd name="connsiteX7" fmla="*/ 0 w 7294098"/>
              <a:gd name="connsiteY7" fmla="*/ 1276200 h 1441300"/>
              <a:gd name="connsiteX8" fmla="*/ 0 w 7294098"/>
              <a:gd name="connsiteY8" fmla="*/ 163800 h 14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098" h="1441300">
                <a:moveTo>
                  <a:pt x="0" y="163800"/>
                </a:moveTo>
                <a:cubicBezTo>
                  <a:pt x="0" y="120358"/>
                  <a:pt x="17258" y="78694"/>
                  <a:pt x="47976" y="47976"/>
                </a:cubicBezTo>
                <a:cubicBezTo>
                  <a:pt x="78695" y="17258"/>
                  <a:pt x="120358" y="0"/>
                  <a:pt x="163800" y="0"/>
                </a:cubicBezTo>
                <a:lnTo>
                  <a:pt x="7286000" y="0"/>
                </a:lnTo>
                <a:cubicBezTo>
                  <a:pt x="7294098" y="28612"/>
                  <a:pt x="7262300" y="1441300"/>
                  <a:pt x="7273300" y="1440000"/>
                </a:cubicBezTo>
                <a:lnTo>
                  <a:pt x="163800" y="1440000"/>
                </a:lnTo>
                <a:cubicBezTo>
                  <a:pt x="120358" y="1440000"/>
                  <a:pt x="78694" y="1422742"/>
                  <a:pt x="47976" y="1392024"/>
                </a:cubicBezTo>
                <a:cubicBezTo>
                  <a:pt x="17258" y="1361306"/>
                  <a:pt x="0" y="1319642"/>
                  <a:pt x="0" y="1276200"/>
                </a:cubicBezTo>
                <a:lnTo>
                  <a:pt x="0" y="163800"/>
                </a:lnTo>
                <a:close/>
              </a:path>
            </a:pathLst>
          </a:cu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2" name="Title 1"/>
          <p:cNvSpPr>
            <a:spLocks noGrp="1"/>
          </p:cNvSpPr>
          <p:nvPr>
            <p:ph type="title"/>
          </p:nvPr>
        </p:nvSpPr>
        <p:spPr>
          <a:xfrm>
            <a:off x="1872000" y="2052000"/>
            <a:ext cx="7272000" cy="1080000"/>
          </a:xfrm>
        </p:spPr>
        <p:txBody>
          <a:bodyPr>
            <a:normAutofit/>
          </a:bodyPr>
          <a:lstStyle>
            <a:lvl1pPr algn="l">
              <a:defRPr lang="en-AU" dirty="0"/>
            </a:lvl1pPr>
          </a:lstStyle>
          <a:p>
            <a:r>
              <a:rPr lang="en-US" smtClean="0"/>
              <a:t>Click to edit Master title style</a:t>
            </a:r>
            <a:endParaRPr lang="en-AU" dirty="0"/>
          </a:p>
        </p:txBody>
      </p:sp>
      <p:sp>
        <p:nvSpPr>
          <p:cNvPr id="19" name="Text Placeholder 18"/>
          <p:cNvSpPr>
            <a:spLocks noGrp="1"/>
          </p:cNvSpPr>
          <p:nvPr>
            <p:ph type="body" sz="quarter" idx="14"/>
          </p:nvPr>
        </p:nvSpPr>
        <p:spPr>
          <a:xfrm>
            <a:off x="1872000" y="3203999"/>
            <a:ext cx="7272000" cy="2592000"/>
          </a:xfrm>
        </p:spPr>
        <p:txBody>
          <a:bodyPr>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9" name="Slide Number Placeholder 4"/>
          <p:cNvSpPr>
            <a:spLocks noGrp="1"/>
          </p:cNvSpPr>
          <p:nvPr>
            <p:ph type="sldNum" sz="quarter" idx="15"/>
          </p:nvPr>
        </p:nvSpPr>
        <p:spPr/>
        <p:txBody>
          <a:bodyPr/>
          <a:lstStyle>
            <a:lvl1pPr>
              <a:defRPr/>
            </a:lvl1pPr>
          </a:lstStyle>
          <a:p>
            <a:pPr>
              <a:defRPr/>
            </a:pPr>
            <a:fld id="{000A17DF-7203-40D3-9DAE-13EE301E59A3}" type="slidenum">
              <a:rPr lang="en-US"/>
              <a:pPr>
                <a:defRPr/>
              </a:pPr>
              <a:t>‹#›</a:t>
            </a:fld>
            <a:endParaRPr lang="en-US"/>
          </a:p>
        </p:txBody>
      </p:sp>
      <p:sp>
        <p:nvSpPr>
          <p:cNvPr id="10" name="Footer Placeholder 16"/>
          <p:cNvSpPr>
            <a:spLocks noGrp="1"/>
          </p:cNvSpPr>
          <p:nvPr>
            <p:ph type="ftr" sz="quarter" idx="16"/>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7BC162-E0FF-408A-A702-293E19785AB7}" type="slidenum">
              <a:rPr lang="en-US"/>
              <a:pPr>
                <a:defRPr/>
              </a:pPr>
              <a:t>‹#›</a:t>
            </a:fld>
            <a:endParaRPr lang="en-US"/>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6" name="Rectangle 5"/>
          <p:cNvSpPr>
            <a:spLocks noChangeArrowheads="1"/>
          </p:cNvSpPr>
          <p:nvPr/>
        </p:nvSpPr>
        <p:spPr bwMode="auto">
          <a:xfrm>
            <a:off x="1871663" y="5832475"/>
            <a:ext cx="3563937"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7" name="Rectangle 6"/>
          <p:cNvSpPr>
            <a:spLocks noChangeArrowheads="1"/>
          </p:cNvSpPr>
          <p:nvPr/>
        </p:nvSpPr>
        <p:spPr bwMode="auto">
          <a:xfrm>
            <a:off x="5508625" y="5830888"/>
            <a:ext cx="3563938" cy="107950"/>
          </a:xfrm>
          <a:prstGeom prst="rect">
            <a:avLst/>
          </a:prstGeom>
          <a:solidFill>
            <a:srgbClr val="BE100F"/>
          </a:solidFill>
          <a:ln w="25400">
            <a:noFill/>
            <a:miter lim="800000"/>
            <a:headEnd/>
            <a:tailEnd/>
          </a:ln>
          <a:effectLst>
            <a:outerShdw dist="38100" dir="5400000" algn="t" rotWithShape="0">
              <a:srgbClr val="7F7F7F">
                <a:alpha val="39999"/>
              </a:srgbClr>
            </a:outerShdw>
          </a:effectLst>
        </p:spPr>
        <p:txBody>
          <a:bodyPr anchor="ctr"/>
          <a:lstStyle/>
          <a:p>
            <a:pPr>
              <a:defRPr/>
            </a:pPr>
            <a:endParaRPr lang="en-AU">
              <a:solidFill>
                <a:srgbClr val="FFFFFF"/>
              </a:solidFill>
              <a:latin typeface="HelveticaNeueLT Std" pitchFamily="34" charset="0"/>
            </a:endParaRPr>
          </a:p>
        </p:txBody>
      </p:sp>
      <p:sp>
        <p:nvSpPr>
          <p:cNvPr id="8" name="Round Same Side Corner Rectangle 7"/>
          <p:cNvSpPr/>
          <p:nvPr/>
        </p:nvSpPr>
        <p:spPr>
          <a:xfrm rot="5400000">
            <a:off x="180181" y="359569"/>
            <a:ext cx="1439863"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9" name="Picture 10"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6" name="Text Placeholder 35"/>
          <p:cNvSpPr>
            <a:spLocks noGrp="1"/>
          </p:cNvSpPr>
          <p:nvPr>
            <p:ph type="body" sz="quarter" idx="17"/>
          </p:nvPr>
        </p:nvSpPr>
        <p:spPr>
          <a:xfrm>
            <a:off x="1872000" y="2052000"/>
            <a:ext cx="3564000" cy="3761255"/>
          </a:xfrm>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27" name="Text Placeholder 35"/>
          <p:cNvSpPr>
            <a:spLocks noGrp="1"/>
          </p:cNvSpPr>
          <p:nvPr>
            <p:ph type="body" sz="quarter" idx="18"/>
          </p:nvPr>
        </p:nvSpPr>
        <p:spPr>
          <a:xfrm>
            <a:off x="5507075" y="2052000"/>
            <a:ext cx="3564000" cy="3761255"/>
          </a:xfrm>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14" name="Picture Placeholder 7"/>
          <p:cNvSpPr>
            <a:spLocks noGrp="1"/>
          </p:cNvSpPr>
          <p:nvPr>
            <p:ph type="pic" sz="quarter" idx="19"/>
          </p:nvPr>
        </p:nvSpPr>
        <p:spPr>
          <a:xfrm>
            <a:off x="1870200" y="539975"/>
            <a:ext cx="3565799" cy="1441324"/>
          </a:xfrm>
          <a:prstGeom prst="roundRect">
            <a:avLst>
              <a:gd name="adj" fmla="val 11380"/>
            </a:avLst>
          </a:pr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15" name="Picture Placeholder 7"/>
          <p:cNvSpPr>
            <a:spLocks noGrp="1"/>
          </p:cNvSpPr>
          <p:nvPr>
            <p:ph type="pic" sz="quarter" idx="20"/>
          </p:nvPr>
        </p:nvSpPr>
        <p:spPr>
          <a:xfrm>
            <a:off x="5507075" y="539975"/>
            <a:ext cx="3565799" cy="1441324"/>
          </a:xfrm>
          <a:prstGeom prst="roundRect">
            <a:avLst>
              <a:gd name="adj" fmla="val 11380"/>
            </a:avLst>
          </a:pr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10" name="Slide Number Placeholder 4"/>
          <p:cNvSpPr>
            <a:spLocks noGrp="1"/>
          </p:cNvSpPr>
          <p:nvPr>
            <p:ph type="sldNum" sz="quarter" idx="21"/>
          </p:nvPr>
        </p:nvSpPr>
        <p:spPr/>
        <p:txBody>
          <a:bodyPr/>
          <a:lstStyle>
            <a:lvl1pPr>
              <a:defRPr/>
            </a:lvl1pPr>
          </a:lstStyle>
          <a:p>
            <a:pPr>
              <a:defRPr/>
            </a:pPr>
            <a:fld id="{72EF8BC7-6BCA-41BF-B0EF-9F3D51AF5EF5}" type="slidenum">
              <a:rPr lang="en-US"/>
              <a:pPr>
                <a:defRPr/>
              </a:pPr>
              <a:t>‹#›</a:t>
            </a:fld>
            <a:endParaRPr lang="en-US"/>
          </a:p>
        </p:txBody>
      </p:sp>
      <p:sp>
        <p:nvSpPr>
          <p:cNvPr id="11" name="Footer Placeholder 16"/>
          <p:cNvSpPr>
            <a:spLocks noGrp="1"/>
          </p:cNvSpPr>
          <p:nvPr>
            <p:ph type="ftr" sz="quarter" idx="22"/>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mpare 3-up">
    <p:spTree>
      <p:nvGrpSpPr>
        <p:cNvPr id="1" name=""/>
        <p:cNvGrpSpPr/>
        <p:nvPr/>
      </p:nvGrpSpPr>
      <p:grpSpPr>
        <a:xfrm>
          <a:off x="0" y="0"/>
          <a:ext cx="0" cy="0"/>
          <a:chOff x="0" y="0"/>
          <a:chExt cx="0" cy="0"/>
        </a:xfrm>
      </p:grpSpPr>
      <p:sp>
        <p:nvSpPr>
          <p:cNvPr id="8" name="Rectangle 7"/>
          <p:cNvSpPr/>
          <p:nvPr/>
        </p:nvSpPr>
        <p:spPr>
          <a:xfrm>
            <a:off x="1885950" y="5840413"/>
            <a:ext cx="2339975" cy="109537"/>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9" name="Rectangle 8"/>
          <p:cNvSpPr/>
          <p:nvPr/>
        </p:nvSpPr>
        <p:spPr>
          <a:xfrm>
            <a:off x="4319588" y="5840413"/>
            <a:ext cx="2339975" cy="109537"/>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0" name="Rectangle 9"/>
          <p:cNvSpPr/>
          <p:nvPr/>
        </p:nvSpPr>
        <p:spPr>
          <a:xfrm>
            <a:off x="6732588" y="5835650"/>
            <a:ext cx="2339975" cy="10795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1" name="Round Same Side Corner Rectangle 10"/>
          <p:cNvSpPr/>
          <p:nvPr/>
        </p:nvSpPr>
        <p:spPr>
          <a:xfrm rot="5400000">
            <a:off x="180181" y="359569"/>
            <a:ext cx="1439863"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12" name="Picture 11"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30" name="Text Placeholder 35"/>
          <p:cNvSpPr>
            <a:spLocks noGrp="1"/>
          </p:cNvSpPr>
          <p:nvPr>
            <p:ph type="body" sz="quarter" idx="17"/>
          </p:nvPr>
        </p:nvSpPr>
        <p:spPr>
          <a:xfrm>
            <a:off x="1884362" y="2069334"/>
            <a:ext cx="2340000" cy="3761255"/>
          </a:xfrm>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31" name="Text Placeholder 35"/>
          <p:cNvSpPr>
            <a:spLocks noGrp="1"/>
          </p:cNvSpPr>
          <p:nvPr>
            <p:ph type="body" sz="quarter" idx="18"/>
          </p:nvPr>
        </p:nvSpPr>
        <p:spPr>
          <a:xfrm>
            <a:off x="4317254" y="2069334"/>
            <a:ext cx="2340000" cy="3761255"/>
          </a:xfrm>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32" name="Text Placeholder 35"/>
          <p:cNvSpPr>
            <a:spLocks noGrp="1"/>
          </p:cNvSpPr>
          <p:nvPr>
            <p:ph type="body" sz="quarter" idx="19"/>
          </p:nvPr>
        </p:nvSpPr>
        <p:spPr>
          <a:xfrm>
            <a:off x="6726881" y="2069334"/>
            <a:ext cx="2340000" cy="3761255"/>
          </a:xfrm>
        </p:spPr>
        <p:txBody>
          <a:bodyPr>
            <a:noAutofit/>
          </a:bodyPr>
          <a:lstStyle>
            <a:lvl1pPr marL="252000" indent="-252000">
              <a:defRPr sz="1400"/>
            </a:lvl1pPr>
            <a:lvl2pPr>
              <a:defRPr sz="1100"/>
            </a:lvl2pPr>
            <a:lvl3pPr>
              <a:defRPr sz="1050"/>
            </a:lvl3pPr>
            <a:lvl4pPr>
              <a:defRPr sz="1000"/>
            </a:lvl4pPr>
            <a:lvl5pPr>
              <a:defRPr sz="1000"/>
            </a:lvl5pPr>
          </a:lstStyle>
          <a:p>
            <a:pPr lvl="0"/>
            <a:r>
              <a:rPr lang="en-US" smtClean="0"/>
              <a:t>Click to edit Master text styles</a:t>
            </a:r>
          </a:p>
        </p:txBody>
      </p:sp>
      <p:sp>
        <p:nvSpPr>
          <p:cNvPr id="17" name="Picture Placeholder 7"/>
          <p:cNvSpPr>
            <a:spLocks noGrp="1"/>
          </p:cNvSpPr>
          <p:nvPr>
            <p:ph type="pic" sz="quarter" idx="20"/>
          </p:nvPr>
        </p:nvSpPr>
        <p:spPr>
          <a:xfrm>
            <a:off x="1884362" y="535498"/>
            <a:ext cx="2344446" cy="1444502"/>
          </a:xfrm>
          <a:prstGeom prst="roundRect">
            <a:avLst>
              <a:gd name="adj" fmla="val 11392"/>
            </a:avLst>
          </a:pr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18" name="Picture Placeholder 7"/>
          <p:cNvSpPr>
            <a:spLocks noGrp="1"/>
          </p:cNvSpPr>
          <p:nvPr>
            <p:ph type="pic" sz="quarter" idx="21"/>
          </p:nvPr>
        </p:nvSpPr>
        <p:spPr>
          <a:xfrm>
            <a:off x="4317254" y="535498"/>
            <a:ext cx="2344446" cy="1444502"/>
          </a:xfrm>
          <a:prstGeom prst="roundRect">
            <a:avLst>
              <a:gd name="adj" fmla="val 11392"/>
            </a:avLst>
          </a:pr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19" name="Picture Placeholder 7"/>
          <p:cNvSpPr>
            <a:spLocks noGrp="1"/>
          </p:cNvSpPr>
          <p:nvPr>
            <p:ph type="pic" sz="quarter" idx="22"/>
          </p:nvPr>
        </p:nvSpPr>
        <p:spPr>
          <a:xfrm>
            <a:off x="6722435" y="535498"/>
            <a:ext cx="2344446" cy="1444502"/>
          </a:xfrm>
          <a:prstGeom prst="roundRect">
            <a:avLst>
              <a:gd name="adj" fmla="val 11392"/>
            </a:avLst>
          </a:prstGeom>
          <a:solidFill>
            <a:schemeClr val="bg1">
              <a:lumMod val="50000"/>
            </a:schemeClr>
          </a:solidFill>
        </p:spPr>
        <p:txBody>
          <a:bodyPr rtlCol="0">
            <a:normAutofit/>
          </a:bodyPr>
          <a:lstStyle>
            <a:lvl1pPr algn="ctr">
              <a:buNone/>
              <a:defRPr sz="1800"/>
            </a:lvl1pPr>
          </a:lstStyle>
          <a:p>
            <a:pPr lvl="0"/>
            <a:r>
              <a:rPr lang="en-US" noProof="0" smtClean="0"/>
              <a:t>Click icon to add picture</a:t>
            </a:r>
            <a:endParaRPr lang="en-AU" noProof="0" dirty="0"/>
          </a:p>
        </p:txBody>
      </p:sp>
      <p:sp>
        <p:nvSpPr>
          <p:cNvPr id="13" name="Slide Number Placeholder 4"/>
          <p:cNvSpPr>
            <a:spLocks noGrp="1"/>
          </p:cNvSpPr>
          <p:nvPr>
            <p:ph type="sldNum" sz="quarter" idx="23"/>
          </p:nvPr>
        </p:nvSpPr>
        <p:spPr/>
        <p:txBody>
          <a:bodyPr/>
          <a:lstStyle>
            <a:lvl1pPr>
              <a:defRPr/>
            </a:lvl1pPr>
          </a:lstStyle>
          <a:p>
            <a:pPr>
              <a:defRPr/>
            </a:pPr>
            <a:fld id="{FE8E0976-79C7-4C65-91FA-AE1702294E1D}" type="slidenum">
              <a:rPr lang="en-US"/>
              <a:pPr>
                <a:defRPr/>
              </a:pPr>
              <a:t>‹#›</a:t>
            </a:fld>
            <a:endParaRPr lang="en-US"/>
          </a:p>
        </p:txBody>
      </p:sp>
      <p:sp>
        <p:nvSpPr>
          <p:cNvPr id="14" name="Footer Placeholder 16"/>
          <p:cNvSpPr>
            <a:spLocks noGrp="1"/>
          </p:cNvSpPr>
          <p:nvPr>
            <p:ph type="ftr" sz="quarter" idx="24"/>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e 4-up">
    <p:spTree>
      <p:nvGrpSpPr>
        <p:cNvPr id="1" name=""/>
        <p:cNvGrpSpPr/>
        <p:nvPr/>
      </p:nvGrpSpPr>
      <p:grpSpPr>
        <a:xfrm>
          <a:off x="0" y="0"/>
          <a:ext cx="0" cy="0"/>
          <a:chOff x="0" y="0"/>
          <a:chExt cx="0" cy="0"/>
        </a:xfrm>
      </p:grpSpPr>
      <p:sp>
        <p:nvSpPr>
          <p:cNvPr id="10" name="Rectangle 9"/>
          <p:cNvSpPr/>
          <p:nvPr/>
        </p:nvSpPr>
        <p:spPr>
          <a:xfrm>
            <a:off x="1885950" y="5838825"/>
            <a:ext cx="1728788" cy="10795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1" name="Rectangle 10"/>
          <p:cNvSpPr/>
          <p:nvPr/>
        </p:nvSpPr>
        <p:spPr>
          <a:xfrm>
            <a:off x="3692525" y="5838825"/>
            <a:ext cx="1727200" cy="10795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2" name="Rectangle 11"/>
          <p:cNvSpPr/>
          <p:nvPr/>
        </p:nvSpPr>
        <p:spPr>
          <a:xfrm>
            <a:off x="5497513" y="5838825"/>
            <a:ext cx="1728787" cy="10795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3" name="Rectangle 12"/>
          <p:cNvSpPr/>
          <p:nvPr/>
        </p:nvSpPr>
        <p:spPr>
          <a:xfrm>
            <a:off x="7304088" y="5838825"/>
            <a:ext cx="1728787" cy="107950"/>
          </a:xfrm>
          <a:prstGeom prst="rect">
            <a:avLst/>
          </a:prstGeom>
          <a:solidFill>
            <a:srgbClr val="BE100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sp>
        <p:nvSpPr>
          <p:cNvPr id="14" name="Round Same Side Corner Rectangle 13"/>
          <p:cNvSpPr/>
          <p:nvPr/>
        </p:nvSpPr>
        <p:spPr>
          <a:xfrm rot="5400000">
            <a:off x="269875" y="268288"/>
            <a:ext cx="1260475" cy="1800225"/>
          </a:xfrm>
          <a:prstGeom prst="round2SameRect">
            <a:avLst>
              <a:gd name="adj1" fmla="val 8906"/>
              <a:gd name="adj2" fmla="val 0"/>
            </a:avLst>
          </a:prstGeom>
          <a:solidFill>
            <a:srgbClr val="BE10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AU">
              <a:solidFill>
                <a:srgbClr val="FFFFFF"/>
              </a:solidFill>
              <a:cs typeface="Times New Roman" pitchFamily="18" charset="0"/>
            </a:endParaRPr>
          </a:p>
        </p:txBody>
      </p:sp>
      <p:pic>
        <p:nvPicPr>
          <p:cNvPr id="15" name="Picture 12"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36" name="Text Placeholder 35"/>
          <p:cNvSpPr>
            <a:spLocks noGrp="1"/>
          </p:cNvSpPr>
          <p:nvPr>
            <p:ph type="body" sz="quarter" idx="17"/>
          </p:nvPr>
        </p:nvSpPr>
        <p:spPr>
          <a:xfrm>
            <a:off x="1884362" y="1883444"/>
            <a:ext cx="1728000" cy="3960000"/>
          </a:xfrm>
        </p:spPr>
        <p:txBody>
          <a:bodyPr>
            <a:noAutofit/>
          </a:bodyPr>
          <a:lstStyle>
            <a:lvl1pPr marL="252000" indent="-252000">
              <a:defRPr sz="1200"/>
            </a:lvl1pPr>
            <a:lvl2pPr>
              <a:defRPr sz="1100"/>
            </a:lvl2pPr>
            <a:lvl3pPr>
              <a:defRPr sz="1050"/>
            </a:lvl3pPr>
            <a:lvl4pPr>
              <a:defRPr sz="1000"/>
            </a:lvl4pPr>
            <a:lvl5pPr>
              <a:defRPr sz="1000"/>
            </a:lvl5pPr>
          </a:lstStyle>
          <a:p>
            <a:pPr lvl="0"/>
            <a:r>
              <a:rPr lang="en-US" smtClean="0"/>
              <a:t>Click to edit Master text styles</a:t>
            </a:r>
          </a:p>
        </p:txBody>
      </p:sp>
      <p:sp>
        <p:nvSpPr>
          <p:cNvPr id="37" name="Text Placeholder 35"/>
          <p:cNvSpPr>
            <a:spLocks noGrp="1"/>
          </p:cNvSpPr>
          <p:nvPr>
            <p:ph type="body" sz="quarter" idx="18"/>
          </p:nvPr>
        </p:nvSpPr>
        <p:spPr>
          <a:xfrm>
            <a:off x="3689292" y="1892624"/>
            <a:ext cx="1728000" cy="3960000"/>
          </a:xfrm>
        </p:spPr>
        <p:txBody>
          <a:bodyPr>
            <a:noAutofit/>
          </a:bodyPr>
          <a:lstStyle>
            <a:lvl1pPr marL="252000" indent="-252000">
              <a:defRPr sz="1200"/>
            </a:lvl1pPr>
            <a:lvl2pPr>
              <a:defRPr sz="1100"/>
            </a:lvl2pPr>
            <a:lvl3pPr>
              <a:defRPr sz="1050"/>
            </a:lvl3pPr>
            <a:lvl4pPr>
              <a:defRPr sz="1000"/>
            </a:lvl4pPr>
            <a:lvl5pPr>
              <a:defRPr sz="1000"/>
            </a:lvl5pPr>
          </a:lstStyle>
          <a:p>
            <a:pPr lvl="0"/>
            <a:r>
              <a:rPr lang="en-US" smtClean="0"/>
              <a:t>Click to edit Master text styles</a:t>
            </a:r>
          </a:p>
        </p:txBody>
      </p:sp>
      <p:sp>
        <p:nvSpPr>
          <p:cNvPr id="38" name="Text Placeholder 35"/>
          <p:cNvSpPr>
            <a:spLocks noGrp="1"/>
          </p:cNvSpPr>
          <p:nvPr>
            <p:ph type="body" sz="quarter" idx="19"/>
          </p:nvPr>
        </p:nvSpPr>
        <p:spPr>
          <a:xfrm>
            <a:off x="5496058" y="1881608"/>
            <a:ext cx="1728000" cy="3960000"/>
          </a:xfrm>
        </p:spPr>
        <p:txBody>
          <a:bodyPr>
            <a:noAutofit/>
          </a:bodyPr>
          <a:lstStyle>
            <a:lvl1pPr marL="252000" indent="-252000">
              <a:defRPr sz="1200"/>
            </a:lvl1pPr>
            <a:lvl2pPr>
              <a:defRPr sz="1100"/>
            </a:lvl2pPr>
            <a:lvl3pPr>
              <a:defRPr sz="1050"/>
            </a:lvl3pPr>
            <a:lvl4pPr>
              <a:defRPr sz="1000"/>
            </a:lvl4pPr>
            <a:lvl5pPr>
              <a:defRPr sz="1000"/>
            </a:lvl5pPr>
          </a:lstStyle>
          <a:p>
            <a:pPr lvl="0"/>
            <a:r>
              <a:rPr lang="en-US" smtClean="0"/>
              <a:t>Click to edit Master text styles</a:t>
            </a:r>
          </a:p>
        </p:txBody>
      </p:sp>
      <p:sp>
        <p:nvSpPr>
          <p:cNvPr id="39" name="Text Placeholder 35"/>
          <p:cNvSpPr>
            <a:spLocks noGrp="1"/>
          </p:cNvSpPr>
          <p:nvPr>
            <p:ph type="body" sz="quarter" idx="20"/>
          </p:nvPr>
        </p:nvSpPr>
        <p:spPr>
          <a:xfrm>
            <a:off x="7302825" y="1881608"/>
            <a:ext cx="1728000" cy="3960000"/>
          </a:xfrm>
        </p:spPr>
        <p:txBody>
          <a:bodyPr>
            <a:noAutofit/>
          </a:bodyPr>
          <a:lstStyle>
            <a:lvl1pPr marL="252000" indent="-252000">
              <a:defRPr sz="1200"/>
            </a:lvl1pPr>
            <a:lvl2pPr>
              <a:defRPr sz="1100"/>
            </a:lvl2pPr>
            <a:lvl3pPr>
              <a:defRPr sz="1050"/>
            </a:lvl3pPr>
            <a:lvl4pPr>
              <a:defRPr sz="1000"/>
            </a:lvl4pPr>
            <a:lvl5pPr>
              <a:defRPr sz="1000"/>
            </a:lvl5pPr>
          </a:lstStyle>
          <a:p>
            <a:pPr lvl="0"/>
            <a:r>
              <a:rPr lang="en-US" smtClean="0"/>
              <a:t>Click to edit Master text styles</a:t>
            </a:r>
          </a:p>
        </p:txBody>
      </p:sp>
      <p:sp>
        <p:nvSpPr>
          <p:cNvPr id="18" name="Picture Placeholder 7"/>
          <p:cNvSpPr>
            <a:spLocks noGrp="1"/>
          </p:cNvSpPr>
          <p:nvPr>
            <p:ph type="pic" sz="quarter" idx="22"/>
          </p:nvPr>
        </p:nvSpPr>
        <p:spPr>
          <a:xfrm>
            <a:off x="1884362" y="538525"/>
            <a:ext cx="1728000" cy="1260000"/>
          </a:xfrm>
          <a:prstGeom prst="roundRect">
            <a:avLst>
              <a:gd name="adj" fmla="val 11627"/>
            </a:avLst>
          </a:prstGeom>
          <a:solidFill>
            <a:schemeClr val="bg1">
              <a:lumMod val="50000"/>
            </a:schemeClr>
          </a:solidFill>
        </p:spPr>
        <p:txBody>
          <a:bodyPr rtlCol="0">
            <a:normAutofit/>
          </a:bodyPr>
          <a:lstStyle>
            <a:lvl1pPr algn="ctr">
              <a:buNone/>
              <a:defRPr sz="1400"/>
            </a:lvl1pPr>
          </a:lstStyle>
          <a:p>
            <a:pPr lvl="0"/>
            <a:r>
              <a:rPr lang="en-US" noProof="0" smtClean="0"/>
              <a:t>Click icon to add picture</a:t>
            </a:r>
            <a:endParaRPr lang="en-AU" noProof="0" dirty="0"/>
          </a:p>
        </p:txBody>
      </p:sp>
      <p:sp>
        <p:nvSpPr>
          <p:cNvPr id="19" name="Picture Placeholder 7"/>
          <p:cNvSpPr>
            <a:spLocks noGrp="1"/>
          </p:cNvSpPr>
          <p:nvPr>
            <p:ph type="pic" sz="quarter" idx="23"/>
          </p:nvPr>
        </p:nvSpPr>
        <p:spPr>
          <a:xfrm>
            <a:off x="3689292" y="538525"/>
            <a:ext cx="1728000" cy="1260000"/>
          </a:xfrm>
          <a:prstGeom prst="roundRect">
            <a:avLst>
              <a:gd name="adj" fmla="val 11627"/>
            </a:avLst>
          </a:prstGeom>
          <a:solidFill>
            <a:schemeClr val="bg1">
              <a:lumMod val="50000"/>
            </a:schemeClr>
          </a:solidFill>
        </p:spPr>
        <p:txBody>
          <a:bodyPr rtlCol="0">
            <a:normAutofit/>
          </a:bodyPr>
          <a:lstStyle>
            <a:lvl1pPr algn="ctr">
              <a:buNone/>
              <a:defRPr sz="1400"/>
            </a:lvl1pPr>
          </a:lstStyle>
          <a:p>
            <a:pPr lvl="0"/>
            <a:r>
              <a:rPr lang="en-US" noProof="0" smtClean="0"/>
              <a:t>Click icon to add picture</a:t>
            </a:r>
            <a:endParaRPr lang="en-AU" noProof="0" dirty="0"/>
          </a:p>
        </p:txBody>
      </p:sp>
      <p:sp>
        <p:nvSpPr>
          <p:cNvPr id="20" name="Picture Placeholder 7"/>
          <p:cNvSpPr>
            <a:spLocks noGrp="1"/>
          </p:cNvSpPr>
          <p:nvPr>
            <p:ph type="pic" sz="quarter" idx="24"/>
          </p:nvPr>
        </p:nvSpPr>
        <p:spPr>
          <a:xfrm>
            <a:off x="5496058" y="538525"/>
            <a:ext cx="1728000" cy="1260000"/>
          </a:xfrm>
          <a:prstGeom prst="roundRect">
            <a:avLst>
              <a:gd name="adj" fmla="val 11627"/>
            </a:avLst>
          </a:prstGeom>
          <a:solidFill>
            <a:schemeClr val="bg1">
              <a:lumMod val="50000"/>
            </a:schemeClr>
          </a:solidFill>
        </p:spPr>
        <p:txBody>
          <a:bodyPr rtlCol="0">
            <a:normAutofit/>
          </a:bodyPr>
          <a:lstStyle>
            <a:lvl1pPr algn="ctr">
              <a:buNone/>
              <a:defRPr sz="1400"/>
            </a:lvl1pPr>
          </a:lstStyle>
          <a:p>
            <a:pPr lvl="0"/>
            <a:r>
              <a:rPr lang="en-US" noProof="0" smtClean="0"/>
              <a:t>Click icon to add picture</a:t>
            </a:r>
            <a:endParaRPr lang="en-AU" noProof="0" dirty="0"/>
          </a:p>
        </p:txBody>
      </p:sp>
      <p:sp>
        <p:nvSpPr>
          <p:cNvPr id="21" name="Picture Placeholder 7"/>
          <p:cNvSpPr>
            <a:spLocks noGrp="1"/>
          </p:cNvSpPr>
          <p:nvPr>
            <p:ph type="pic" sz="quarter" idx="25"/>
          </p:nvPr>
        </p:nvSpPr>
        <p:spPr>
          <a:xfrm>
            <a:off x="7302825" y="538525"/>
            <a:ext cx="1728000" cy="1260000"/>
          </a:xfrm>
          <a:prstGeom prst="roundRect">
            <a:avLst>
              <a:gd name="adj" fmla="val 11627"/>
            </a:avLst>
          </a:prstGeom>
          <a:solidFill>
            <a:schemeClr val="bg1">
              <a:lumMod val="50000"/>
            </a:schemeClr>
          </a:solidFill>
        </p:spPr>
        <p:txBody>
          <a:bodyPr rtlCol="0">
            <a:normAutofit/>
          </a:bodyPr>
          <a:lstStyle>
            <a:lvl1pPr algn="ctr">
              <a:buNone/>
              <a:defRPr sz="1400"/>
            </a:lvl1pPr>
          </a:lstStyle>
          <a:p>
            <a:pPr lvl="0"/>
            <a:r>
              <a:rPr lang="en-US" noProof="0" smtClean="0"/>
              <a:t>Click icon to add picture</a:t>
            </a:r>
            <a:endParaRPr lang="en-AU" noProof="0" dirty="0"/>
          </a:p>
        </p:txBody>
      </p:sp>
      <p:sp>
        <p:nvSpPr>
          <p:cNvPr id="16" name="Slide Number Placeholder 4"/>
          <p:cNvSpPr>
            <a:spLocks noGrp="1"/>
          </p:cNvSpPr>
          <p:nvPr>
            <p:ph type="sldNum" sz="quarter" idx="26"/>
          </p:nvPr>
        </p:nvSpPr>
        <p:spPr/>
        <p:txBody>
          <a:bodyPr/>
          <a:lstStyle>
            <a:lvl1pPr>
              <a:defRPr/>
            </a:lvl1pPr>
          </a:lstStyle>
          <a:p>
            <a:pPr>
              <a:defRPr/>
            </a:pPr>
            <a:fld id="{807658FD-8CD4-429D-BABF-27CBC4E36F9B}" type="slidenum">
              <a:rPr lang="en-US"/>
              <a:pPr>
                <a:defRPr/>
              </a:pPr>
              <a:t>‹#›</a:t>
            </a:fld>
            <a:endParaRPr lang="en-US"/>
          </a:p>
        </p:txBody>
      </p:sp>
      <p:sp>
        <p:nvSpPr>
          <p:cNvPr id="17" name="Footer Placeholder 16"/>
          <p:cNvSpPr>
            <a:spLocks noGrp="1"/>
          </p:cNvSpPr>
          <p:nvPr>
            <p:ph type="ftr" sz="quarter" idx="27"/>
          </p:nvPr>
        </p:nvSpPr>
        <p:spPr>
          <a:xfrm>
            <a:off x="1870075" y="6048375"/>
            <a:ext cx="5367338" cy="292100"/>
          </a:xfrm>
        </p:spPr>
        <p:txBody>
          <a:bodyPr/>
          <a:lstStyle>
            <a:lvl1pPr algn="l">
              <a:defRPr>
                <a:solidFill>
                  <a:srgbClr val="0D0D0D"/>
                </a:solidFill>
                <a:latin typeface="HelveticaNeueLT Std" pitchFamily="34" charset="0"/>
              </a:defRPr>
            </a:lvl1pPr>
          </a:lstStyle>
          <a:p>
            <a:pPr>
              <a:defRPr/>
            </a:pP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pic>
        <p:nvPicPr>
          <p:cNvPr id="5" name="Picture 7" descr="uts-logo.jpg"/>
          <p:cNvPicPr>
            <a:picLocks noChangeAspect="1"/>
          </p:cNvPicPr>
          <p:nvPr userDrawn="1"/>
        </p:nvPicPr>
        <p:blipFill>
          <a:blip r:embed="rId2" cstate="print"/>
          <a:srcRect/>
          <a:stretch>
            <a:fillRect/>
          </a:stretch>
        </p:blipFill>
        <p:spPr bwMode="auto">
          <a:xfrm>
            <a:off x="1285875" y="6215063"/>
            <a:ext cx="1400175" cy="314325"/>
          </a:xfrm>
          <a:prstGeom prst="rect">
            <a:avLst/>
          </a:prstGeom>
          <a:noFill/>
          <a:ln w="9525">
            <a:noFill/>
            <a:miter lim="800000"/>
            <a:headEnd/>
            <a:tailEnd/>
          </a:ln>
        </p:spPr>
      </p:pic>
      <p:sp>
        <p:nvSpPr>
          <p:cNvPr id="2" name="Title 1"/>
          <p:cNvSpPr>
            <a:spLocks noGrp="1"/>
          </p:cNvSpPr>
          <p:nvPr>
            <p:ph type="title"/>
          </p:nvPr>
        </p:nvSpPr>
        <p:spPr>
          <a:xfrm>
            <a:off x="179388" y="260350"/>
            <a:ext cx="5616575" cy="5937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245225"/>
            <a:ext cx="2133600" cy="476250"/>
          </a:xfrm>
        </p:spPr>
        <p:txBody>
          <a:bodyPr/>
          <a:lstStyle>
            <a:lvl1pPr>
              <a:defRPr/>
            </a:lvl1pPr>
          </a:lstStyle>
          <a:p>
            <a:pPr>
              <a:defRPr/>
            </a:pPr>
            <a:fld id="{1F97C3DD-BB43-4C0D-8706-D34F5D5AB9B5}" type="slidenum">
              <a:rPr lang="en-US"/>
              <a:pPr>
                <a:defRPr/>
              </a:pPr>
              <a:t>‹#›</a:t>
            </a:fld>
            <a:endParaRPr 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5DA513-42EC-4909-99AE-C48578B4CE2D}" type="slidenum">
              <a:rPr lang="en-US"/>
              <a:pPr>
                <a:defRPr/>
              </a:pPr>
              <a:t>‹#›</a:t>
            </a:fld>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3C904B5-D653-4C8A-ADF0-0324DCB8D292}" type="slidenum">
              <a:rPr lang="en-US"/>
              <a:pPr>
                <a:defRPr/>
              </a:pPr>
              <a:t>‹#›</a:t>
            </a:fld>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51E6681-A926-4C44-93DC-77D893E54F55}" type="slidenum">
              <a:rPr lang="en-US"/>
              <a:pPr>
                <a:defRPr/>
              </a:pPr>
              <a:t>‹#›</a:t>
            </a:fld>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99CBA6C-4957-4AEC-8CE6-FE5BB4262221}" type="slidenum">
              <a:rPr lang="en-US"/>
              <a:pPr>
                <a:defRPr/>
              </a:pPr>
              <a:t>‹#›</a:t>
            </a:fld>
            <a:endParaRPr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4025E7-38D8-45F2-8A5A-0B3B5D260E2F}" type="slidenum">
              <a:rPr lang="en-US"/>
              <a:pPr>
                <a:defRPr/>
              </a:pPr>
              <a:t>‹#›</a:t>
            </a:fld>
            <a:endParaRPr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E49E75-FADD-4C67-B690-64A0FA6405D5}" type="slidenum">
              <a:rPr lang="en-US"/>
              <a:pPr>
                <a:defRPr/>
              </a:pPr>
              <a:t>‹#›</a:t>
            </a:fld>
            <a:endParaRPr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2.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SSWTitlepage"/>
          <p:cNvPicPr>
            <a:picLocks noChangeAspect="1" noChangeArrowheads="1"/>
          </p:cNvPicPr>
          <p:nvPr/>
        </p:nvPicPr>
        <p:blipFill>
          <a:blip r:embed="rId14" cstate="print"/>
          <a:srcRect t="41605" b="32542"/>
          <a:stretch>
            <a:fillRect/>
          </a:stretch>
        </p:blipFill>
        <p:spPr bwMode="auto">
          <a:xfrm>
            <a:off x="0" y="0"/>
            <a:ext cx="9144000" cy="1773238"/>
          </a:xfrm>
          <a:prstGeom prst="rect">
            <a:avLst/>
          </a:prstGeom>
          <a:noFill/>
          <a:ln w="9525">
            <a:noFill/>
            <a:miter lim="800000"/>
            <a:headEnd/>
            <a:tailEnd/>
          </a:ln>
        </p:spPr>
      </p:pic>
      <p:sp>
        <p:nvSpPr>
          <p:cNvPr id="1027" name="Rectangle 2"/>
          <p:cNvSpPr>
            <a:spLocks noGrp="1" noChangeArrowheads="1"/>
          </p:cNvSpPr>
          <p:nvPr>
            <p:ph type="title"/>
          </p:nvPr>
        </p:nvSpPr>
        <p:spPr bwMode="auto">
          <a:xfrm>
            <a:off x="179388" y="260350"/>
            <a:ext cx="5616575" cy="593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0">
                <a:latin typeface="Verdana"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latin typeface="Verdana"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latin typeface="Verdana" pitchFamily="34" charset="0"/>
              </a:defRPr>
            </a:lvl1pPr>
          </a:lstStyle>
          <a:p>
            <a:pPr>
              <a:defRPr/>
            </a:pPr>
            <a:fld id="{6308D816-F0DC-45AF-AE18-0884ECB1975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11"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Lst>
  <p:transition spd="med">
    <p:fade/>
  </p:transition>
  <p:txStyles>
    <p:titleStyle>
      <a:lvl1pPr algn="l" rtl="0" eaLnBrk="0" fontAlgn="base" hangingPunct="0">
        <a:spcBef>
          <a:spcPct val="0"/>
        </a:spcBef>
        <a:spcAft>
          <a:spcPct val="0"/>
        </a:spcAft>
        <a:defRPr sz="2800">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chemeClr val="tx2"/>
          </a:solidFill>
          <a:latin typeface="Verdana" pitchFamily="34" charset="0"/>
          <a:ea typeface="ＭＳ Ｐゴシック" charset="-128"/>
          <a:cs typeface="ＭＳ Ｐゴシック" charset="-128"/>
        </a:defRPr>
      </a:lvl2pPr>
      <a:lvl3pPr algn="l" rtl="0" eaLnBrk="0" fontAlgn="base" hangingPunct="0">
        <a:spcBef>
          <a:spcPct val="0"/>
        </a:spcBef>
        <a:spcAft>
          <a:spcPct val="0"/>
        </a:spcAft>
        <a:defRPr sz="2800">
          <a:solidFill>
            <a:schemeClr val="tx2"/>
          </a:solidFill>
          <a:latin typeface="Verdana" pitchFamily="34" charset="0"/>
          <a:ea typeface="ＭＳ Ｐゴシック" charset="-128"/>
          <a:cs typeface="ＭＳ Ｐゴシック" charset="-128"/>
        </a:defRPr>
      </a:lvl3pPr>
      <a:lvl4pPr algn="l" rtl="0" eaLnBrk="0" fontAlgn="base" hangingPunct="0">
        <a:spcBef>
          <a:spcPct val="0"/>
        </a:spcBef>
        <a:spcAft>
          <a:spcPct val="0"/>
        </a:spcAft>
        <a:defRPr sz="2800">
          <a:solidFill>
            <a:schemeClr val="tx2"/>
          </a:solidFill>
          <a:latin typeface="Verdana" pitchFamily="34" charset="0"/>
          <a:ea typeface="ＭＳ Ｐゴシック" charset="-128"/>
          <a:cs typeface="ＭＳ Ｐゴシック" charset="-128"/>
        </a:defRPr>
      </a:lvl4pPr>
      <a:lvl5pPr algn="l" rtl="0" eaLnBrk="0" fontAlgn="base" hangingPunct="0">
        <a:spcBef>
          <a:spcPct val="0"/>
        </a:spcBef>
        <a:spcAft>
          <a:spcPct val="0"/>
        </a:spcAft>
        <a:defRPr sz="2800">
          <a:solidFill>
            <a:schemeClr val="tx2"/>
          </a:solidFill>
          <a:latin typeface="Verdana" pitchFamily="34" charset="0"/>
          <a:ea typeface="ＭＳ Ｐゴシック" charset="-128"/>
          <a:cs typeface="ＭＳ Ｐゴシック" charset="-128"/>
        </a:defRPr>
      </a:lvl5pPr>
      <a:lvl6pPr marL="457200" algn="l" rtl="0" fontAlgn="base">
        <a:spcBef>
          <a:spcPct val="0"/>
        </a:spcBef>
        <a:spcAft>
          <a:spcPct val="0"/>
        </a:spcAft>
        <a:defRPr sz="2800">
          <a:solidFill>
            <a:schemeClr val="tx2"/>
          </a:solidFill>
          <a:latin typeface="Verdana" pitchFamily="34" charset="0"/>
        </a:defRPr>
      </a:lvl6pPr>
      <a:lvl7pPr marL="914400" algn="l" rtl="0" fontAlgn="base">
        <a:spcBef>
          <a:spcPct val="0"/>
        </a:spcBef>
        <a:spcAft>
          <a:spcPct val="0"/>
        </a:spcAft>
        <a:defRPr sz="2800">
          <a:solidFill>
            <a:schemeClr val="tx2"/>
          </a:solidFill>
          <a:latin typeface="Verdana" pitchFamily="34" charset="0"/>
        </a:defRPr>
      </a:lvl7pPr>
      <a:lvl8pPr marL="1371600" algn="l" rtl="0" fontAlgn="base">
        <a:spcBef>
          <a:spcPct val="0"/>
        </a:spcBef>
        <a:spcAft>
          <a:spcPct val="0"/>
        </a:spcAft>
        <a:defRPr sz="2800">
          <a:solidFill>
            <a:schemeClr val="tx2"/>
          </a:solidFill>
          <a:latin typeface="Verdana" pitchFamily="34" charset="0"/>
        </a:defRPr>
      </a:lvl8pPr>
      <a:lvl9pPr marL="1828800" algn="l" rtl="0" fontAlgn="base">
        <a:spcBef>
          <a:spcPct val="0"/>
        </a:spcBef>
        <a:spcAft>
          <a:spcPct val="0"/>
        </a:spcAft>
        <a:defRPr sz="28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ACED1"/>
            </a:gs>
            <a:gs pos="50000">
              <a:srgbClr val="DBDFE2">
                <a:alpha val="84000"/>
              </a:srgbClr>
            </a:gs>
            <a:gs pos="100000">
              <a:srgbClr val="CACED1"/>
            </a:gs>
          </a:gsLst>
          <a:lin ang="5400000" scaled="1"/>
          <a:tileRect/>
        </a:gra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458075" y="5838825"/>
            <a:ext cx="1685925" cy="1154113"/>
          </a:xfrm>
          <a:prstGeom prst="rect">
            <a:avLst/>
          </a:prstGeom>
        </p:spPr>
        <p:txBody>
          <a:bodyPr vert="horz" wrap="square" lIns="91440" tIns="45720" rIns="91440" bIns="45720" numCol="1" anchor="b" anchorCtr="0" compatLnSpc="1">
            <a:prstTxWarp prst="textNoShape">
              <a:avLst/>
            </a:prstTxWarp>
          </a:bodyPr>
          <a:lstStyle>
            <a:lvl1pPr algn="r">
              <a:defRPr sz="6000">
                <a:solidFill>
                  <a:srgbClr val="A6A6A6"/>
                </a:solidFill>
                <a:latin typeface="Arial Rounded MT Bold" pitchFamily="34" charset="0"/>
              </a:defRPr>
            </a:lvl1pPr>
          </a:lstStyle>
          <a:p>
            <a:pPr>
              <a:defRPr/>
            </a:pPr>
            <a:fld id="{7B8734F5-3B9D-4A26-AE2B-0E8ED9C3A6F4}" type="slidenum">
              <a:rPr lang="en-US"/>
              <a:pPr>
                <a:defRPr/>
              </a:pPr>
              <a:t>‹#›</a:t>
            </a:fld>
            <a:endParaRPr lang="en-US"/>
          </a:p>
        </p:txBody>
      </p:sp>
      <p:sp>
        <p:nvSpPr>
          <p:cNvPr id="2051" name="Title Placeholder 1"/>
          <p:cNvSpPr>
            <a:spLocks noGrp="1"/>
          </p:cNvSpPr>
          <p:nvPr>
            <p:ph type="title"/>
          </p:nvPr>
        </p:nvSpPr>
        <p:spPr bwMode="auto">
          <a:xfrm>
            <a:off x="457200" y="274638"/>
            <a:ext cx="8229600" cy="1143000"/>
          </a:xfrm>
          <a:prstGeom prst="rect">
            <a:avLst/>
          </a:prstGeom>
          <a:solidFill>
            <a:schemeClr val="bg1"/>
          </a:solidFill>
          <a:ln w="9525">
            <a:noFill/>
            <a:miter lim="800000"/>
            <a:headEnd/>
            <a:tailEnd/>
          </a:ln>
        </p:spPr>
        <p:txBody>
          <a:bodyPr vert="horz" wrap="square" lIns="180000" tIns="180000" rIns="180000" bIns="180000" numCol="1" anchor="b" anchorCtr="0" compatLnSpc="1">
            <a:prstTxWarp prst="textNoShape">
              <a:avLst/>
            </a:prstTxWarp>
          </a:bodyPr>
          <a:lstStyle/>
          <a:p>
            <a:pPr lvl="0"/>
            <a:r>
              <a:rPr lang="en-US" smtClean="0"/>
              <a:t>Click to edit Master title style</a:t>
            </a:r>
            <a:endParaRPr lang="en-AU" smtClean="0"/>
          </a:p>
        </p:txBody>
      </p:sp>
      <p:sp>
        <p:nvSpPr>
          <p:cNvPr id="2052" name="Text Placeholder 2"/>
          <p:cNvSpPr>
            <a:spLocks noGrp="1"/>
          </p:cNvSpPr>
          <p:nvPr>
            <p:ph type="body" idx="1"/>
          </p:nvPr>
        </p:nvSpPr>
        <p:spPr bwMode="auto">
          <a:xfrm>
            <a:off x="457200" y="1600200"/>
            <a:ext cx="8229600" cy="4525963"/>
          </a:xfrm>
          <a:prstGeom prst="rect">
            <a:avLst/>
          </a:prstGeom>
          <a:solidFill>
            <a:schemeClr val="bg1"/>
          </a:solidFill>
          <a:ln w="9525">
            <a:noFill/>
            <a:miter lim="800000"/>
            <a:headEnd/>
            <a:tailEnd/>
          </a:ln>
        </p:spPr>
        <p:txBody>
          <a:bodyPr vert="horz" wrap="square" lIns="180000" tIns="180000" rIns="360000" bIns="1800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defRPr>
            </a:lvl1pPr>
          </a:lstStyle>
          <a:p>
            <a:pPr>
              <a:defRPr/>
            </a:pPr>
            <a:endParaRPr lang="en-US"/>
          </a:p>
        </p:txBody>
      </p:sp>
      <p:pic>
        <p:nvPicPr>
          <p:cNvPr id="2055" name="Picture 20" descr="SSWLogo.png"/>
          <p:cNvPicPr>
            <a:picLocks noChangeAspect="1"/>
          </p:cNvPicPr>
          <p:nvPr/>
        </p:nvPicPr>
        <p:blipFill>
          <a:blip r:embed="rId23" cstate="print"/>
          <a:srcRect/>
          <a:stretch>
            <a:fillRect/>
          </a:stretch>
        </p:blipFill>
        <p:spPr bwMode="auto">
          <a:xfrm>
            <a:off x="85725" y="6015038"/>
            <a:ext cx="995363" cy="765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 id="2147484223" r:id="rId12"/>
    <p:sldLayoutId id="2147484224" r:id="rId13"/>
    <p:sldLayoutId id="2147484225" r:id="rId14"/>
    <p:sldLayoutId id="2147484226" r:id="rId15"/>
    <p:sldLayoutId id="2147484227" r:id="rId16"/>
    <p:sldLayoutId id="2147484228" r:id="rId17"/>
    <p:sldLayoutId id="2147484229" r:id="rId18"/>
    <p:sldLayoutId id="2147484230" r:id="rId19"/>
    <p:sldLayoutId id="2147484231" r:id="rId20"/>
    <p:sldLayoutId id="2147484232" r:id="rId21"/>
  </p:sldLayoutIdLst>
  <p:transition spd="med">
    <p:fade/>
  </p:transition>
  <p:timing>
    <p:tnLst>
      <p:par>
        <p:cTn id="1" dur="indefinite" restart="never" nodeType="tmRoot"/>
      </p:par>
    </p:tnLst>
  </p:timing>
  <p:txStyles>
    <p:titleStyle>
      <a:lvl1pPr algn="l" rtl="0" eaLnBrk="0" fontAlgn="base" hangingPunct="0">
        <a:spcBef>
          <a:spcPct val="0"/>
        </a:spcBef>
        <a:spcAft>
          <a:spcPct val="0"/>
        </a:spcAft>
        <a:defRPr lang="en-AU" sz="3200" kern="1200" dirty="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3200">
          <a:solidFill>
            <a:schemeClr val="tx1"/>
          </a:solidFill>
          <a:latin typeface="HelveticaNeueLT Std Lt"/>
          <a:ea typeface="ＭＳ Ｐゴシック" charset="-128"/>
          <a:cs typeface="ＭＳ Ｐゴシック" charset="-128"/>
        </a:defRPr>
      </a:lvl2pPr>
      <a:lvl3pPr algn="l" rtl="0" eaLnBrk="0" fontAlgn="base" hangingPunct="0">
        <a:spcBef>
          <a:spcPct val="0"/>
        </a:spcBef>
        <a:spcAft>
          <a:spcPct val="0"/>
        </a:spcAft>
        <a:defRPr sz="3200">
          <a:solidFill>
            <a:schemeClr val="tx1"/>
          </a:solidFill>
          <a:latin typeface="HelveticaNeueLT Std Lt"/>
          <a:ea typeface="ＭＳ Ｐゴシック" charset="-128"/>
          <a:cs typeface="ＭＳ Ｐゴシック" charset="-128"/>
        </a:defRPr>
      </a:lvl3pPr>
      <a:lvl4pPr algn="l" rtl="0" eaLnBrk="0" fontAlgn="base" hangingPunct="0">
        <a:spcBef>
          <a:spcPct val="0"/>
        </a:spcBef>
        <a:spcAft>
          <a:spcPct val="0"/>
        </a:spcAft>
        <a:defRPr sz="3200">
          <a:solidFill>
            <a:schemeClr val="tx1"/>
          </a:solidFill>
          <a:latin typeface="HelveticaNeueLT Std Lt"/>
          <a:ea typeface="ＭＳ Ｐゴシック" charset="-128"/>
          <a:cs typeface="ＭＳ Ｐゴシック" charset="-128"/>
        </a:defRPr>
      </a:lvl4pPr>
      <a:lvl5pPr algn="l" rtl="0" eaLnBrk="0" fontAlgn="base" hangingPunct="0">
        <a:spcBef>
          <a:spcPct val="0"/>
        </a:spcBef>
        <a:spcAft>
          <a:spcPct val="0"/>
        </a:spcAft>
        <a:defRPr sz="3200">
          <a:solidFill>
            <a:schemeClr val="tx1"/>
          </a:solidFill>
          <a:latin typeface="HelveticaNeueLT Std Lt"/>
          <a:ea typeface="ＭＳ Ｐゴシック" charset="-128"/>
          <a:cs typeface="ＭＳ Ｐゴシック" charset="-128"/>
        </a:defRPr>
      </a:lvl5pPr>
      <a:lvl6pPr marL="457200" algn="l" rtl="0" fontAlgn="base">
        <a:spcBef>
          <a:spcPct val="0"/>
        </a:spcBef>
        <a:spcAft>
          <a:spcPct val="0"/>
        </a:spcAft>
        <a:defRPr sz="3200">
          <a:solidFill>
            <a:schemeClr val="tx1"/>
          </a:solidFill>
          <a:latin typeface="HelveticaNeueLT Std Lt"/>
        </a:defRPr>
      </a:lvl6pPr>
      <a:lvl7pPr marL="914400" algn="l" rtl="0" fontAlgn="base">
        <a:spcBef>
          <a:spcPct val="0"/>
        </a:spcBef>
        <a:spcAft>
          <a:spcPct val="0"/>
        </a:spcAft>
        <a:defRPr sz="3200">
          <a:solidFill>
            <a:schemeClr val="tx1"/>
          </a:solidFill>
          <a:latin typeface="HelveticaNeueLT Std Lt"/>
        </a:defRPr>
      </a:lvl7pPr>
      <a:lvl8pPr marL="1371600" algn="l" rtl="0" fontAlgn="base">
        <a:spcBef>
          <a:spcPct val="0"/>
        </a:spcBef>
        <a:spcAft>
          <a:spcPct val="0"/>
        </a:spcAft>
        <a:defRPr sz="3200">
          <a:solidFill>
            <a:schemeClr val="tx1"/>
          </a:solidFill>
          <a:latin typeface="HelveticaNeueLT Std Lt"/>
        </a:defRPr>
      </a:lvl8pPr>
      <a:lvl9pPr marL="1828800" algn="l" rtl="0" fontAlgn="base">
        <a:spcBef>
          <a:spcPct val="0"/>
        </a:spcBef>
        <a:spcAft>
          <a:spcPct val="0"/>
        </a:spcAft>
        <a:defRPr sz="3200">
          <a:solidFill>
            <a:schemeClr val="tx1"/>
          </a:solidFill>
          <a:latin typeface="HelveticaNeueLT Std Lt"/>
        </a:defRPr>
      </a:lvl9pPr>
    </p:titleStyle>
    <p:bodyStyle>
      <a:lvl1pPr marL="358775" indent="-358775" algn="l" rtl="0" eaLnBrk="0" fontAlgn="base" hangingPunct="0">
        <a:lnSpc>
          <a:spcPct val="120000"/>
        </a:lnSpc>
        <a:spcBef>
          <a:spcPts val="600"/>
        </a:spcBef>
        <a:spcAft>
          <a:spcPts val="600"/>
        </a:spcAft>
        <a:buClr>
          <a:schemeClr val="tx2"/>
        </a:buClr>
        <a:buSzPct val="80000"/>
        <a:buFont typeface="Webdings" pitchFamily="18" charset="2"/>
        <a:buChar char="."/>
        <a:defRPr sz="20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75000"/>
        <a:buFont typeface="Wingdings" pitchFamily="2" charset="2"/>
        <a:buChar char="§"/>
        <a:defRPr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Clr>
          <a:schemeClr val="tx2"/>
        </a:buClr>
        <a:buFont typeface="Arial" pitchFamily="34" charset="0"/>
        <a:buChar char="•"/>
        <a:defRPr sz="16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Clr>
          <a:schemeClr val="tx2"/>
        </a:buClr>
        <a:buFont typeface="Arial" pitchFamily="34" charset="0"/>
        <a:buChar char="–"/>
        <a:defRPr sz="14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Clr>
          <a:schemeClr val="tx2"/>
        </a:buClr>
        <a:buFont typeface="Arial" pitchFamily="34" charset="0"/>
        <a:buChar char="»"/>
        <a:defRPr sz="14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harepoint.ssw.com.au/Training/UTSSQL/Pages/default.aspx" TargetMode="Externa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1.xml"/><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14.xml"/><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63.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64.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smtClean="0">
                <a:cs typeface="Times New Roman" pitchFamily="18" charset="0"/>
              </a:rPr>
              <a:t>SQL Server 2012 for Business Intelligence</a:t>
            </a:r>
            <a:endParaRPr lang="en-AU" sz="2400" dirty="0"/>
          </a:p>
        </p:txBody>
      </p:sp>
      <p:sp>
        <p:nvSpPr>
          <p:cNvPr id="5" name="Subtitle 4"/>
          <p:cNvSpPr>
            <a:spLocks noGrp="1"/>
          </p:cNvSpPr>
          <p:nvPr>
            <p:ph type="subTitle" idx="1"/>
          </p:nvPr>
        </p:nvSpPr>
        <p:spPr/>
        <p:txBody>
          <a:bodyPr/>
          <a:lstStyle/>
          <a:p>
            <a:r>
              <a:rPr lang="en-AU" dirty="0" smtClean="0"/>
              <a:t>UTS Short Course</a:t>
            </a:r>
            <a:endParaRPr lang="en-AU" dirty="0"/>
          </a:p>
        </p:txBody>
      </p:sp>
      <p:pic>
        <p:nvPicPr>
          <p:cNvPr id="7" name="Picture 2" descr="C:\Users\Administrator\AppData\Local\Microsoft\Windows\Temporary Internet Files\Content.IE5\WQD09VDB\iStock_000006387526Medium[1].jpg"/>
          <p:cNvPicPr>
            <a:picLocks noGrp="1" noChangeAspect="1" noChangeArrowheads="1"/>
          </p:cNvPicPr>
          <p:nvPr>
            <p:ph type="pic" sz="quarter" idx="13"/>
          </p:nvPr>
        </p:nvPicPr>
        <p:blipFill>
          <a:blip r:embed="rId3" cstate="print"/>
          <a:srcRect t="16987" b="16987"/>
          <a:stretch>
            <a:fillRect/>
          </a:stretch>
        </p:blipFill>
        <p:spPr bwMode="auto">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sz="quarter" idx="13"/>
          </p:nvPr>
        </p:nvSpPr>
        <p:spPr>
          <a:xfrm>
            <a:off x="1871663" y="2411413"/>
            <a:ext cx="7272337" cy="3276600"/>
          </a:xfrm>
        </p:spPr>
        <p:txBody>
          <a:bodyPr/>
          <a:lstStyle/>
          <a:p>
            <a:pPr algn="ctr" eaLnBrk="1" hangingPunct="1">
              <a:lnSpc>
                <a:spcPct val="110000"/>
              </a:lnSpc>
              <a:buFontTx/>
              <a:buNone/>
            </a:pPr>
            <a:endParaRPr lang="en-US" sz="2000" i="1" smtClean="0">
              <a:ea typeface="ＭＳ Ｐゴシック" pitchFamily="34" charset="-128"/>
            </a:endParaRPr>
          </a:p>
          <a:p>
            <a:pPr algn="ctr" eaLnBrk="1" hangingPunct="1">
              <a:lnSpc>
                <a:spcPct val="110000"/>
              </a:lnSpc>
              <a:buFontTx/>
              <a:buNone/>
            </a:pPr>
            <a:r>
              <a:rPr lang="en-US" sz="2000" i="1" smtClean="0">
                <a:ea typeface="ＭＳ Ｐゴシック" pitchFamily="34" charset="-128"/>
              </a:rPr>
              <a:t>Business intelligence (BI) is a broad category of applications and technologies for gathering, storing, analyzing, and providing access to data to help enterprise users make better business decisions.</a:t>
            </a:r>
          </a:p>
          <a:p>
            <a:pPr algn="ctr" eaLnBrk="1" hangingPunct="1">
              <a:lnSpc>
                <a:spcPct val="110000"/>
              </a:lnSpc>
              <a:buFontTx/>
              <a:buNone/>
            </a:pPr>
            <a:endParaRPr lang="en-US" sz="2000" i="1" smtClean="0">
              <a:ea typeface="ＭＳ Ｐゴシック" pitchFamily="34" charset="-128"/>
            </a:endParaRPr>
          </a:p>
          <a:p>
            <a:pPr algn="ctr" eaLnBrk="1" hangingPunct="1">
              <a:lnSpc>
                <a:spcPct val="110000"/>
              </a:lnSpc>
              <a:buFontTx/>
              <a:buNone/>
            </a:pPr>
            <a:r>
              <a:rPr lang="en-US" sz="2000" i="1" smtClean="0">
                <a:ea typeface="ＭＳ Ｐゴシック" pitchFamily="34" charset="-128"/>
              </a:rPr>
              <a:t>Reports + Interactivity</a:t>
            </a:r>
            <a:endParaRPr lang="en-US" sz="2000" smtClean="0">
              <a:ea typeface="ＭＳ Ｐゴシック" pitchFamily="34" charset="-128"/>
            </a:endParaRPr>
          </a:p>
        </p:txBody>
      </p:sp>
      <p:sp>
        <p:nvSpPr>
          <p:cNvPr id="68610"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Business Intelligence Defined?</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dirty="0" smtClean="0"/>
              <a:t>OLTP - </a:t>
            </a:r>
            <a:r>
              <a:rPr lang="de-DE" b="1" dirty="0" smtClean="0"/>
              <a:t>O</a:t>
            </a:r>
            <a:r>
              <a:rPr lang="de-DE" dirty="0" smtClean="0"/>
              <a:t>n </a:t>
            </a:r>
            <a:r>
              <a:rPr lang="de-DE" b="1" dirty="0" smtClean="0"/>
              <a:t>L</a:t>
            </a:r>
            <a:r>
              <a:rPr lang="de-DE" dirty="0" smtClean="0"/>
              <a:t>ine </a:t>
            </a:r>
            <a:r>
              <a:rPr lang="de-DE" b="1" dirty="0" smtClean="0"/>
              <a:t>T</a:t>
            </a:r>
            <a:r>
              <a:rPr lang="de-DE" dirty="0" smtClean="0"/>
              <a:t>ransaction </a:t>
            </a:r>
            <a:r>
              <a:rPr lang="de-DE" b="1" dirty="0" smtClean="0"/>
              <a:t>P</a:t>
            </a:r>
            <a:r>
              <a:rPr lang="de-DE" dirty="0" smtClean="0"/>
              <a:t>rocessing System</a:t>
            </a:r>
          </a:p>
          <a:p>
            <a:pPr lvl="1"/>
            <a:r>
              <a:rPr lang="de-DE" dirty="0"/>
              <a:t>Transactions</a:t>
            </a:r>
          </a:p>
          <a:p>
            <a:r>
              <a:rPr lang="de-DE" dirty="0" smtClean="0"/>
              <a:t>Simple &amp; Efficient</a:t>
            </a:r>
          </a:p>
          <a:p>
            <a:r>
              <a:rPr lang="de-DE" dirty="0" smtClean="0"/>
              <a:t>Optimized for 1 record at a time</a:t>
            </a:r>
            <a:endParaRPr lang="en-AU" dirty="0"/>
          </a:p>
        </p:txBody>
      </p:sp>
      <p:sp>
        <p:nvSpPr>
          <p:cNvPr id="3" name="Title 2"/>
          <p:cNvSpPr>
            <a:spLocks noGrp="1"/>
          </p:cNvSpPr>
          <p:nvPr>
            <p:ph type="title"/>
          </p:nvPr>
        </p:nvSpPr>
        <p:spPr/>
        <p:txBody>
          <a:bodyPr/>
          <a:lstStyle/>
          <a:p>
            <a:r>
              <a:rPr lang="de-DE" dirty="0"/>
              <a:t>Our traditional data store</a:t>
            </a:r>
            <a:br>
              <a:rPr lang="de-DE" dirty="0"/>
            </a:br>
            <a:r>
              <a:rPr lang="de-DE" dirty="0" smtClean="0"/>
              <a:t>= OLTP</a:t>
            </a:r>
            <a:endParaRPr lang="en-AU" dirty="0"/>
          </a:p>
        </p:txBody>
      </p:sp>
    </p:spTree>
    <p:extLst>
      <p:ext uri="{BB962C8B-B14F-4D97-AF65-F5344CB8AC3E}">
        <p14:creationId xmlns:p14="http://schemas.microsoft.com/office/powerpoint/2010/main" val="262824899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871663" y="-747464"/>
            <a:ext cx="7272337" cy="1368152"/>
          </a:xfrm>
        </p:spPr>
        <p:txBody>
          <a:bodyPr/>
          <a:lstStyle/>
          <a:p>
            <a:pPr eaLnBrk="1" hangingPunct="1"/>
            <a:r>
              <a:rPr lang="en-US" dirty="0" smtClean="0">
                <a:ea typeface="ＭＳ Ｐゴシック" pitchFamily="34" charset="-128"/>
              </a:rPr>
              <a:t>Database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84"/>
            <a:ext cx="9180512" cy="6971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dirty="0" smtClean="0"/>
              <a:t>BI on top of OLTP</a:t>
            </a:r>
          </a:p>
          <a:p>
            <a:endParaRPr lang="de-DE" dirty="0" smtClean="0"/>
          </a:p>
          <a:p>
            <a:r>
              <a:rPr lang="de-DE" dirty="0" smtClean="0"/>
              <a:t>OK with little data...</a:t>
            </a:r>
          </a:p>
        </p:txBody>
      </p:sp>
      <p:sp>
        <p:nvSpPr>
          <p:cNvPr id="3" name="Title 2"/>
          <p:cNvSpPr>
            <a:spLocks noGrp="1"/>
          </p:cNvSpPr>
          <p:nvPr>
            <p:ph type="title"/>
          </p:nvPr>
        </p:nvSpPr>
        <p:spPr/>
        <p:txBody>
          <a:bodyPr/>
          <a:lstStyle/>
          <a:p>
            <a:r>
              <a:rPr lang="de-DE" dirty="0" smtClean="0"/>
              <a:t>Reports on OLTP database</a:t>
            </a:r>
            <a:endParaRPr lang="en-AU" dirty="0"/>
          </a:p>
        </p:txBody>
      </p:sp>
    </p:spTree>
    <p:extLst>
      <p:ext uri="{BB962C8B-B14F-4D97-AF65-F5344CB8AC3E}">
        <p14:creationId xmlns:p14="http://schemas.microsoft.com/office/powerpoint/2010/main" val="193863531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dirty="0" smtClean="0"/>
              <a:t>BI on top of OLTP</a:t>
            </a:r>
          </a:p>
          <a:p>
            <a:endParaRPr lang="de-DE" dirty="0" smtClean="0"/>
          </a:p>
          <a:p>
            <a:r>
              <a:rPr lang="de-DE" dirty="0" smtClean="0"/>
              <a:t>OK with little data...</a:t>
            </a:r>
          </a:p>
          <a:p>
            <a:pPr lvl="1"/>
            <a:r>
              <a:rPr lang="de-DE" dirty="0" smtClean="0"/>
              <a:t>BI with little data???</a:t>
            </a:r>
          </a:p>
        </p:txBody>
      </p:sp>
      <p:sp>
        <p:nvSpPr>
          <p:cNvPr id="3" name="Title 2"/>
          <p:cNvSpPr>
            <a:spLocks noGrp="1"/>
          </p:cNvSpPr>
          <p:nvPr>
            <p:ph type="title"/>
          </p:nvPr>
        </p:nvSpPr>
        <p:spPr/>
        <p:txBody>
          <a:bodyPr/>
          <a:lstStyle/>
          <a:p>
            <a:r>
              <a:rPr lang="de-DE" dirty="0" smtClean="0"/>
              <a:t>Reports on OLTP database</a:t>
            </a:r>
            <a:endParaRPr lang="en-AU" dirty="0"/>
          </a:p>
        </p:txBody>
      </p:sp>
    </p:spTree>
    <p:extLst>
      <p:ext uri="{BB962C8B-B14F-4D97-AF65-F5344CB8AC3E}">
        <p14:creationId xmlns:p14="http://schemas.microsoft.com/office/powerpoint/2010/main" val="235913398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169" r="16169"/>
          <a:stretch>
            <a:fillRect/>
          </a:stretch>
        </p:blipFill>
        <p:spPr/>
      </p:pic>
      <p:sp>
        <p:nvSpPr>
          <p:cNvPr id="3" name="Title 2"/>
          <p:cNvSpPr>
            <a:spLocks noGrp="1"/>
          </p:cNvSpPr>
          <p:nvPr>
            <p:ph type="title"/>
          </p:nvPr>
        </p:nvSpPr>
        <p:spPr/>
        <p:txBody>
          <a:bodyPr/>
          <a:lstStyle/>
          <a:p>
            <a:r>
              <a:rPr lang="de-DE" dirty="0" smtClean="0"/>
              <a:t>Reports on OLTP database</a:t>
            </a:r>
            <a:endParaRPr lang="en-AU" dirty="0"/>
          </a:p>
        </p:txBody>
      </p:sp>
      <p:sp>
        <p:nvSpPr>
          <p:cNvPr id="2" name="Text Placeholder 1"/>
          <p:cNvSpPr>
            <a:spLocks noGrp="1"/>
          </p:cNvSpPr>
          <p:nvPr>
            <p:ph type="body" sz="quarter" idx="14"/>
          </p:nvPr>
        </p:nvSpPr>
        <p:spPr/>
        <p:txBody>
          <a:bodyPr/>
          <a:lstStyle/>
          <a:p>
            <a:r>
              <a:rPr lang="de-DE" dirty="0" smtClean="0"/>
              <a:t>BI on top of OLTP</a:t>
            </a:r>
          </a:p>
          <a:p>
            <a:endParaRPr lang="de-DE" dirty="0" smtClean="0"/>
          </a:p>
          <a:p>
            <a:r>
              <a:rPr lang="de-DE" dirty="0" smtClean="0"/>
              <a:t>OK with little data</a:t>
            </a:r>
          </a:p>
          <a:p>
            <a:pPr lvl="1"/>
            <a:r>
              <a:rPr lang="de-DE" dirty="0" smtClean="0"/>
              <a:t>BI with little data???</a:t>
            </a:r>
          </a:p>
          <a:p>
            <a:endParaRPr lang="de-DE" dirty="0" smtClean="0"/>
          </a:p>
          <a:p>
            <a:r>
              <a:rPr lang="de-DE" sz="2400" dirty="0" smtClean="0"/>
              <a:t>SLOW </a:t>
            </a:r>
            <a:r>
              <a:rPr lang="de-DE" dirty="0" smtClean="0"/>
              <a:t>with huge data</a:t>
            </a:r>
          </a:p>
        </p:txBody>
      </p:sp>
    </p:spTree>
    <p:extLst>
      <p:ext uri="{BB962C8B-B14F-4D97-AF65-F5344CB8AC3E}">
        <p14:creationId xmlns:p14="http://schemas.microsoft.com/office/powerpoint/2010/main" val="3010262441"/>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de-DE" dirty="0" smtClean="0"/>
              <a:t>A database</a:t>
            </a:r>
          </a:p>
          <a:p>
            <a:endParaRPr lang="de-DE" dirty="0" smtClean="0"/>
          </a:p>
          <a:p>
            <a:endParaRPr lang="de-DE" dirty="0"/>
          </a:p>
          <a:p>
            <a:pPr marL="0" indent="0" algn="ctr">
              <a:buNone/>
            </a:pPr>
            <a:r>
              <a:rPr lang="de-DE" i="1" dirty="0" smtClean="0"/>
              <a:t>The answer is "a database“. The question is irrelevant.</a:t>
            </a:r>
            <a:endParaRPr lang="en-AU" i="1" dirty="0"/>
          </a:p>
        </p:txBody>
      </p:sp>
      <p:sp>
        <p:nvSpPr>
          <p:cNvPr id="5" name="Title 4"/>
          <p:cNvSpPr>
            <a:spLocks noGrp="1"/>
          </p:cNvSpPr>
          <p:nvPr>
            <p:ph type="title"/>
          </p:nvPr>
        </p:nvSpPr>
        <p:spPr/>
        <p:txBody>
          <a:bodyPr/>
          <a:lstStyle/>
          <a:p>
            <a:r>
              <a:rPr lang="de-DE" dirty="0" smtClean="0"/>
              <a:t>Solution?</a:t>
            </a:r>
            <a:endParaRPr lang="en-AU" dirty="0"/>
          </a:p>
        </p:txBody>
      </p:sp>
    </p:spTree>
    <p:extLst>
      <p:ext uri="{BB962C8B-B14F-4D97-AF65-F5344CB8AC3E}">
        <p14:creationId xmlns:p14="http://schemas.microsoft.com/office/powerpoint/2010/main" val="185990699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dirty="0"/>
              <a:t>Database</a:t>
            </a:r>
          </a:p>
          <a:p>
            <a:r>
              <a:rPr lang="en-AU" dirty="0"/>
              <a:t>Cleaned and Restructured for Analysis (</a:t>
            </a:r>
            <a:r>
              <a:rPr lang="en-AU" dirty="0" smtClean="0"/>
              <a:t>normalised </a:t>
            </a:r>
            <a:r>
              <a:rPr lang="en-AU" dirty="0"/>
              <a:t>schemas)</a:t>
            </a:r>
          </a:p>
          <a:p>
            <a:endParaRPr lang="en-AU" dirty="0"/>
          </a:p>
        </p:txBody>
      </p:sp>
      <p:sp>
        <p:nvSpPr>
          <p:cNvPr id="3" name="Title 2"/>
          <p:cNvSpPr>
            <a:spLocks noGrp="1"/>
          </p:cNvSpPr>
          <p:nvPr>
            <p:ph type="title"/>
          </p:nvPr>
        </p:nvSpPr>
        <p:spPr/>
        <p:txBody>
          <a:bodyPr/>
          <a:lstStyle/>
          <a:p>
            <a:r>
              <a:rPr lang="de-DE" dirty="0" smtClean="0"/>
              <a:t>Data warehouse</a:t>
            </a:r>
            <a:endParaRPr lang="en-AU" dirty="0"/>
          </a:p>
        </p:txBody>
      </p:sp>
    </p:spTree>
    <p:extLst>
      <p:ext uri="{BB962C8B-B14F-4D97-AF65-F5344CB8AC3E}">
        <p14:creationId xmlns:p14="http://schemas.microsoft.com/office/powerpoint/2010/main" val="211098666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idx="4294967295"/>
          </p:nvPr>
        </p:nvSpPr>
        <p:spPr>
          <a:xfrm>
            <a:off x="1871663" y="-243408"/>
            <a:ext cx="7272337" cy="936104"/>
          </a:xfrm>
        </p:spPr>
        <p:txBody>
          <a:bodyPr/>
          <a:lstStyle/>
          <a:p>
            <a:pPr eaLnBrk="1" hangingPunct="1"/>
            <a:r>
              <a:rPr lang="en-US" dirty="0" smtClean="0">
                <a:ea typeface="ＭＳ Ｐゴシック" pitchFamily="34" charset="-128"/>
              </a:rPr>
              <a:t>Data Warehouse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548680"/>
            <a:ext cx="9252520" cy="5476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AU" dirty="0"/>
          </a:p>
        </p:txBody>
      </p:sp>
      <p:sp>
        <p:nvSpPr>
          <p:cNvPr id="3" name="Title 2"/>
          <p:cNvSpPr>
            <a:spLocks noGrp="1"/>
          </p:cNvSpPr>
          <p:nvPr>
            <p:ph type="title"/>
          </p:nvPr>
        </p:nvSpPr>
        <p:spPr/>
        <p:txBody>
          <a:bodyPr/>
          <a:lstStyle/>
          <a:p>
            <a:r>
              <a:rPr lang="de-DE" dirty="0" smtClean="0"/>
              <a:t>We can go further...</a:t>
            </a:r>
            <a:endParaRPr lang="en-AU" dirty="0"/>
          </a:p>
        </p:txBody>
      </p:sp>
    </p:spTree>
    <p:extLst>
      <p:ext uri="{BB962C8B-B14F-4D97-AF65-F5344CB8AC3E}">
        <p14:creationId xmlns:p14="http://schemas.microsoft.com/office/powerpoint/2010/main" val="392514522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1895307" y="2452689"/>
            <a:ext cx="3840475" cy="3235325"/>
          </a:xfrm>
        </p:spPr>
        <p:txBody>
          <a:bodyPr>
            <a:normAutofit fontScale="85000" lnSpcReduction="10000"/>
          </a:bodyPr>
          <a:lstStyle/>
          <a:p>
            <a:pPr eaLnBrk="1" hangingPunct="1">
              <a:defRPr/>
            </a:pPr>
            <a:r>
              <a:rPr lang="de-DE" dirty="0" smtClean="0"/>
              <a:t>Loves C# and .NET</a:t>
            </a:r>
          </a:p>
          <a:p>
            <a:pPr eaLnBrk="1" hangingPunct="1">
              <a:defRPr/>
            </a:pPr>
            <a:r>
              <a:rPr lang="de-DE" dirty="0" smtClean="0"/>
              <a:t>Specializes in </a:t>
            </a:r>
          </a:p>
          <a:p>
            <a:pPr lvl="1">
              <a:defRPr/>
            </a:pPr>
            <a:r>
              <a:rPr lang="de-DE" dirty="0" smtClean="0"/>
              <a:t>Application architecture and design</a:t>
            </a:r>
            <a:endParaRPr lang="de-DE" dirty="0"/>
          </a:p>
          <a:p>
            <a:pPr lvl="1">
              <a:defRPr/>
            </a:pPr>
            <a:r>
              <a:rPr lang="de-DE" dirty="0" smtClean="0"/>
              <a:t>SQL Performance Tuning and Optimization</a:t>
            </a:r>
          </a:p>
          <a:p>
            <a:pPr lvl="1">
              <a:defRPr/>
            </a:pPr>
            <a:r>
              <a:rPr lang="de-DE" dirty="0" smtClean="0"/>
              <a:t>Agile, Scrum</a:t>
            </a:r>
            <a:endParaRPr lang="en-AU" dirty="0">
              <a:latin typeface="HelveticaNeueLT Std"/>
            </a:endParaRPr>
          </a:p>
          <a:p>
            <a:pPr lvl="1" eaLnBrk="1" hangingPunct="1">
              <a:defRPr/>
            </a:pPr>
            <a:r>
              <a:rPr lang="de-DE" dirty="0" smtClean="0"/>
              <a:t>Technology aficionado </a:t>
            </a:r>
          </a:p>
          <a:p>
            <a:pPr lvl="2">
              <a:defRPr/>
            </a:pPr>
            <a:r>
              <a:rPr lang="de-DE" dirty="0" smtClean="0"/>
              <a:t>ASP.NET</a:t>
            </a:r>
          </a:p>
          <a:p>
            <a:pPr lvl="2">
              <a:defRPr/>
            </a:pPr>
            <a:r>
              <a:rPr lang="de-DE" dirty="0"/>
              <a:t>Windows </a:t>
            </a:r>
            <a:r>
              <a:rPr lang="de-DE" dirty="0" smtClean="0"/>
              <a:t>Forms</a:t>
            </a:r>
            <a:endParaRPr lang="de-DE" dirty="0"/>
          </a:p>
          <a:p>
            <a:pPr lvl="2" eaLnBrk="1" hangingPunct="1">
              <a:defRPr/>
            </a:pPr>
            <a:r>
              <a:rPr lang="de-DE" dirty="0"/>
              <a:t>Mobile Apps</a:t>
            </a:r>
          </a:p>
          <a:p>
            <a:pPr lvl="1" eaLnBrk="1" hangingPunct="1">
              <a:defRPr/>
            </a:pPr>
            <a:endParaRPr lang="de-DE" dirty="0" smtClean="0"/>
          </a:p>
        </p:txBody>
      </p:sp>
      <p:sp>
        <p:nvSpPr>
          <p:cNvPr id="6" name="Title 5"/>
          <p:cNvSpPr>
            <a:spLocks noGrp="1"/>
          </p:cNvSpPr>
          <p:nvPr>
            <p:ph type="title"/>
          </p:nvPr>
        </p:nvSpPr>
        <p:spPr>
          <a:xfrm>
            <a:off x="1871663" y="538163"/>
            <a:ext cx="7272337" cy="1800225"/>
          </a:xfrm>
        </p:spPr>
        <p:txBody>
          <a:bodyPr/>
          <a:lstStyle/>
          <a:p>
            <a:pPr>
              <a:defRPr/>
            </a:pPr>
            <a:r>
              <a:rPr lang="de-DE" dirty="0" smtClean="0"/>
              <a:t>Daniel Hyles – SA @ SSW</a:t>
            </a:r>
            <a:br>
              <a:rPr lang="de-DE" dirty="0" smtClean="0"/>
            </a:br>
            <a:endParaRPr dirty="0"/>
          </a:p>
        </p:txBody>
      </p:sp>
      <p:sp>
        <p:nvSpPr>
          <p:cNvPr id="2" name="TextBox 1"/>
          <p:cNvSpPr txBox="1"/>
          <p:nvPr/>
        </p:nvSpPr>
        <p:spPr>
          <a:xfrm>
            <a:off x="1979712" y="1672577"/>
            <a:ext cx="6629122" cy="338554"/>
          </a:xfrm>
          <a:prstGeom prst="rect">
            <a:avLst/>
          </a:prstGeom>
          <a:noFill/>
        </p:spPr>
        <p:txBody>
          <a:bodyPr wrap="none" rtlCol="0">
            <a:spAutoFit/>
          </a:bodyPr>
          <a:lstStyle/>
          <a:p>
            <a:r>
              <a:rPr lang="en-AU" sz="1600" dirty="0" smtClean="0">
                <a:solidFill>
                  <a:schemeClr val="tx1">
                    <a:lumMod val="75000"/>
                    <a:lumOff val="25000"/>
                  </a:schemeClr>
                </a:solidFill>
              </a:rPr>
              <a:t>w: </a:t>
            </a:r>
            <a:r>
              <a:rPr lang="en-AU" sz="1600" dirty="0" smtClean="0">
                <a:solidFill>
                  <a:srgbClr val="FF0000"/>
                </a:solidFill>
              </a:rPr>
              <a:t>dotnetdan.info</a:t>
            </a:r>
            <a:r>
              <a:rPr lang="en-AU" sz="1600" dirty="0" smtClean="0">
                <a:solidFill>
                  <a:schemeClr val="tx1">
                    <a:lumMod val="75000"/>
                    <a:lumOff val="25000"/>
                  </a:schemeClr>
                </a:solidFill>
              </a:rPr>
              <a:t> | e: </a:t>
            </a:r>
            <a:r>
              <a:rPr lang="en-AU" sz="1600" dirty="0" smtClean="0">
                <a:solidFill>
                  <a:srgbClr val="FF0000"/>
                </a:solidFill>
              </a:rPr>
              <a:t>DanielHyles</a:t>
            </a:r>
            <a:r>
              <a:rPr lang="en-AU" sz="1600" dirty="0" smtClean="0">
                <a:solidFill>
                  <a:schemeClr val="tx1">
                    <a:lumMod val="75000"/>
                    <a:lumOff val="25000"/>
                  </a:schemeClr>
                </a:solidFill>
              </a:rPr>
              <a:t>@ssw.com.au | </a:t>
            </a:r>
            <a:r>
              <a:rPr lang="en-AU" sz="1600" dirty="0">
                <a:solidFill>
                  <a:schemeClr val="tx1">
                    <a:lumMod val="75000"/>
                    <a:lumOff val="25000"/>
                  </a:schemeClr>
                </a:solidFill>
              </a:rPr>
              <a:t>t: </a:t>
            </a:r>
            <a:r>
              <a:rPr lang="en-AU" sz="1600" dirty="0" smtClean="0">
                <a:solidFill>
                  <a:schemeClr val="tx1">
                    <a:lumMod val="75000"/>
                    <a:lumOff val="25000"/>
                  </a:schemeClr>
                </a:solidFill>
              </a:rPr>
              <a:t>@</a:t>
            </a:r>
            <a:r>
              <a:rPr lang="en-AU" sz="1600" dirty="0" err="1" smtClean="0">
                <a:solidFill>
                  <a:srgbClr val="FF0000"/>
                </a:solidFill>
              </a:rPr>
              <a:t>danielhyles</a:t>
            </a:r>
            <a:endParaRPr lang="en-AU" sz="1600" dirty="0">
              <a:solidFill>
                <a:srgbClr val="FF0000"/>
              </a:solidFill>
            </a:endParaRPr>
          </a:p>
        </p:txBody>
      </p:sp>
    </p:spTree>
    <p:extLst>
      <p:ext uri="{BB962C8B-B14F-4D97-AF65-F5344CB8AC3E}">
        <p14:creationId xmlns:p14="http://schemas.microsoft.com/office/powerpoint/2010/main" val="244694976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6"/>
          <p:cNvSpPr>
            <a:spLocks noGrp="1" noTextEdit="1"/>
          </p:cNvSpPr>
          <p:nvPr>
            <p:ph sz="quarter" idx="17"/>
          </p:nvPr>
        </p:nvSpPr>
        <p:spPr>
          <a:xfrm>
            <a:off x="1866900" y="539750"/>
            <a:ext cx="7278688" cy="5403850"/>
          </a:xfrm>
          <a:custGeom>
            <a:avLst/>
            <a:gdLst>
              <a:gd name="T0" fmla="*/ 0 w 7279035"/>
              <a:gd name="T1" fmla="*/ 151303 h 5404449"/>
              <a:gd name="T2" fmla="*/ 44336 w 7279035"/>
              <a:gd name="T3" fmla="*/ 44332 h 5404449"/>
              <a:gd name="T4" fmla="*/ 151370 w 7279035"/>
              <a:gd name="T5" fmla="*/ 24 h 5404449"/>
              <a:gd name="T6" fmla="*/ 7265413 w 7279035"/>
              <a:gd name="T7" fmla="*/ 0 h 5404449"/>
              <a:gd name="T8" fmla="*/ 7265413 w 7279035"/>
              <a:gd name="T9" fmla="*/ 5399031 h 5404449"/>
              <a:gd name="T10" fmla="*/ 151369 w 7279035"/>
              <a:gd name="T11" fmla="*/ 5399055 h 5404449"/>
              <a:gd name="T12" fmla="*/ 44335 w 7279035"/>
              <a:gd name="T13" fmla="*/ 5354739 h 5404449"/>
              <a:gd name="T14" fmla="*/ 0 w 7279035"/>
              <a:gd name="T15" fmla="*/ 5247767 h 5404449"/>
              <a:gd name="T16" fmla="*/ 0 w 7279035"/>
              <a:gd name="T17" fmla="*/ 151303 h 54044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79035"/>
              <a:gd name="T28" fmla="*/ 0 h 5404449"/>
              <a:gd name="T29" fmla="*/ 7279035 w 7279035"/>
              <a:gd name="T30" fmla="*/ 5404449 h 54044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79035" h="5404449">
                <a:moveTo>
                  <a:pt x="0" y="151456"/>
                </a:moveTo>
                <a:cubicBezTo>
                  <a:pt x="0" y="111294"/>
                  <a:pt x="15955" y="72776"/>
                  <a:pt x="44354" y="44377"/>
                </a:cubicBezTo>
                <a:cubicBezTo>
                  <a:pt x="72753" y="15978"/>
                  <a:pt x="111270" y="24"/>
                  <a:pt x="151433" y="24"/>
                </a:cubicBezTo>
                <a:lnTo>
                  <a:pt x="7268512" y="0"/>
                </a:lnTo>
                <a:cubicBezTo>
                  <a:pt x="7267103" y="1375751"/>
                  <a:pt x="7279035" y="3862416"/>
                  <a:pt x="7268512" y="5404425"/>
                </a:cubicBezTo>
                <a:lnTo>
                  <a:pt x="151432" y="5404449"/>
                </a:lnTo>
                <a:cubicBezTo>
                  <a:pt x="111270" y="5404449"/>
                  <a:pt x="72752" y="5388495"/>
                  <a:pt x="44353" y="5360096"/>
                </a:cubicBezTo>
                <a:cubicBezTo>
                  <a:pt x="15954" y="5331697"/>
                  <a:pt x="0" y="5293180"/>
                  <a:pt x="0" y="5253017"/>
                </a:cubicBezTo>
                <a:lnTo>
                  <a:pt x="0" y="151456"/>
                </a:lnTo>
                <a:close/>
              </a:path>
            </a:pathLst>
          </a:custGeom>
          <a:noFill/>
        </p:spPr>
        <p:txBody>
          <a:bodyPr/>
          <a:lstStyle/>
          <a:p>
            <a:endParaRPr lang="en-US" dirty="0"/>
          </a:p>
        </p:txBody>
      </p:sp>
      <p:sp>
        <p:nvSpPr>
          <p:cNvPr id="36867" name="Rectangle 2"/>
          <p:cNvSpPr>
            <a:spLocks noGrp="1" noChangeArrowheads="1"/>
          </p:cNvSpPr>
          <p:nvPr>
            <p:ph type="title" idx="4294967295"/>
          </p:nvPr>
        </p:nvSpPr>
        <p:spPr>
          <a:xfrm>
            <a:off x="1871663" y="1"/>
            <a:ext cx="7272337" cy="620687"/>
          </a:xfrm>
        </p:spPr>
        <p:txBody>
          <a:bodyPr/>
          <a:lstStyle/>
          <a:p>
            <a:pPr eaLnBrk="1" hangingPunct="1"/>
            <a:r>
              <a:rPr lang="en-US" dirty="0" smtClean="0">
                <a:ea typeface="ＭＳ Ｐゴシック" pitchFamily="34" charset="-128"/>
              </a:rPr>
              <a:t>OLAP Cubes</a:t>
            </a:r>
          </a:p>
        </p:txBody>
      </p:sp>
      <p:pic>
        <p:nvPicPr>
          <p:cNvPr id="36868" name="Picture 4"/>
          <p:cNvPicPr>
            <a:picLocks noChangeAspect="1" noChangeArrowheads="1"/>
          </p:cNvPicPr>
          <p:nvPr/>
        </p:nvPicPr>
        <p:blipFill>
          <a:blip r:embed="rId3" cstate="print"/>
          <a:srcRect/>
          <a:stretch>
            <a:fillRect/>
          </a:stretch>
        </p:blipFill>
        <p:spPr bwMode="auto">
          <a:xfrm>
            <a:off x="-252536" y="692696"/>
            <a:ext cx="9567497" cy="684076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dirty="0"/>
              <a:t>Pre calculated </a:t>
            </a:r>
            <a:r>
              <a:rPr lang="en-AU" dirty="0" smtClean="0"/>
              <a:t>Data </a:t>
            </a:r>
            <a:r>
              <a:rPr lang="en-AU" dirty="0"/>
              <a:t>structure </a:t>
            </a:r>
            <a:endParaRPr lang="en-AU" dirty="0" smtClean="0"/>
          </a:p>
          <a:p>
            <a:pPr lvl="1"/>
            <a:r>
              <a:rPr lang="en-AU" dirty="0" smtClean="0"/>
              <a:t>Fast </a:t>
            </a:r>
            <a:r>
              <a:rPr lang="en-AU" dirty="0"/>
              <a:t>analysis of </a:t>
            </a:r>
            <a:r>
              <a:rPr lang="en-AU" dirty="0" smtClean="0"/>
              <a:t>data</a:t>
            </a:r>
          </a:p>
          <a:p>
            <a:r>
              <a:rPr lang="en-AU" dirty="0" smtClean="0"/>
              <a:t>Dimensions </a:t>
            </a:r>
            <a:r>
              <a:rPr lang="en-AU" dirty="0"/>
              <a:t>and Measures (</a:t>
            </a:r>
            <a:r>
              <a:rPr lang="en-AU" dirty="0" smtClean="0"/>
              <a:t>aggregations and values)</a:t>
            </a:r>
            <a:endParaRPr lang="en-AU" dirty="0"/>
          </a:p>
          <a:p>
            <a:r>
              <a:rPr lang="en-AU" dirty="0"/>
              <a:t>Dimension </a:t>
            </a:r>
            <a:r>
              <a:rPr lang="en-AU" dirty="0" smtClean="0"/>
              <a:t>Hierarchies (Year, Month, Day)</a:t>
            </a:r>
            <a:endParaRPr lang="en-AU" dirty="0"/>
          </a:p>
          <a:p>
            <a:r>
              <a:rPr lang="en-AU" dirty="0"/>
              <a:t>Slice and Dice Measures by </a:t>
            </a:r>
            <a:r>
              <a:rPr lang="en-AU" dirty="0" smtClean="0"/>
              <a:t>Dimensions</a:t>
            </a:r>
          </a:p>
          <a:p>
            <a:r>
              <a:rPr lang="en-AU" dirty="0" smtClean="0"/>
              <a:t>End users can make complex reports themselves</a:t>
            </a:r>
            <a:endParaRPr lang="en-AU" dirty="0"/>
          </a:p>
          <a:p>
            <a:endParaRPr lang="en-AU" dirty="0"/>
          </a:p>
        </p:txBody>
      </p:sp>
      <p:sp>
        <p:nvSpPr>
          <p:cNvPr id="3" name="Title 2"/>
          <p:cNvSpPr>
            <a:spLocks noGrp="1"/>
          </p:cNvSpPr>
          <p:nvPr>
            <p:ph type="title"/>
          </p:nvPr>
        </p:nvSpPr>
        <p:spPr/>
        <p:txBody>
          <a:bodyPr/>
          <a:lstStyle/>
          <a:p>
            <a:r>
              <a:rPr lang="de-DE" dirty="0" smtClean="0"/>
              <a:t>OLAP Cubes</a:t>
            </a:r>
            <a:endParaRPr lang="en-AU" dirty="0"/>
          </a:p>
        </p:txBody>
      </p:sp>
    </p:spTree>
    <p:extLst>
      <p:ext uri="{BB962C8B-B14F-4D97-AF65-F5344CB8AC3E}">
        <p14:creationId xmlns:p14="http://schemas.microsoft.com/office/powerpoint/2010/main" val="36475378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Let's do it</a:t>
            </a:r>
            <a:endParaRPr lang="en-AU" dirty="0"/>
          </a:p>
        </p:txBody>
      </p:sp>
      <p:sp>
        <p:nvSpPr>
          <p:cNvPr id="5" name="Subtitle 4"/>
          <p:cNvSpPr>
            <a:spLocks noGrp="1"/>
          </p:cNvSpPr>
          <p:nvPr>
            <p:ph type="subTitle" idx="1"/>
          </p:nvPr>
        </p:nvSpPr>
        <p:spPr/>
        <p:txBody>
          <a:bodyPr/>
          <a:lstStyle/>
          <a:p>
            <a:endParaRPr lang="en-AU" dirty="0"/>
          </a:p>
        </p:txBody>
      </p:sp>
      <p:pic>
        <p:nvPicPr>
          <p:cNvPr id="1026" name="Picture 2" descr="D:\DataPeterGfader\Presentations\- - - Images  - - -\smile-better.jpg"/>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29049" b="2904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074749"/>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sz="quarter" idx="13"/>
          </p:nvPr>
        </p:nvSpPr>
        <p:spPr>
          <a:xfrm>
            <a:off x="1871663" y="2411413"/>
            <a:ext cx="7272337" cy="3276600"/>
          </a:xfrm>
        </p:spPr>
        <p:txBody>
          <a:bodyPr/>
          <a:lstStyle/>
          <a:p>
            <a:pPr eaLnBrk="1" hangingPunct="1">
              <a:lnSpc>
                <a:spcPct val="100000"/>
              </a:lnSpc>
              <a:buFont typeface="+mj-lt"/>
              <a:buAutoNum type="arabicPeriod"/>
            </a:pPr>
            <a:r>
              <a:rPr lang="en-US" sz="2000" b="1" dirty="0" smtClean="0">
                <a:ea typeface="ＭＳ Ｐゴシック" pitchFamily="34" charset="-128"/>
              </a:rPr>
              <a:t>Create Data Warehouse</a:t>
            </a:r>
          </a:p>
          <a:p>
            <a:pPr eaLnBrk="1" hangingPunct="1">
              <a:lnSpc>
                <a:spcPct val="100000"/>
              </a:lnSpc>
              <a:buFont typeface="+mj-lt"/>
              <a:buAutoNum type="arabicPeriod"/>
            </a:pPr>
            <a:r>
              <a:rPr lang="en-US" sz="2000" b="1" dirty="0" smtClean="0">
                <a:ea typeface="ＭＳ Ｐゴシック" pitchFamily="34" charset="-128"/>
              </a:rPr>
              <a:t>Copy data to data warehouse </a:t>
            </a:r>
          </a:p>
          <a:p>
            <a:pPr eaLnBrk="1" hangingPunct="1">
              <a:lnSpc>
                <a:spcPct val="100000"/>
              </a:lnSpc>
              <a:buFont typeface="+mj-lt"/>
              <a:buAutoNum type="arabicPeriod"/>
            </a:pPr>
            <a:r>
              <a:rPr lang="en-US" sz="2000" strike="sngStrike" dirty="0" smtClean="0">
                <a:ea typeface="ＭＳ Ｐゴシック" pitchFamily="34" charset="-128"/>
              </a:rPr>
              <a:t>Create OLAP Cubes</a:t>
            </a:r>
          </a:p>
          <a:p>
            <a:pPr eaLnBrk="1" hangingPunct="1">
              <a:lnSpc>
                <a:spcPct val="100000"/>
              </a:lnSpc>
              <a:buFont typeface="+mj-lt"/>
              <a:buAutoNum type="arabicPeriod"/>
            </a:pPr>
            <a:r>
              <a:rPr lang="en-US" sz="2000" strike="sngStrike" dirty="0" smtClean="0">
                <a:ea typeface="ＭＳ Ｐゴシック" pitchFamily="34" charset="-128"/>
              </a:rPr>
              <a:t>Create Reports</a:t>
            </a:r>
          </a:p>
          <a:p>
            <a:pPr eaLnBrk="1" hangingPunct="1">
              <a:lnSpc>
                <a:spcPct val="100000"/>
              </a:lnSpc>
              <a:buFont typeface="+mj-lt"/>
              <a:buAutoNum type="arabicPeriod"/>
            </a:pPr>
            <a:r>
              <a:rPr lang="en-US" sz="2000" strike="sngStrike" dirty="0" smtClean="0">
                <a:ea typeface="ＭＳ Ｐゴシック" pitchFamily="34" charset="-128"/>
              </a:rPr>
              <a:t>Do some Data Mining</a:t>
            </a:r>
          </a:p>
          <a:p>
            <a:pPr lvl="1" eaLnBrk="1" hangingPunct="1"/>
            <a:r>
              <a:rPr lang="en-US" strike="sngStrike" dirty="0" smtClean="0">
                <a:ea typeface="ＭＳ Ｐゴシック" pitchFamily="34" charset="-128"/>
              </a:rPr>
              <a:t>Discovering a Relationship that was not obvious</a:t>
            </a:r>
          </a:p>
          <a:p>
            <a:pPr lvl="1" eaLnBrk="1" hangingPunct="1"/>
            <a:r>
              <a:rPr lang="en-US" strike="sngStrike" dirty="0" smtClean="0">
                <a:ea typeface="ＭＳ Ｐゴシック" pitchFamily="34" charset="-128"/>
              </a:rPr>
              <a:t>Predict future events (e.g. targeting and forecasting)</a:t>
            </a:r>
          </a:p>
        </p:txBody>
      </p:sp>
      <p:sp>
        <p:nvSpPr>
          <p:cNvPr id="69634" name="Rectangle 2"/>
          <p:cNvSpPr>
            <a:spLocks noGrp="1" noChangeArrowheads="1"/>
          </p:cNvSpPr>
          <p:nvPr>
            <p:ph type="title"/>
          </p:nvPr>
        </p:nvSpPr>
        <p:spPr>
          <a:xfrm>
            <a:off x="1871663" y="538163"/>
            <a:ext cx="7272337" cy="1800225"/>
          </a:xfrm>
        </p:spPr>
        <p:txBody>
          <a:bodyPr/>
          <a:lstStyle/>
          <a:p>
            <a:pPr eaLnBrk="1" hangingPunct="1">
              <a:defRPr/>
            </a:pPr>
            <a:r>
              <a:rPr lang="en-US" dirty="0" smtClean="0">
                <a:ea typeface="ＭＳ Ｐゴシック" pitchFamily="34" charset="-128"/>
              </a:rPr>
              <a:t>Steps</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1. Create the Data Warehouse</a:t>
            </a:r>
          </a:p>
        </p:txBody>
      </p:sp>
      <p:pic>
        <p:nvPicPr>
          <p:cNvPr id="2" name="Picture Placeholder 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5920" b="25920"/>
          <a:stretch>
            <a:fillRect/>
          </a:stretch>
        </p:blipFill>
        <p:spPr/>
      </p:pic>
      <p:sp>
        <p:nvSpPr>
          <p:cNvPr id="4" name="Subtitle 3"/>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2125169186"/>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2"/>
          <p:cNvSpPr>
            <a:spLocks noGrp="1" noChangeArrowheads="1"/>
          </p:cNvSpPr>
          <p:nvPr>
            <p:ph type="body" sz="quarter" idx="13"/>
          </p:nvPr>
        </p:nvSpPr>
        <p:spPr>
          <a:xfrm>
            <a:off x="1871663" y="2411413"/>
            <a:ext cx="7272337" cy="3276600"/>
          </a:xfrm>
        </p:spPr>
        <p:txBody>
          <a:bodyPr/>
          <a:lstStyle/>
          <a:p>
            <a:pPr marL="457200" indent="-457200" eaLnBrk="1" hangingPunct="1"/>
            <a:r>
              <a:rPr lang="en-US" sz="1600" dirty="0" smtClean="0">
                <a:ea typeface="ＭＳ Ｐゴシック" pitchFamily="34" charset="-128"/>
              </a:rPr>
              <a:t>What do you want to get out of it?</a:t>
            </a:r>
          </a:p>
          <a:p>
            <a:pPr marL="838200" lvl="1" indent="-381000" eaLnBrk="1" hangingPunct="1"/>
            <a:r>
              <a:rPr lang="en-US" sz="1600" dirty="0" smtClean="0">
                <a:ea typeface="ＭＳ Ｐゴシック" pitchFamily="34" charset="-128"/>
              </a:rPr>
              <a:t>How much stock do we need?</a:t>
            </a:r>
          </a:p>
          <a:p>
            <a:pPr marL="838200" lvl="1" indent="-381000" eaLnBrk="1" hangingPunct="1"/>
            <a:r>
              <a:rPr lang="en-US" sz="1600" dirty="0" smtClean="0">
                <a:ea typeface="ＭＳ Ｐゴシック" pitchFamily="34" charset="-128"/>
              </a:rPr>
              <a:t>When are our highest sales?</a:t>
            </a:r>
          </a:p>
          <a:p>
            <a:pPr marL="838200" lvl="1" indent="-381000" eaLnBrk="1" hangingPunct="1"/>
            <a:r>
              <a:rPr lang="en-US" sz="1600" dirty="0" smtClean="0">
                <a:ea typeface="ＭＳ Ｐゴシック" pitchFamily="34" charset="-128"/>
              </a:rPr>
              <a:t>How many bikes did we sell last June?</a:t>
            </a:r>
          </a:p>
          <a:p>
            <a:pPr marL="457200" indent="-457200" eaLnBrk="1" hangingPunct="1"/>
            <a:r>
              <a:rPr lang="en-US" sz="1600" dirty="0" smtClean="0">
                <a:ea typeface="ＭＳ Ｐゴシック" pitchFamily="34" charset="-128"/>
              </a:rPr>
              <a:t>Identify Candidate Data</a:t>
            </a:r>
          </a:p>
          <a:p>
            <a:pPr marL="838200" lvl="1" indent="-381000" eaLnBrk="1" hangingPunct="1"/>
            <a:r>
              <a:rPr lang="en-US" sz="1600" dirty="0" smtClean="0">
                <a:ea typeface="ＭＳ Ｐゴシック" pitchFamily="34" charset="-128"/>
              </a:rPr>
              <a:t>Look at the data, see what might be useful</a:t>
            </a:r>
          </a:p>
          <a:p>
            <a:pPr marL="457200" indent="-457200" eaLnBrk="1" hangingPunct="1"/>
            <a:r>
              <a:rPr lang="en-US" sz="1600" dirty="0" smtClean="0">
                <a:ea typeface="ＭＳ Ｐゴシック" pitchFamily="34" charset="-128"/>
              </a:rPr>
              <a:t>Identify Dimensions and Measures</a:t>
            </a:r>
          </a:p>
          <a:p>
            <a:pPr marL="838200" lvl="1" indent="-381000" eaLnBrk="1" hangingPunct="1"/>
            <a:r>
              <a:rPr lang="en-US" sz="1600" dirty="0" smtClean="0">
                <a:ea typeface="ＭＳ Ｐゴシック" pitchFamily="34" charset="-128"/>
              </a:rPr>
              <a:t>Year, Product, Employee, </a:t>
            </a:r>
            <a:r>
              <a:rPr lang="en-US" sz="1600" dirty="0" err="1" smtClean="0">
                <a:ea typeface="ＭＳ Ｐゴシック" pitchFamily="34" charset="-128"/>
              </a:rPr>
              <a:t>etc</a:t>
            </a:r>
            <a:r>
              <a:rPr lang="en-US" sz="1600" dirty="0" smtClean="0">
                <a:ea typeface="ＭＳ Ｐゴシック" pitchFamily="34" charset="-128"/>
              </a:rPr>
              <a:t> (Dimensions)</a:t>
            </a:r>
          </a:p>
          <a:p>
            <a:pPr marL="838200" lvl="1" indent="-381000" eaLnBrk="1" hangingPunct="1"/>
            <a:r>
              <a:rPr lang="en-US" sz="1600" dirty="0" smtClean="0">
                <a:ea typeface="ＭＳ Ｐゴシック" pitchFamily="34" charset="-128"/>
              </a:rPr>
              <a:t>Sales Amount, Quantity, </a:t>
            </a:r>
            <a:r>
              <a:rPr lang="en-US" sz="1600" dirty="0" err="1" smtClean="0">
                <a:ea typeface="ＭＳ Ｐゴシック" pitchFamily="34" charset="-128"/>
              </a:rPr>
              <a:t>etc</a:t>
            </a:r>
            <a:r>
              <a:rPr lang="en-US" sz="1600" dirty="0" smtClean="0">
                <a:ea typeface="ＭＳ Ｐゴシック" pitchFamily="34" charset="-128"/>
              </a:rPr>
              <a:t> (Measures)</a:t>
            </a:r>
            <a:endParaRPr lang="en-US" dirty="0" smtClean="0">
              <a:ea typeface="ＭＳ Ｐゴシック" pitchFamily="34" charset="-128"/>
            </a:endParaRPr>
          </a:p>
        </p:txBody>
      </p:sp>
      <p:sp>
        <p:nvSpPr>
          <p:cNvPr id="23554" name="Rectangle 2"/>
          <p:cNvSpPr>
            <a:spLocks noGrp="1" noChangeArrowheads="1"/>
          </p:cNvSpPr>
          <p:nvPr>
            <p:ph type="title"/>
          </p:nvPr>
        </p:nvSpPr>
        <p:spPr>
          <a:xfrm>
            <a:off x="1871663" y="538163"/>
            <a:ext cx="7272337" cy="1800225"/>
          </a:xfrm>
        </p:spPr>
        <p:txBody>
          <a:bodyPr>
            <a:normAutofit/>
          </a:bodyPr>
          <a:lstStyle/>
          <a:p>
            <a:pPr eaLnBrk="1" hangingPunct="1">
              <a:defRPr/>
            </a:pPr>
            <a:r>
              <a:rPr lang="en-US" smtClean="0">
                <a:ea typeface="ＭＳ Ｐゴシック" pitchFamily="34" charset="-128"/>
              </a:rPr>
              <a:t>Creating a Data Warehouse</a:t>
            </a:r>
          </a:p>
        </p:txBody>
      </p:sp>
      <p:sp>
        <p:nvSpPr>
          <p:cNvPr id="44036" name="Text Box 7"/>
          <p:cNvSpPr txBox="1">
            <a:spLocks noChangeArrowheads="1"/>
          </p:cNvSpPr>
          <p:nvPr/>
        </p:nvSpPr>
        <p:spPr bwMode="auto">
          <a:xfrm>
            <a:off x="611188" y="5157788"/>
            <a:ext cx="7345362" cy="366712"/>
          </a:xfrm>
          <a:prstGeom prst="rect">
            <a:avLst/>
          </a:prstGeom>
          <a:noFill/>
          <a:ln w="9525">
            <a:noFill/>
            <a:miter lim="800000"/>
            <a:headEnd/>
            <a:tailEnd/>
          </a:ln>
        </p:spPr>
        <p:txBody>
          <a:bodyPr>
            <a:spAutoFit/>
          </a:bodyPr>
          <a:lstStyle/>
          <a:p>
            <a:pPr algn="l"/>
            <a:endParaRPr lang="en-AU">
              <a:latin typeface="Courier New" pitchFamily="49" charset="0"/>
              <a:cs typeface="Courier New" pitchFamily="49" charset="0"/>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4"/>
          <p:cNvSpPr>
            <a:spLocks noGrp="1" noChangeArrowheads="1"/>
          </p:cNvSpPr>
          <p:nvPr>
            <p:ph type="body" sz="quarter" idx="13"/>
          </p:nvPr>
        </p:nvSpPr>
        <p:spPr>
          <a:xfrm>
            <a:off x="1871663" y="2411413"/>
            <a:ext cx="7272337" cy="3276600"/>
          </a:xfrm>
        </p:spPr>
        <p:txBody>
          <a:bodyPr/>
          <a:lstStyle/>
          <a:p>
            <a:pPr marL="457200" indent="-457200" eaLnBrk="1" hangingPunct="1"/>
            <a:r>
              <a:rPr lang="en-US" dirty="0" smtClean="0">
                <a:ea typeface="ＭＳ Ｐゴシック" pitchFamily="34" charset="-128"/>
              </a:rPr>
              <a:t>Build Structure</a:t>
            </a:r>
          </a:p>
          <a:p>
            <a:pPr marL="838200" lvl="1" indent="-381000" eaLnBrk="1" hangingPunct="1"/>
            <a:r>
              <a:rPr lang="en-US" dirty="0" smtClean="0">
                <a:ea typeface="ＭＳ Ｐゴシック" pitchFamily="34" charset="-128"/>
              </a:rPr>
              <a:t>Facts (Measures) and Dimensions</a:t>
            </a:r>
          </a:p>
          <a:p>
            <a:pPr marL="838200" lvl="1" indent="-381000" eaLnBrk="1" hangingPunct="1"/>
            <a:r>
              <a:rPr lang="en-US" dirty="0" smtClean="0">
                <a:ea typeface="ＭＳ Ｐゴシック" pitchFamily="34" charset="-128"/>
              </a:rPr>
              <a:t>Snowflake Schema</a:t>
            </a:r>
          </a:p>
        </p:txBody>
      </p:sp>
      <p:sp>
        <p:nvSpPr>
          <p:cNvPr id="83970" name="Rectangle 2"/>
          <p:cNvSpPr>
            <a:spLocks noGrp="1" noChangeArrowheads="1"/>
          </p:cNvSpPr>
          <p:nvPr>
            <p:ph type="title"/>
          </p:nvPr>
        </p:nvSpPr>
        <p:spPr>
          <a:xfrm>
            <a:off x="1871663" y="538163"/>
            <a:ext cx="7272337" cy="1800225"/>
          </a:xfrm>
        </p:spPr>
        <p:txBody>
          <a:bodyPr>
            <a:normAutofit/>
          </a:bodyPr>
          <a:lstStyle/>
          <a:p>
            <a:pPr eaLnBrk="1" hangingPunct="1">
              <a:defRPr/>
            </a:pPr>
            <a:r>
              <a:rPr lang="en-US" smtClean="0">
                <a:ea typeface="ＭＳ Ｐゴシック" pitchFamily="34" charset="-128"/>
              </a:rPr>
              <a:t>Creating a Data Warehouse</a:t>
            </a:r>
          </a:p>
        </p:txBody>
      </p:sp>
      <p:sp>
        <p:nvSpPr>
          <p:cNvPr id="45060" name="Text Box 3"/>
          <p:cNvSpPr txBox="1">
            <a:spLocks noChangeArrowheads="1"/>
          </p:cNvSpPr>
          <p:nvPr/>
        </p:nvSpPr>
        <p:spPr bwMode="auto">
          <a:xfrm>
            <a:off x="611188" y="5157788"/>
            <a:ext cx="7345362" cy="366712"/>
          </a:xfrm>
          <a:prstGeom prst="rect">
            <a:avLst/>
          </a:prstGeom>
          <a:noFill/>
          <a:ln w="9525">
            <a:noFill/>
            <a:miter lim="800000"/>
            <a:headEnd/>
            <a:tailEnd/>
          </a:ln>
        </p:spPr>
        <p:txBody>
          <a:bodyPr>
            <a:spAutoFit/>
          </a:bodyPr>
          <a:lstStyle/>
          <a:p>
            <a:pPr algn="l"/>
            <a:endParaRPr lang="en-AU">
              <a:latin typeface="Courier New" pitchFamily="49" charset="0"/>
              <a:cs typeface="Courier New" pitchFamily="49" charset="0"/>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71663" y="538163"/>
            <a:ext cx="7272337" cy="1800225"/>
          </a:xfrm>
        </p:spPr>
        <p:txBody>
          <a:bodyPr rtlCol="0"/>
          <a:lstStyle/>
          <a:p>
            <a:pPr eaLnBrk="1" fontAlgn="auto" hangingPunct="1">
              <a:spcAft>
                <a:spcPts val="0"/>
              </a:spcAft>
              <a:defRPr/>
            </a:pPr>
            <a:r>
              <a:rPr smtClean="0"/>
              <a:t>Theory</a:t>
            </a:r>
            <a:endParaRPr/>
          </a:p>
        </p:txBody>
      </p:sp>
      <p:pic>
        <p:nvPicPr>
          <p:cNvPr id="31747" name="Picture 2" descr="http://thecoming.org/wp-content/uploads/2007/06/boring_class.jpg"/>
          <p:cNvPicPr>
            <a:picLocks noChangeAspect="1" noChangeArrowheads="1"/>
          </p:cNvPicPr>
          <p:nvPr/>
        </p:nvPicPr>
        <p:blipFill>
          <a:blip r:embed="rId3" cstate="print"/>
          <a:srcRect t="18765" b="19766"/>
          <a:stretch>
            <a:fillRect/>
          </a:stretch>
        </p:blipFill>
        <p:spPr bwMode="auto">
          <a:xfrm>
            <a:off x="1871663" y="2427288"/>
            <a:ext cx="7272337" cy="3352800"/>
          </a:xfrm>
          <a:prstGeom prst="rect">
            <a:avLst/>
          </a:prstGeom>
          <a:noFill/>
          <a:ln w="9525">
            <a:noFill/>
            <a:miter lim="800000"/>
            <a:headEnd/>
            <a:tailEnd/>
          </a:ln>
        </p:spPr>
      </p:pic>
    </p:spTree>
    <p:extLst>
      <p:ext uri="{BB962C8B-B14F-4D97-AF65-F5344CB8AC3E}">
        <p14:creationId xmlns:p14="http://schemas.microsoft.com/office/powerpoint/2010/main" val="100094510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85000" lnSpcReduction="20000"/>
          </a:bodyPr>
          <a:lstStyle/>
          <a:p>
            <a:r>
              <a:rPr lang="de-DE" dirty="0" smtClean="0"/>
              <a:t>2 types of columns</a:t>
            </a:r>
          </a:p>
          <a:p>
            <a:pPr marL="342900" indent="-342900">
              <a:buFont typeface="+mj-lt"/>
              <a:buAutoNum type="arabicPeriod"/>
            </a:pPr>
            <a:r>
              <a:rPr lang="en-AU" dirty="0" smtClean="0"/>
              <a:t>Numeric </a:t>
            </a:r>
            <a:r>
              <a:rPr lang="en-AU" dirty="0"/>
              <a:t>facts </a:t>
            </a:r>
            <a:endParaRPr lang="en-AU" dirty="0" smtClean="0"/>
          </a:p>
          <a:p>
            <a:pPr marL="342900" indent="-342900">
              <a:buFont typeface="+mj-lt"/>
              <a:buAutoNum type="arabicPeriod"/>
            </a:pPr>
            <a:r>
              <a:rPr lang="de-DE" dirty="0" smtClean="0"/>
              <a:t>Foreign keys to dimensions</a:t>
            </a:r>
          </a:p>
          <a:p>
            <a:pPr marL="342900" indent="-342900">
              <a:buFont typeface="+mj-lt"/>
              <a:buAutoNum type="arabicPeriod"/>
            </a:pPr>
            <a:endParaRPr lang="de-DE" dirty="0"/>
          </a:p>
          <a:p>
            <a:r>
              <a:rPr lang="de-DE" dirty="0" smtClean="0"/>
              <a:t>Contains</a:t>
            </a:r>
          </a:p>
          <a:p>
            <a:pPr marL="342900" indent="-342900">
              <a:buFont typeface="+mj-lt"/>
              <a:buAutoNum type="arabicPeriod"/>
            </a:pPr>
            <a:r>
              <a:rPr lang="en-AU" dirty="0" smtClean="0"/>
              <a:t>Detail-level </a:t>
            </a:r>
            <a:r>
              <a:rPr lang="en-AU" dirty="0"/>
              <a:t>facts </a:t>
            </a:r>
            <a:endParaRPr lang="en-AU" dirty="0" smtClean="0"/>
          </a:p>
          <a:p>
            <a:r>
              <a:rPr lang="en-AU" dirty="0"/>
              <a:t>	</a:t>
            </a:r>
            <a:r>
              <a:rPr lang="en-AU" dirty="0" smtClean="0"/>
              <a:t>or </a:t>
            </a:r>
          </a:p>
          <a:p>
            <a:pPr marL="342900" indent="-342900">
              <a:buFont typeface="+mj-lt"/>
              <a:buAutoNum type="arabicPeriod"/>
            </a:pPr>
            <a:r>
              <a:rPr lang="en-AU" dirty="0" smtClean="0"/>
              <a:t>Aggregated facts</a:t>
            </a:r>
            <a:endParaRPr lang="de-DE" dirty="0" smtClean="0"/>
          </a:p>
          <a:p>
            <a:endParaRPr lang="de-DE" dirty="0" smtClean="0"/>
          </a:p>
          <a:p>
            <a:endParaRPr lang="en-AU" dirty="0"/>
          </a:p>
        </p:txBody>
      </p:sp>
      <p:sp>
        <p:nvSpPr>
          <p:cNvPr id="3" name="Title 2"/>
          <p:cNvSpPr>
            <a:spLocks noGrp="1"/>
          </p:cNvSpPr>
          <p:nvPr>
            <p:ph type="title"/>
          </p:nvPr>
        </p:nvSpPr>
        <p:spPr/>
        <p:txBody>
          <a:bodyPr/>
          <a:lstStyle/>
          <a:p>
            <a:r>
              <a:rPr lang="de-DE" dirty="0" smtClean="0"/>
              <a:t>Fact table</a:t>
            </a:r>
            <a:endParaRPr lang="en-AU"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956" t="-9200" r="-7596" b="-5675"/>
          <a:stretch/>
        </p:blipFill>
        <p:spPr bwMode="auto">
          <a:xfrm>
            <a:off x="6300192" y="3839496"/>
            <a:ext cx="2601047" cy="1679272"/>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347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dirty="0" smtClean="0"/>
              <a:t>Categorizes data</a:t>
            </a:r>
          </a:p>
          <a:p>
            <a:r>
              <a:rPr lang="de-DE" dirty="0" smtClean="0"/>
              <a:t>Small in size</a:t>
            </a:r>
            <a:endParaRPr lang="en-AU" dirty="0"/>
          </a:p>
        </p:txBody>
      </p:sp>
      <p:sp>
        <p:nvSpPr>
          <p:cNvPr id="3" name="Title 2"/>
          <p:cNvSpPr>
            <a:spLocks noGrp="1"/>
          </p:cNvSpPr>
          <p:nvPr>
            <p:ph type="title"/>
          </p:nvPr>
        </p:nvSpPr>
        <p:spPr/>
        <p:txBody>
          <a:bodyPr/>
          <a:lstStyle/>
          <a:p>
            <a:r>
              <a:rPr lang="en-AU" dirty="0"/>
              <a:t>Dimension Tables</a:t>
            </a: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8318" b="-10558"/>
          <a:stretch/>
        </p:blipFill>
        <p:spPr bwMode="auto">
          <a:xfrm>
            <a:off x="6026728" y="3933056"/>
            <a:ext cx="2816768" cy="1592208"/>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692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1895307" y="2452689"/>
            <a:ext cx="3840475" cy="3235325"/>
          </a:xfrm>
        </p:spPr>
        <p:txBody>
          <a:bodyPr>
            <a:normAutofit fontScale="85000" lnSpcReduction="10000"/>
          </a:bodyPr>
          <a:lstStyle/>
          <a:p>
            <a:pPr eaLnBrk="1" hangingPunct="1">
              <a:defRPr/>
            </a:pPr>
            <a:r>
              <a:rPr lang="de-DE" dirty="0" smtClean="0"/>
              <a:t>SQL Server, BI, Infrastructure</a:t>
            </a:r>
          </a:p>
          <a:p>
            <a:pPr eaLnBrk="1" hangingPunct="1">
              <a:defRPr/>
            </a:pPr>
            <a:r>
              <a:rPr lang="de-DE" dirty="0" smtClean="0"/>
              <a:t>Specializes in </a:t>
            </a:r>
          </a:p>
          <a:p>
            <a:pPr lvl="1">
              <a:defRPr/>
            </a:pPr>
            <a:r>
              <a:rPr lang="de-DE" dirty="0" smtClean="0"/>
              <a:t>Application architecture and design</a:t>
            </a:r>
            <a:endParaRPr lang="de-DE" dirty="0"/>
          </a:p>
          <a:p>
            <a:pPr lvl="1">
              <a:defRPr/>
            </a:pPr>
            <a:r>
              <a:rPr lang="de-DE" dirty="0" smtClean="0"/>
              <a:t>SQL Performance Tuning and Optimization</a:t>
            </a:r>
          </a:p>
          <a:p>
            <a:pPr lvl="1">
              <a:defRPr/>
            </a:pPr>
            <a:r>
              <a:rPr lang="en-AU" dirty="0" err="1" smtClean="0"/>
              <a:t>HyperV</a:t>
            </a:r>
            <a:r>
              <a:rPr lang="en-AU" dirty="0" smtClean="0"/>
              <a:t>, SCVMM</a:t>
            </a:r>
            <a:endParaRPr lang="en-AU" dirty="0">
              <a:latin typeface="HelveticaNeueLT Std"/>
            </a:endParaRPr>
          </a:p>
          <a:p>
            <a:pPr lvl="1" eaLnBrk="1" hangingPunct="1">
              <a:defRPr/>
            </a:pPr>
            <a:r>
              <a:rPr lang="de-DE" dirty="0" smtClean="0"/>
              <a:t>Technology aficionado </a:t>
            </a:r>
          </a:p>
          <a:p>
            <a:pPr lvl="2">
              <a:defRPr/>
            </a:pPr>
            <a:r>
              <a:rPr lang="de-DE" dirty="0" smtClean="0"/>
              <a:t>Virtualization</a:t>
            </a:r>
          </a:p>
          <a:p>
            <a:pPr lvl="2">
              <a:defRPr/>
            </a:pPr>
            <a:r>
              <a:rPr lang="de-DE" dirty="0" smtClean="0"/>
              <a:t>Reporting/BI</a:t>
            </a:r>
          </a:p>
          <a:p>
            <a:pPr lvl="2">
              <a:defRPr/>
            </a:pPr>
            <a:r>
              <a:rPr lang="de-DE" dirty="0" smtClean="0"/>
              <a:t>Cubes</a:t>
            </a:r>
            <a:endParaRPr lang="de-DE" dirty="0"/>
          </a:p>
          <a:p>
            <a:pPr lvl="1" eaLnBrk="1" hangingPunct="1">
              <a:defRPr/>
            </a:pPr>
            <a:endParaRPr lang="de-DE" dirty="0" smtClean="0"/>
          </a:p>
        </p:txBody>
      </p:sp>
      <p:sp>
        <p:nvSpPr>
          <p:cNvPr id="6" name="Title 5"/>
          <p:cNvSpPr>
            <a:spLocks noGrp="1"/>
          </p:cNvSpPr>
          <p:nvPr>
            <p:ph type="title"/>
          </p:nvPr>
        </p:nvSpPr>
        <p:spPr>
          <a:xfrm>
            <a:off x="1871663" y="538163"/>
            <a:ext cx="7272337" cy="1800225"/>
          </a:xfrm>
        </p:spPr>
        <p:txBody>
          <a:bodyPr/>
          <a:lstStyle/>
          <a:p>
            <a:pPr>
              <a:defRPr/>
            </a:pPr>
            <a:r>
              <a:rPr lang="de-DE" dirty="0" smtClean="0"/>
              <a:t>Mehmet Ozdemir – SA @ SSW</a:t>
            </a:r>
            <a:br>
              <a:rPr lang="de-DE" dirty="0" smtClean="0"/>
            </a:br>
            <a:endParaRPr dirty="0"/>
          </a:p>
        </p:txBody>
      </p:sp>
      <p:sp>
        <p:nvSpPr>
          <p:cNvPr id="2" name="TextBox 1"/>
          <p:cNvSpPr txBox="1"/>
          <p:nvPr/>
        </p:nvSpPr>
        <p:spPr>
          <a:xfrm>
            <a:off x="2028307" y="1672577"/>
            <a:ext cx="6323911" cy="338554"/>
          </a:xfrm>
          <a:prstGeom prst="rect">
            <a:avLst/>
          </a:prstGeom>
          <a:noFill/>
        </p:spPr>
        <p:txBody>
          <a:bodyPr wrap="none" rtlCol="0">
            <a:spAutoFit/>
          </a:bodyPr>
          <a:lstStyle/>
          <a:p>
            <a:r>
              <a:rPr lang="en-AU" sz="1600" dirty="0" smtClean="0">
                <a:solidFill>
                  <a:schemeClr val="tx1">
                    <a:lumMod val="75000"/>
                    <a:lumOff val="25000"/>
                  </a:schemeClr>
                </a:solidFill>
              </a:rPr>
              <a:t>w: </a:t>
            </a:r>
            <a:r>
              <a:rPr lang="en-AU" sz="1600" dirty="0" smtClean="0">
                <a:solidFill>
                  <a:srgbClr val="FF0000"/>
                </a:solidFill>
              </a:rPr>
              <a:t>blog.ozdemir.id.au</a:t>
            </a:r>
            <a:r>
              <a:rPr lang="en-AU" sz="1600" dirty="0" smtClean="0">
                <a:solidFill>
                  <a:schemeClr val="tx1">
                    <a:lumMod val="75000"/>
                    <a:lumOff val="25000"/>
                  </a:schemeClr>
                </a:solidFill>
              </a:rPr>
              <a:t> | e: </a:t>
            </a:r>
            <a:r>
              <a:rPr lang="en-AU" sz="1600" dirty="0" smtClean="0">
                <a:solidFill>
                  <a:srgbClr val="FF0000"/>
                </a:solidFill>
              </a:rPr>
              <a:t>mehmet</a:t>
            </a:r>
            <a:r>
              <a:rPr lang="en-AU" sz="1600" dirty="0" smtClean="0">
                <a:solidFill>
                  <a:schemeClr val="tx1">
                    <a:lumMod val="75000"/>
                    <a:lumOff val="25000"/>
                  </a:schemeClr>
                </a:solidFill>
              </a:rPr>
              <a:t>@ssw.com.au | </a:t>
            </a:r>
            <a:r>
              <a:rPr lang="en-AU" sz="1600" dirty="0">
                <a:solidFill>
                  <a:schemeClr val="tx1">
                    <a:lumMod val="75000"/>
                    <a:lumOff val="25000"/>
                  </a:schemeClr>
                </a:solidFill>
              </a:rPr>
              <a:t>t: </a:t>
            </a:r>
            <a:r>
              <a:rPr lang="en-AU" sz="1600" dirty="0" smtClean="0">
                <a:solidFill>
                  <a:schemeClr val="tx1">
                    <a:lumMod val="75000"/>
                    <a:lumOff val="25000"/>
                  </a:schemeClr>
                </a:solidFill>
              </a:rPr>
              <a:t>@</a:t>
            </a:r>
            <a:r>
              <a:rPr lang="en-AU" sz="1600" dirty="0" err="1" smtClean="0">
                <a:solidFill>
                  <a:srgbClr val="FF0000"/>
                </a:solidFill>
              </a:rPr>
              <a:t>mozdemir_au</a:t>
            </a:r>
            <a:endParaRPr lang="en-AU" sz="1600" dirty="0">
              <a:solidFill>
                <a:srgbClr val="FF0000"/>
              </a:solidFill>
            </a:endParaRPr>
          </a:p>
        </p:txBody>
      </p:sp>
    </p:spTree>
    <p:extLst>
      <p:ext uri="{BB962C8B-B14F-4D97-AF65-F5344CB8AC3E}">
        <p14:creationId xmlns:p14="http://schemas.microsoft.com/office/powerpoint/2010/main" val="239659943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285750" indent="-285750">
              <a:buFont typeface="Arial" pitchFamily="34" charset="0"/>
              <a:buChar char="•"/>
            </a:pPr>
            <a:r>
              <a:rPr lang="de-DE" dirty="0" smtClean="0"/>
              <a:t>Simplest schema for a data warehouse</a:t>
            </a:r>
          </a:p>
          <a:p>
            <a:pPr marL="285750" indent="-285750">
              <a:buFont typeface="Arial" pitchFamily="34" charset="0"/>
              <a:buChar char="•"/>
            </a:pPr>
            <a:r>
              <a:rPr lang="de-DE" dirty="0" smtClean="0"/>
              <a:t>Center is a fact table</a:t>
            </a:r>
            <a:endParaRPr lang="en-AU" dirty="0"/>
          </a:p>
        </p:txBody>
      </p:sp>
      <p:sp>
        <p:nvSpPr>
          <p:cNvPr id="3" name="Title 2"/>
          <p:cNvSpPr>
            <a:spLocks noGrp="1"/>
          </p:cNvSpPr>
          <p:nvPr>
            <p:ph type="title"/>
          </p:nvPr>
        </p:nvSpPr>
        <p:spPr/>
        <p:txBody>
          <a:bodyPr/>
          <a:lstStyle/>
          <a:p>
            <a:r>
              <a:rPr lang="de-DE" dirty="0" smtClean="0"/>
              <a:t>Star schema</a:t>
            </a:r>
            <a:endParaRPr lang="en-AU" dirty="0"/>
          </a:p>
        </p:txBody>
      </p:sp>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45" t="620" r="302" b="-1076"/>
          <a:stretch/>
        </p:blipFill>
        <p:spPr bwMode="auto">
          <a:xfrm>
            <a:off x="4822264" y="3799839"/>
            <a:ext cx="5415280" cy="1750577"/>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7298208"/>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dirty="0" smtClean="0"/>
              <a:t>Variation of star schema</a:t>
            </a:r>
          </a:p>
          <a:p>
            <a:r>
              <a:rPr lang="de-DE" dirty="0" smtClean="0"/>
              <a:t>More complex</a:t>
            </a:r>
          </a:p>
          <a:p>
            <a:r>
              <a:rPr lang="de-DE" dirty="0" smtClean="0"/>
              <a:t>Dimensions are normalized</a:t>
            </a:r>
          </a:p>
          <a:p>
            <a:endParaRPr lang="en-AU" dirty="0"/>
          </a:p>
        </p:txBody>
      </p:sp>
      <p:sp>
        <p:nvSpPr>
          <p:cNvPr id="3" name="Title 2"/>
          <p:cNvSpPr>
            <a:spLocks noGrp="1"/>
          </p:cNvSpPr>
          <p:nvPr>
            <p:ph type="title"/>
          </p:nvPr>
        </p:nvSpPr>
        <p:spPr/>
        <p:txBody>
          <a:bodyPr/>
          <a:lstStyle/>
          <a:p>
            <a:r>
              <a:rPr lang="de-DE" dirty="0" smtClean="0"/>
              <a:t>Snowflake schema</a:t>
            </a:r>
            <a:endParaRPr lang="en-AU"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052" r="2063" b="-18148"/>
          <a:stretch/>
        </p:blipFill>
        <p:spPr bwMode="auto">
          <a:xfrm>
            <a:off x="5004048" y="3068960"/>
            <a:ext cx="5406172" cy="2951017"/>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08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dirty="0" smtClean="0"/>
              <a:t>Revenue is fact</a:t>
            </a:r>
          </a:p>
          <a:p>
            <a:r>
              <a:rPr lang="de-DE" dirty="0" smtClean="0"/>
              <a:t>Dimensions to see data</a:t>
            </a:r>
            <a:endParaRPr lang="en-AU" dirty="0"/>
          </a:p>
        </p:txBody>
      </p:sp>
      <p:sp>
        <p:nvSpPr>
          <p:cNvPr id="3" name="Title 2"/>
          <p:cNvSpPr>
            <a:spLocks noGrp="1"/>
          </p:cNvSpPr>
          <p:nvPr>
            <p:ph type="title"/>
          </p:nvPr>
        </p:nvSpPr>
        <p:spPr/>
        <p:txBody>
          <a:bodyPr/>
          <a:lstStyle/>
          <a:p>
            <a:r>
              <a:rPr lang="de-DE" dirty="0" smtClean="0"/>
              <a:t>Example: Retail chain</a:t>
            </a:r>
            <a:endParaRPr lang="en-AU"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t="-8097" r="-4499" b="-7234"/>
          <a:stretch/>
        </p:blipFill>
        <p:spPr bwMode="auto">
          <a:xfrm>
            <a:off x="4427983" y="3292486"/>
            <a:ext cx="4716017" cy="2488553"/>
          </a:xfrm>
          <a:prstGeom prst="rect">
            <a:avLst/>
          </a:prstGeom>
          <a:noFill/>
          <a:ln>
            <a:noFill/>
          </a:ln>
          <a:effectLst>
            <a:outerShdw blurRad="225425" dist="50800" dir="5220000" algn="ctr">
              <a:srgbClr val="000000">
                <a:alpha val="3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41034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body" sz="quarter" idx="13"/>
          </p:nvPr>
        </p:nvSpPr>
        <p:spPr>
          <a:xfrm>
            <a:off x="1871663" y="2411413"/>
            <a:ext cx="7272337" cy="3276600"/>
          </a:xfrm>
        </p:spPr>
        <p:txBody>
          <a:bodyPr/>
          <a:lstStyle/>
          <a:p>
            <a:pPr marL="457200" indent="-457200" eaLnBrk="1" hangingPunct="1"/>
            <a:endParaRPr lang="en-US" smtClean="0">
              <a:ea typeface="ＭＳ Ｐゴシック" pitchFamily="34" charset="-128"/>
            </a:endParaRPr>
          </a:p>
        </p:txBody>
      </p:sp>
      <p:sp>
        <p:nvSpPr>
          <p:cNvPr id="83970" name="Rectangle 2"/>
          <p:cNvSpPr>
            <a:spLocks noGrp="1" noChangeArrowheads="1"/>
          </p:cNvSpPr>
          <p:nvPr>
            <p:ph type="title"/>
          </p:nvPr>
        </p:nvSpPr>
        <p:spPr>
          <a:xfrm>
            <a:off x="1857375" y="538163"/>
            <a:ext cx="7272338" cy="1800225"/>
          </a:xfrm>
        </p:spPr>
        <p:txBody>
          <a:bodyPr>
            <a:normAutofit/>
          </a:bodyPr>
          <a:lstStyle/>
          <a:p>
            <a:pPr eaLnBrk="1" hangingPunct="1">
              <a:defRPr/>
            </a:pPr>
            <a:r>
              <a:rPr lang="en-US" smtClean="0">
                <a:ea typeface="ＭＳ Ｐゴシック" pitchFamily="34" charset="-128"/>
              </a:rPr>
              <a:t>Creating a Data Warehouse - Snowflake schema</a:t>
            </a:r>
          </a:p>
        </p:txBody>
      </p:sp>
      <p:sp>
        <p:nvSpPr>
          <p:cNvPr id="46084" name="Text Box 3"/>
          <p:cNvSpPr txBox="1">
            <a:spLocks noChangeArrowheads="1"/>
          </p:cNvSpPr>
          <p:nvPr/>
        </p:nvSpPr>
        <p:spPr bwMode="auto">
          <a:xfrm>
            <a:off x="611188" y="5157788"/>
            <a:ext cx="7345362" cy="366712"/>
          </a:xfrm>
          <a:prstGeom prst="rect">
            <a:avLst/>
          </a:prstGeom>
          <a:noFill/>
          <a:ln w="9525">
            <a:noFill/>
            <a:miter lim="800000"/>
            <a:headEnd/>
            <a:tailEnd/>
          </a:ln>
        </p:spPr>
        <p:txBody>
          <a:bodyPr>
            <a:spAutoFit/>
          </a:bodyPr>
          <a:lstStyle/>
          <a:p>
            <a:pPr algn="l"/>
            <a:endParaRPr lang="en-AU">
              <a:latin typeface="Courier New" pitchFamily="49" charset="0"/>
              <a:cs typeface="Courier New" pitchFamily="49" charset="0"/>
            </a:endParaRPr>
          </a:p>
        </p:txBody>
      </p:sp>
      <p:pic>
        <p:nvPicPr>
          <p:cNvPr id="46085" name="Picture 3"/>
          <p:cNvPicPr>
            <a:picLocks noChangeAspect="1"/>
          </p:cNvPicPr>
          <p:nvPr/>
        </p:nvPicPr>
        <p:blipFill>
          <a:blip r:embed="rId3" cstate="print"/>
          <a:srcRect/>
          <a:stretch>
            <a:fillRect/>
          </a:stretch>
        </p:blipFill>
        <p:spPr bwMode="auto">
          <a:xfrm>
            <a:off x="1857375" y="2357438"/>
            <a:ext cx="7286625" cy="378618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sz="quarter" idx="13"/>
          </p:nvPr>
        </p:nvSpPr>
        <p:spPr>
          <a:xfrm>
            <a:off x="1871663" y="2411413"/>
            <a:ext cx="7272337" cy="3276600"/>
          </a:xfrm>
        </p:spPr>
        <p:txBody>
          <a:bodyPr/>
          <a:lstStyle/>
          <a:p>
            <a:pPr eaLnBrk="1" hangingPunct="1">
              <a:buFontTx/>
              <a:buNone/>
            </a:pPr>
            <a:endParaRPr lang="en-US" smtClean="0">
              <a:ea typeface="ＭＳ Ｐゴシック" pitchFamily="34" charset="-128"/>
            </a:endParaRPr>
          </a:p>
          <a:p>
            <a:pPr eaLnBrk="1" hangingPunct="1">
              <a:buFontTx/>
              <a:buNone/>
            </a:pPr>
            <a:endParaRPr lang="en-US" smtClean="0">
              <a:ea typeface="ＭＳ Ｐゴシック" pitchFamily="34" charset="-128"/>
            </a:endParaRPr>
          </a:p>
          <a:p>
            <a:pPr algn="ctr" eaLnBrk="1" hangingPunct="1">
              <a:buFontTx/>
              <a:buNone/>
            </a:pPr>
            <a:endParaRPr lang="en-US" sz="4800" smtClean="0">
              <a:ea typeface="ＭＳ Ｐゴシック" pitchFamily="34" charset="-128"/>
            </a:endParaRPr>
          </a:p>
        </p:txBody>
      </p:sp>
      <p:sp>
        <p:nvSpPr>
          <p:cNvPr id="10" name="Title 9"/>
          <p:cNvSpPr>
            <a:spLocks noGrp="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SQL Server’s Own Data Warehouse</a:t>
            </a:r>
          </a:p>
        </p:txBody>
      </p:sp>
      <p:sp>
        <p:nvSpPr>
          <p:cNvPr id="49156" name="Rectangle 4"/>
          <p:cNvSpPr>
            <a:spLocks noChangeArrowheads="1"/>
          </p:cNvSpPr>
          <p:nvPr/>
        </p:nvSpPr>
        <p:spPr bwMode="auto">
          <a:xfrm>
            <a:off x="2006600" y="2565400"/>
            <a:ext cx="4562475" cy="1008063"/>
          </a:xfrm>
          <a:prstGeom prst="rect">
            <a:avLst/>
          </a:prstGeom>
          <a:noFill/>
          <a:ln w="9525">
            <a:noFill/>
            <a:miter lim="800000"/>
            <a:headEnd/>
            <a:tailEnd/>
          </a:ln>
        </p:spPr>
        <p:txBody>
          <a:bodyPr>
            <a:spAutoFit/>
          </a:bodyPr>
          <a:lstStyle/>
          <a:p>
            <a:pPr>
              <a:buFontTx/>
              <a:buChar char="•"/>
            </a:pPr>
            <a:endParaRPr lang="en-US">
              <a:solidFill>
                <a:srgbClr val="0000FF"/>
              </a:solidFill>
              <a:cs typeface="Courier New" pitchFamily="49" charset="0"/>
            </a:endParaRPr>
          </a:p>
          <a:p>
            <a:endParaRPr lang="en-US" sz="2800" b="0">
              <a:latin typeface="Verdana" pitchFamily="34" charset="0"/>
              <a:cs typeface="Courier New" pitchFamily="49" charset="0"/>
            </a:endParaRPr>
          </a:p>
        </p:txBody>
      </p:sp>
      <p:pic>
        <p:nvPicPr>
          <p:cNvPr id="49157" name="Picture 2" descr="QuestionIconRED.gif"/>
          <p:cNvPicPr>
            <a:picLocks noChangeAspect="1"/>
          </p:cNvPicPr>
          <p:nvPr/>
        </p:nvPicPr>
        <p:blipFill>
          <a:blip r:embed="rId3" cstate="print"/>
          <a:srcRect/>
          <a:stretch>
            <a:fillRect/>
          </a:stretch>
        </p:blipFill>
        <p:spPr bwMode="auto">
          <a:xfrm>
            <a:off x="8443913" y="5929313"/>
            <a:ext cx="700087" cy="92868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3" cstate="print"/>
          <a:srcRect/>
          <a:stretch>
            <a:fillRect/>
          </a:stretch>
        </p:blipFill>
        <p:spPr bwMode="auto">
          <a:xfrm>
            <a:off x="3429000" y="2357438"/>
            <a:ext cx="3943350" cy="17430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980728"/>
            <a:ext cx="6677025"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908720"/>
            <a:ext cx="669607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08720"/>
            <a:ext cx="665797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692696"/>
            <a:ext cx="5589811" cy="5011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quarter" idx="13"/>
          </p:nvPr>
        </p:nvSpPr>
        <p:spPr>
          <a:xfrm>
            <a:off x="1871663" y="2411413"/>
            <a:ext cx="7272337" cy="3276600"/>
          </a:xfrm>
        </p:spPr>
        <p:txBody>
          <a:bodyPr/>
          <a:lstStyle/>
          <a:p>
            <a:pPr eaLnBrk="1" hangingPunct="1">
              <a:lnSpc>
                <a:spcPct val="110000"/>
              </a:lnSpc>
            </a:pPr>
            <a:r>
              <a:rPr lang="en-US" sz="1700" dirty="0" smtClean="0">
                <a:ea typeface="ＭＳ Ｐゴシック" pitchFamily="34" charset="-128"/>
              </a:rPr>
              <a:t>Attendance</a:t>
            </a:r>
          </a:p>
          <a:p>
            <a:pPr lvl="1" eaLnBrk="1" hangingPunct="1">
              <a:lnSpc>
                <a:spcPct val="90000"/>
              </a:lnSpc>
            </a:pPr>
            <a:r>
              <a:rPr lang="en-US" sz="1700" dirty="0" smtClean="0">
                <a:ea typeface="ＭＳ Ｐゴシック" pitchFamily="34" charset="-128"/>
              </a:rPr>
              <a:t>You initial sheet</a:t>
            </a:r>
          </a:p>
          <a:p>
            <a:pPr eaLnBrk="1" hangingPunct="1">
              <a:lnSpc>
                <a:spcPct val="110000"/>
              </a:lnSpc>
            </a:pPr>
            <a:r>
              <a:rPr lang="en-US" sz="1700" dirty="0" smtClean="0">
                <a:ea typeface="ＭＳ Ｐゴシック" pitchFamily="34" charset="-128"/>
              </a:rPr>
              <a:t>Hands On Lab</a:t>
            </a:r>
          </a:p>
          <a:p>
            <a:pPr lvl="1" eaLnBrk="1" hangingPunct="1">
              <a:lnSpc>
                <a:spcPct val="90000"/>
              </a:lnSpc>
            </a:pPr>
            <a:r>
              <a:rPr lang="en-US" sz="1700" dirty="0" smtClean="0">
                <a:ea typeface="ＭＳ Ｐゴシック" pitchFamily="34" charset="-128"/>
              </a:rPr>
              <a:t>You get me to initial sheet</a:t>
            </a:r>
          </a:p>
          <a:p>
            <a:pPr eaLnBrk="1" hangingPunct="1">
              <a:lnSpc>
                <a:spcPct val="110000"/>
              </a:lnSpc>
            </a:pPr>
            <a:r>
              <a:rPr lang="en-US" sz="1700" dirty="0" smtClean="0">
                <a:ea typeface="ＭＳ Ｐゴシック" pitchFamily="34" charset="-128"/>
              </a:rPr>
              <a:t>Homework</a:t>
            </a:r>
          </a:p>
          <a:p>
            <a:pPr eaLnBrk="1" hangingPunct="1">
              <a:lnSpc>
                <a:spcPct val="110000"/>
              </a:lnSpc>
            </a:pPr>
            <a:r>
              <a:rPr lang="en-US" sz="1700" dirty="0" smtClean="0">
                <a:ea typeface="ＭＳ Ｐゴシック" pitchFamily="34" charset="-128"/>
              </a:rPr>
              <a:t>Certificate </a:t>
            </a:r>
          </a:p>
          <a:p>
            <a:pPr lvl="1" eaLnBrk="1" hangingPunct="1">
              <a:lnSpc>
                <a:spcPct val="90000"/>
              </a:lnSpc>
            </a:pPr>
            <a:r>
              <a:rPr lang="en-US" sz="1700" dirty="0" smtClean="0">
                <a:ea typeface="ＭＳ Ｐゴシック" pitchFamily="34" charset="-128"/>
              </a:rPr>
              <a:t>At end of 5 sessions</a:t>
            </a:r>
          </a:p>
          <a:p>
            <a:pPr lvl="1" eaLnBrk="1" hangingPunct="1">
              <a:lnSpc>
                <a:spcPct val="90000"/>
              </a:lnSpc>
            </a:pPr>
            <a:r>
              <a:rPr lang="en-US" sz="1700" dirty="0" smtClean="0">
                <a:ea typeface="ＭＳ Ｐゴシック" pitchFamily="34" charset="-128"/>
              </a:rPr>
              <a:t>If I say if you have completed successfully </a:t>
            </a:r>
            <a:r>
              <a:rPr lang="en-US" sz="1700" dirty="0" smtClean="0">
                <a:ea typeface="ＭＳ Ｐゴシック" pitchFamily="34" charset="-128"/>
                <a:sym typeface="Wingdings" pitchFamily="2" charset="2"/>
              </a:rPr>
              <a:t></a:t>
            </a:r>
          </a:p>
          <a:p>
            <a:pPr lvl="1" eaLnBrk="1" hangingPunct="1">
              <a:lnSpc>
                <a:spcPct val="90000"/>
              </a:lnSpc>
              <a:buFontTx/>
              <a:buNone/>
            </a:pPr>
            <a:endParaRPr lang="en-US" sz="1700" dirty="0" smtClean="0">
              <a:ea typeface="ＭＳ Ｐゴシック" pitchFamily="34" charset="-128"/>
              <a:sym typeface="Wingdings" pitchFamily="2" charset="2"/>
            </a:endParaRPr>
          </a:p>
          <a:p>
            <a:pPr lvl="1" eaLnBrk="1" hangingPunct="1">
              <a:lnSpc>
                <a:spcPct val="90000"/>
              </a:lnSpc>
            </a:pPr>
            <a:endParaRPr lang="en-US" sz="1700" dirty="0" smtClean="0">
              <a:ea typeface="ＭＳ Ｐゴシック" pitchFamily="34" charset="-128"/>
            </a:endParaRPr>
          </a:p>
        </p:txBody>
      </p:sp>
      <p:sp>
        <p:nvSpPr>
          <p:cNvPr id="54274"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Admin Stuff</a:t>
            </a: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08719"/>
            <a:ext cx="6677025"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08720"/>
            <a:ext cx="6657975" cy="478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052511"/>
            <a:ext cx="6657975"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057275"/>
            <a:ext cx="6677025"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057275"/>
            <a:ext cx="66484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052511"/>
            <a:ext cx="6657975"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80728"/>
            <a:ext cx="665797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3" cstate="print"/>
          <a:srcRect/>
          <a:stretch>
            <a:fillRect/>
          </a:stretch>
        </p:blipFill>
        <p:spPr bwMode="auto">
          <a:xfrm>
            <a:off x="4286250" y="2571750"/>
            <a:ext cx="2171700" cy="11430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2. </a:t>
            </a:r>
            <a:r>
              <a:rPr lang="en-AU" dirty="0"/>
              <a:t>Copy data to data warehouse </a:t>
            </a:r>
          </a:p>
        </p:txBody>
      </p:sp>
      <p:sp>
        <p:nvSpPr>
          <p:cNvPr id="4" name="Subtitle 3"/>
          <p:cNvSpPr>
            <a:spLocks noGrp="1"/>
          </p:cNvSpPr>
          <p:nvPr>
            <p:ph type="subTitle" idx="1"/>
          </p:nvPr>
        </p:nvSpPr>
        <p:spPr/>
        <p:txBody>
          <a:bodyPr/>
          <a:lstStyle/>
          <a:p>
            <a:endParaRPr lang="en-AU"/>
          </a:p>
        </p:txBody>
      </p:sp>
      <p:pic>
        <p:nvPicPr>
          <p:cNvPr id="7" name="Picture Placeholder 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5920" b="25920"/>
          <a:stretch>
            <a:fillRect/>
          </a:stretch>
        </p:blipFill>
        <p:spPr/>
      </p:pic>
    </p:spTree>
    <p:extLst>
      <p:ext uri="{BB962C8B-B14F-4D97-AF65-F5344CB8AC3E}">
        <p14:creationId xmlns:p14="http://schemas.microsoft.com/office/powerpoint/2010/main" val="60644448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de-DE" dirty="0" smtClean="0"/>
              <a:t>Microsofts answer: SSIS</a:t>
            </a:r>
          </a:p>
          <a:p>
            <a:r>
              <a:rPr lang="de-DE" b="1" dirty="0" smtClean="0"/>
              <a:t>S</a:t>
            </a:r>
            <a:r>
              <a:rPr lang="de-DE" dirty="0" smtClean="0"/>
              <a:t>QL </a:t>
            </a:r>
            <a:r>
              <a:rPr lang="de-DE" b="1" dirty="0" smtClean="0"/>
              <a:t>S</a:t>
            </a:r>
            <a:r>
              <a:rPr lang="de-DE" dirty="0" smtClean="0"/>
              <a:t>erver </a:t>
            </a:r>
            <a:r>
              <a:rPr lang="de-DE" b="1" dirty="0" smtClean="0"/>
              <a:t>I</a:t>
            </a:r>
            <a:r>
              <a:rPr lang="de-DE" dirty="0" smtClean="0"/>
              <a:t>ntegration </a:t>
            </a:r>
            <a:r>
              <a:rPr lang="de-DE" b="1" dirty="0" smtClean="0"/>
              <a:t>S</a:t>
            </a:r>
            <a:r>
              <a:rPr lang="de-DE" dirty="0" smtClean="0"/>
              <a:t>ervices</a:t>
            </a:r>
          </a:p>
          <a:p>
            <a:endParaRPr lang="de-DE" dirty="0"/>
          </a:p>
          <a:p>
            <a:r>
              <a:rPr lang="en-AU" dirty="0"/>
              <a:t>Load Data</a:t>
            </a:r>
          </a:p>
          <a:p>
            <a:pPr lvl="1"/>
            <a:r>
              <a:rPr lang="en-AU" dirty="0"/>
              <a:t>Extract, Transform (clean) and Load</a:t>
            </a:r>
          </a:p>
          <a:p>
            <a:endParaRPr lang="en-AU" dirty="0"/>
          </a:p>
        </p:txBody>
      </p:sp>
      <p:sp>
        <p:nvSpPr>
          <p:cNvPr id="3" name="Title 2"/>
          <p:cNvSpPr>
            <a:spLocks noGrp="1"/>
          </p:cNvSpPr>
          <p:nvPr>
            <p:ph type="title"/>
          </p:nvPr>
        </p:nvSpPr>
        <p:spPr/>
        <p:txBody>
          <a:bodyPr/>
          <a:lstStyle/>
          <a:p>
            <a:r>
              <a:rPr lang="en-AU" dirty="0"/>
              <a:t>Copy data to data warehouse </a:t>
            </a:r>
          </a:p>
        </p:txBody>
      </p:sp>
    </p:spTree>
    <p:extLst>
      <p:ext uri="{BB962C8B-B14F-4D97-AF65-F5344CB8AC3E}">
        <p14:creationId xmlns:p14="http://schemas.microsoft.com/office/powerpoint/2010/main" val="232231982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quarter" idx="13"/>
          </p:nvPr>
        </p:nvSpPr>
        <p:spPr>
          <a:xfrm>
            <a:off x="2112963" y="2590800"/>
            <a:ext cx="7031037" cy="2908300"/>
          </a:xfrm>
        </p:spPr>
        <p:txBody>
          <a:bodyPr/>
          <a:lstStyle/>
          <a:p>
            <a:r>
              <a:rPr lang="en-US" sz="1600" dirty="0" smtClean="0">
                <a:latin typeface="HelveticaNeueLT Std"/>
                <a:hlinkClick r:id="rId2"/>
              </a:rPr>
              <a:t>http://sharepoint.ssw.com.au/Training/UTSSQL/Pages/default.aspx</a:t>
            </a:r>
            <a:endParaRPr lang="en-US" sz="1600" dirty="0" smtClean="0">
              <a:latin typeface="HelveticaNeueLT Std"/>
            </a:endParaRPr>
          </a:p>
          <a:p>
            <a:pPr lvl="1"/>
            <a:r>
              <a:rPr lang="en-AU" sz="2000" dirty="0" smtClean="0"/>
              <a:t>Course Timetable</a:t>
            </a:r>
          </a:p>
          <a:p>
            <a:pPr lvl="1"/>
            <a:r>
              <a:rPr lang="en-AU" sz="2000" dirty="0" smtClean="0"/>
              <a:t>Course Materials</a:t>
            </a:r>
          </a:p>
          <a:p>
            <a:pPr lvl="1" indent="-358775" eaLnBrk="1" hangingPunct="1"/>
            <a:endParaRPr lang="en-US" sz="2000" dirty="0" smtClean="0"/>
          </a:p>
          <a:p>
            <a:pPr eaLnBrk="1" hangingPunct="1">
              <a:buFontTx/>
              <a:buNone/>
            </a:pPr>
            <a:endParaRPr lang="en-US" sz="2400" dirty="0" smtClean="0">
              <a:latin typeface="HelveticaNeueLT Std"/>
            </a:endParaRPr>
          </a:p>
        </p:txBody>
      </p:sp>
      <p:sp>
        <p:nvSpPr>
          <p:cNvPr id="4098" name="Rectangle 2"/>
          <p:cNvSpPr>
            <a:spLocks noGrp="1" noChangeArrowheads="1"/>
          </p:cNvSpPr>
          <p:nvPr>
            <p:ph type="title"/>
          </p:nvPr>
        </p:nvSpPr>
        <p:spPr>
          <a:xfrm>
            <a:off x="1871663" y="538163"/>
            <a:ext cx="7272337" cy="1800225"/>
          </a:xfrm>
        </p:spPr>
        <p:txBody>
          <a:bodyPr/>
          <a:lstStyle/>
          <a:p>
            <a:pPr eaLnBrk="1" hangingPunct="1">
              <a:defRPr/>
            </a:pPr>
            <a:r>
              <a:rPr smtClean="0"/>
              <a:t>Course Website</a:t>
            </a:r>
            <a:endParaRPr lang="en-US" smtClean="0"/>
          </a:p>
        </p:txBody>
      </p:sp>
    </p:spTree>
    <p:extLst>
      <p:ext uri="{BB962C8B-B14F-4D97-AF65-F5344CB8AC3E}">
        <p14:creationId xmlns:p14="http://schemas.microsoft.com/office/powerpoint/2010/main" val="76029791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sz="quarter" idx="13"/>
          </p:nvPr>
        </p:nvSpPr>
        <p:spPr>
          <a:xfrm>
            <a:off x="1871663" y="2411413"/>
            <a:ext cx="7272337" cy="3276600"/>
          </a:xfrm>
        </p:spPr>
        <p:txBody>
          <a:bodyPr/>
          <a:lstStyle/>
          <a:p>
            <a:pPr eaLnBrk="1" hangingPunct="1">
              <a:lnSpc>
                <a:spcPct val="90000"/>
              </a:lnSpc>
            </a:pPr>
            <a:r>
              <a:rPr lang="en-US" sz="1700" smtClean="0">
                <a:ea typeface="ＭＳ Ｐゴシック" pitchFamily="34" charset="-128"/>
              </a:rPr>
              <a:t>Replaces DTS (Data Transform Services)</a:t>
            </a:r>
          </a:p>
          <a:p>
            <a:pPr eaLnBrk="1" hangingPunct="1">
              <a:lnSpc>
                <a:spcPct val="90000"/>
              </a:lnSpc>
            </a:pPr>
            <a:r>
              <a:rPr lang="en-US" sz="1700" smtClean="0">
                <a:ea typeface="ＭＳ Ｐゴシック" pitchFamily="34" charset="-128"/>
              </a:rPr>
              <a:t>SQL Server Integration Services</a:t>
            </a:r>
          </a:p>
          <a:p>
            <a:pPr eaLnBrk="1" hangingPunct="1">
              <a:lnSpc>
                <a:spcPct val="90000"/>
              </a:lnSpc>
            </a:pPr>
            <a:r>
              <a:rPr lang="en-US" sz="1700" smtClean="0">
                <a:ea typeface="ＭＳ Ｐゴシック" pitchFamily="34" charset="-128"/>
              </a:rPr>
              <a:t>Extract, Transform and Load (ETL)</a:t>
            </a:r>
          </a:p>
          <a:p>
            <a:pPr lvl="1" eaLnBrk="1" hangingPunct="1">
              <a:lnSpc>
                <a:spcPct val="70000"/>
              </a:lnSpc>
            </a:pPr>
            <a:r>
              <a:rPr lang="en-US" sz="1700" smtClean="0">
                <a:ea typeface="ＭＳ Ｐゴシック" pitchFamily="34" charset="-128"/>
              </a:rPr>
              <a:t>Moving Data Around</a:t>
            </a:r>
          </a:p>
          <a:p>
            <a:pPr eaLnBrk="1" hangingPunct="1">
              <a:lnSpc>
                <a:spcPct val="90000"/>
              </a:lnSpc>
            </a:pPr>
            <a:r>
              <a:rPr lang="en-US" sz="1700" smtClean="0">
                <a:ea typeface="ＭＳ Ｐゴシック" pitchFamily="34" charset="-128"/>
              </a:rPr>
              <a:t>Automation</a:t>
            </a:r>
          </a:p>
          <a:p>
            <a:pPr eaLnBrk="1" hangingPunct="1">
              <a:lnSpc>
                <a:spcPct val="90000"/>
              </a:lnSpc>
            </a:pPr>
            <a:r>
              <a:rPr lang="en-US" sz="1700" smtClean="0">
                <a:ea typeface="ＭＳ Ｐゴシック" pitchFamily="34" charset="-128"/>
              </a:rPr>
              <a:t>Batch Processing</a:t>
            </a:r>
          </a:p>
          <a:p>
            <a:pPr eaLnBrk="1" hangingPunct="1">
              <a:lnSpc>
                <a:spcPct val="90000"/>
              </a:lnSpc>
            </a:pPr>
            <a:r>
              <a:rPr lang="en-US" sz="1700" smtClean="0">
                <a:ea typeface="ＭＳ Ｐゴシック" pitchFamily="34" charset="-128"/>
              </a:rPr>
              <a:t>Advanced error handling and programming control</a:t>
            </a:r>
          </a:p>
        </p:txBody>
      </p:sp>
      <p:sp>
        <p:nvSpPr>
          <p:cNvPr id="20482"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What is SSIS?</a:t>
            </a:r>
          </a:p>
        </p:txBody>
      </p:sp>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sz="quarter" idx="13"/>
          </p:nvPr>
        </p:nvSpPr>
        <p:spPr>
          <a:xfrm>
            <a:off x="1871663" y="2411413"/>
            <a:ext cx="7272337" cy="3276600"/>
          </a:xfrm>
        </p:spPr>
        <p:txBody>
          <a:bodyPr/>
          <a:lstStyle/>
          <a:p>
            <a:pPr eaLnBrk="1" hangingPunct="1">
              <a:lnSpc>
                <a:spcPct val="70000"/>
              </a:lnSpc>
            </a:pPr>
            <a:r>
              <a:rPr lang="en-US" sz="1600" smtClean="0">
                <a:ea typeface="ＭＳ Ｐゴシック" pitchFamily="34" charset="-128"/>
              </a:rPr>
              <a:t>SQL Tasks</a:t>
            </a:r>
          </a:p>
          <a:p>
            <a:pPr lvl="1" eaLnBrk="1" hangingPunct="1">
              <a:lnSpc>
                <a:spcPct val="70000"/>
              </a:lnSpc>
            </a:pPr>
            <a:r>
              <a:rPr lang="en-US" sz="1400" smtClean="0">
                <a:ea typeface="ＭＳ Ｐゴシック" pitchFamily="34" charset="-128"/>
              </a:rPr>
              <a:t>Checking Integrity</a:t>
            </a:r>
          </a:p>
          <a:p>
            <a:pPr lvl="1" eaLnBrk="1" hangingPunct="1">
              <a:lnSpc>
                <a:spcPct val="70000"/>
              </a:lnSpc>
            </a:pPr>
            <a:r>
              <a:rPr lang="en-US" sz="1400" smtClean="0">
                <a:ea typeface="ＭＳ Ｐゴシック" pitchFamily="34" charset="-128"/>
              </a:rPr>
              <a:t>Clearing Stage Data</a:t>
            </a:r>
          </a:p>
          <a:p>
            <a:pPr lvl="1" eaLnBrk="1" hangingPunct="1">
              <a:lnSpc>
                <a:spcPct val="70000"/>
              </a:lnSpc>
            </a:pPr>
            <a:r>
              <a:rPr lang="en-US" sz="1400" smtClean="0">
                <a:ea typeface="ＭＳ Ｐゴシック" pitchFamily="34" charset="-128"/>
              </a:rPr>
              <a:t>Rebuilding Indexes</a:t>
            </a:r>
          </a:p>
          <a:p>
            <a:pPr lvl="1" eaLnBrk="1" hangingPunct="1">
              <a:lnSpc>
                <a:spcPct val="70000"/>
              </a:lnSpc>
            </a:pPr>
            <a:r>
              <a:rPr lang="en-US" sz="1400" smtClean="0">
                <a:ea typeface="ＭＳ Ｐゴシック" pitchFamily="34" charset="-128"/>
              </a:rPr>
              <a:t>Determining Surrogate Keys</a:t>
            </a:r>
          </a:p>
          <a:p>
            <a:pPr eaLnBrk="1" hangingPunct="1">
              <a:lnSpc>
                <a:spcPct val="70000"/>
              </a:lnSpc>
            </a:pPr>
            <a:r>
              <a:rPr lang="en-US" sz="1600" smtClean="0">
                <a:ea typeface="ＭＳ Ｐゴシック" pitchFamily="34" charset="-128"/>
              </a:rPr>
              <a:t>Data Flow Tasks (ETL)</a:t>
            </a:r>
          </a:p>
          <a:p>
            <a:pPr lvl="1" eaLnBrk="1" hangingPunct="1">
              <a:lnSpc>
                <a:spcPct val="70000"/>
              </a:lnSpc>
            </a:pPr>
            <a:r>
              <a:rPr lang="en-US" sz="1400" smtClean="0">
                <a:ea typeface="ＭＳ Ｐゴシック" pitchFamily="34" charset="-128"/>
              </a:rPr>
              <a:t>Sources</a:t>
            </a:r>
          </a:p>
          <a:p>
            <a:pPr lvl="1" eaLnBrk="1" hangingPunct="1">
              <a:lnSpc>
                <a:spcPct val="70000"/>
              </a:lnSpc>
            </a:pPr>
            <a:r>
              <a:rPr lang="en-US" sz="1400" smtClean="0">
                <a:ea typeface="ＭＳ Ｐゴシック" pitchFamily="34" charset="-128"/>
              </a:rPr>
              <a:t>Transformations</a:t>
            </a:r>
          </a:p>
          <a:p>
            <a:pPr lvl="1" eaLnBrk="1" hangingPunct="1">
              <a:lnSpc>
                <a:spcPct val="70000"/>
              </a:lnSpc>
            </a:pPr>
            <a:r>
              <a:rPr lang="en-US" sz="1400" smtClean="0">
                <a:ea typeface="ＭＳ Ｐゴシック" pitchFamily="34" charset="-128"/>
              </a:rPr>
              <a:t>Destinations</a:t>
            </a:r>
          </a:p>
          <a:p>
            <a:pPr eaLnBrk="1" hangingPunct="1">
              <a:lnSpc>
                <a:spcPct val="70000"/>
              </a:lnSpc>
            </a:pPr>
            <a:r>
              <a:rPr lang="en-US" sz="1600" smtClean="0">
                <a:ea typeface="ＭＳ Ｐゴシック" pitchFamily="34" charset="-128"/>
              </a:rPr>
              <a:t>SSIS</a:t>
            </a:r>
          </a:p>
          <a:p>
            <a:pPr lvl="1" eaLnBrk="1" hangingPunct="1">
              <a:lnSpc>
                <a:spcPct val="70000"/>
              </a:lnSpc>
            </a:pPr>
            <a:r>
              <a:rPr lang="en-US" sz="1400" smtClean="0">
                <a:ea typeface="ＭＳ Ｐゴシック" pitchFamily="34" charset="-128"/>
              </a:rPr>
              <a:t>Puts it all together</a:t>
            </a:r>
          </a:p>
          <a:p>
            <a:pPr lvl="1" eaLnBrk="1" hangingPunct="1">
              <a:lnSpc>
                <a:spcPct val="70000"/>
              </a:lnSpc>
            </a:pPr>
            <a:r>
              <a:rPr lang="en-US" sz="1400" smtClean="0">
                <a:ea typeface="ＭＳ Ｐゴシック" pitchFamily="34" charset="-128"/>
              </a:rPr>
              <a:t>Controls Sequencing and Conditional Flow</a:t>
            </a:r>
          </a:p>
          <a:p>
            <a:pPr lvl="1" eaLnBrk="1" hangingPunct="1">
              <a:lnSpc>
                <a:spcPct val="70000"/>
              </a:lnSpc>
            </a:pPr>
            <a:r>
              <a:rPr lang="en-US" sz="1400" smtClean="0">
                <a:ea typeface="ＭＳ Ｐゴシック" pitchFamily="34" charset="-128"/>
              </a:rPr>
              <a:t>Packages can be run as jobs in SQL Server</a:t>
            </a:r>
          </a:p>
        </p:txBody>
      </p:sp>
      <p:sp>
        <p:nvSpPr>
          <p:cNvPr id="72706" name="Rectangle 2"/>
          <p:cNvSpPr>
            <a:spLocks noGrp="1" noChangeArrowheads="1"/>
          </p:cNvSpPr>
          <p:nvPr>
            <p:ph type="title"/>
          </p:nvPr>
        </p:nvSpPr>
        <p:spPr>
          <a:xfrm>
            <a:off x="1871663" y="538163"/>
            <a:ext cx="7272337" cy="1800225"/>
          </a:xfrm>
        </p:spPr>
        <p:txBody>
          <a:bodyPr>
            <a:normAutofit/>
          </a:bodyPr>
          <a:lstStyle/>
          <a:p>
            <a:pPr eaLnBrk="1" hangingPunct="1">
              <a:defRPr/>
            </a:pPr>
            <a:r>
              <a:rPr lang="en-US" smtClean="0">
                <a:ea typeface="ＭＳ Ｐゴシック" pitchFamily="34" charset="-128"/>
              </a:rPr>
              <a:t>Automating with SSIS</a:t>
            </a:r>
          </a:p>
        </p:txBody>
      </p:sp>
    </p:spTree>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663" y="538163"/>
            <a:ext cx="7272337" cy="1800225"/>
          </a:xfrm>
        </p:spPr>
        <p:txBody>
          <a:bodyPr/>
          <a:lstStyle/>
          <a:p>
            <a:pPr>
              <a:defRPr/>
            </a:pPr>
            <a:r>
              <a:rPr lang="en-US" smtClean="0">
                <a:ea typeface="ＭＳ Ｐゴシック" pitchFamily="34" charset="-128"/>
              </a:rPr>
              <a:t>SSIS Designer</a:t>
            </a:r>
          </a:p>
        </p:txBody>
      </p:sp>
      <p:sp>
        <p:nvSpPr>
          <p:cNvPr id="63491" name="Text Placeholder 2"/>
          <p:cNvSpPr>
            <a:spLocks noGrp="1"/>
          </p:cNvSpPr>
          <p:nvPr>
            <p:ph type="body" sz="quarter" idx="13"/>
          </p:nvPr>
        </p:nvSpPr>
        <p:spPr>
          <a:xfrm>
            <a:off x="1871663" y="2411413"/>
            <a:ext cx="7272337" cy="3276600"/>
          </a:xfrm>
        </p:spPr>
        <p:txBody>
          <a:bodyPr/>
          <a:lstStyle/>
          <a:p>
            <a:r>
              <a:rPr lang="en-US" smtClean="0">
                <a:ea typeface="ＭＳ Ｐゴシック" pitchFamily="34" charset="-128"/>
              </a:rPr>
              <a:t>What can we do?</a:t>
            </a:r>
          </a:p>
          <a:p>
            <a:r>
              <a:rPr lang="en-US" smtClean="0">
                <a:ea typeface="ＭＳ Ｐゴシック" pitchFamily="34" charset="-128"/>
              </a:rPr>
              <a:t>What can we import data from?</a:t>
            </a:r>
          </a:p>
          <a:p>
            <a:r>
              <a:rPr lang="en-US" smtClean="0">
                <a:ea typeface="ＭＳ Ｐゴシック" pitchFamily="34" charset="-128"/>
              </a:rPr>
              <a:t>What can we export data to?</a:t>
            </a:r>
          </a:p>
          <a:p>
            <a:r>
              <a:rPr lang="en-US" smtClean="0">
                <a:ea typeface="ＭＳ Ｐゴシック" pitchFamily="34" charset="-128"/>
              </a:rPr>
              <a:t>What can we do to the data?</a:t>
            </a:r>
          </a:p>
        </p:txBody>
      </p:sp>
    </p:spTree>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Placeholder 1"/>
          <p:cNvSpPr>
            <a:spLocks noGrp="1"/>
          </p:cNvSpPr>
          <p:nvPr>
            <p:ph type="body" sz="quarter" idx="13"/>
          </p:nvPr>
        </p:nvSpPr>
        <p:spPr>
          <a:xfrm>
            <a:off x="1871663" y="2411413"/>
            <a:ext cx="7272337" cy="3276600"/>
          </a:xfrm>
        </p:spPr>
        <p:txBody>
          <a:bodyPr/>
          <a:lstStyle/>
          <a:p>
            <a:r>
              <a:rPr lang="en-US" smtClean="0">
                <a:ea typeface="ＭＳ Ｐゴシック" pitchFamily="34" charset="-128"/>
              </a:rPr>
              <a:t>Almost anything you want!</a:t>
            </a:r>
          </a:p>
          <a:p>
            <a:pPr lvl="1"/>
            <a:r>
              <a:rPr lang="en-US" smtClean="0">
                <a:ea typeface="ＭＳ Ｐゴシック" pitchFamily="34" charset="-128"/>
              </a:rPr>
              <a:t>Import data from one database to another</a:t>
            </a:r>
          </a:p>
          <a:p>
            <a:pPr lvl="1"/>
            <a:r>
              <a:rPr lang="en-US" smtClean="0">
                <a:ea typeface="ＭＳ Ｐゴシック" pitchFamily="34" charset="-128"/>
              </a:rPr>
              <a:t>FTP a file to a server</a:t>
            </a:r>
          </a:p>
          <a:p>
            <a:pPr lvl="1"/>
            <a:r>
              <a:rPr lang="en-US" smtClean="0">
                <a:ea typeface="ＭＳ Ｐゴシック" pitchFamily="34" charset="-128"/>
              </a:rPr>
              <a:t>Run SQL commands</a:t>
            </a:r>
          </a:p>
          <a:p>
            <a:pPr lvl="1"/>
            <a:r>
              <a:rPr lang="en-US" smtClean="0">
                <a:ea typeface="ＭＳ Ｐゴシック" pitchFamily="34" charset="-128"/>
              </a:rPr>
              <a:t>Send an email</a:t>
            </a:r>
          </a:p>
          <a:p>
            <a:pPr lvl="1"/>
            <a:r>
              <a:rPr lang="en-US" smtClean="0">
                <a:ea typeface="ＭＳ Ｐゴシック" pitchFamily="34" charset="-128"/>
              </a:rPr>
              <a:t>Call a web service</a:t>
            </a:r>
          </a:p>
          <a:p>
            <a:pPr lvl="1"/>
            <a:r>
              <a:rPr lang="en-US" smtClean="0">
                <a:ea typeface="ＭＳ Ｐゴシック" pitchFamily="34" charset="-128"/>
              </a:rPr>
              <a:t>Perform database maintenance tasks</a:t>
            </a:r>
          </a:p>
        </p:txBody>
      </p:sp>
      <p:sp>
        <p:nvSpPr>
          <p:cNvPr id="3" name="Title 2"/>
          <p:cNvSpPr>
            <a:spLocks noGrp="1"/>
          </p:cNvSpPr>
          <p:nvPr>
            <p:ph type="title"/>
          </p:nvPr>
        </p:nvSpPr>
        <p:spPr>
          <a:xfrm>
            <a:off x="1871663" y="538163"/>
            <a:ext cx="7272337" cy="1800225"/>
          </a:xfrm>
        </p:spPr>
        <p:txBody>
          <a:bodyPr/>
          <a:lstStyle/>
          <a:p>
            <a:pPr>
              <a:defRPr/>
            </a:pPr>
            <a:r>
              <a:rPr lang="en-US" smtClean="0">
                <a:ea typeface="ＭＳ Ｐゴシック" pitchFamily="34" charset="-128"/>
              </a:rPr>
              <a:t>What can we do?</a:t>
            </a:r>
          </a:p>
        </p:txBody>
      </p:sp>
    </p:spTree>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620688"/>
            <a:ext cx="226695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678" y="1614998"/>
            <a:ext cx="23145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3068960"/>
            <a:ext cx="22860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663" y="539750"/>
            <a:ext cx="7272337" cy="1798638"/>
          </a:xfrm>
        </p:spPr>
        <p:txBody>
          <a:bodyPr/>
          <a:lstStyle/>
          <a:p>
            <a:pPr>
              <a:defRPr/>
            </a:pPr>
            <a:r>
              <a:rPr lang="en-US" smtClean="0">
                <a:ea typeface="ＭＳ Ｐゴシック" pitchFamily="34" charset="-128"/>
              </a:rPr>
              <a:t>What can we import from?</a:t>
            </a:r>
          </a:p>
        </p:txBody>
      </p:sp>
      <p:sp>
        <p:nvSpPr>
          <p:cNvPr id="66564" name="Text Placeholder 2"/>
          <p:cNvSpPr>
            <a:spLocks noGrp="1"/>
          </p:cNvSpPr>
          <p:nvPr>
            <p:ph type="body" sz="quarter" idx="14"/>
          </p:nvPr>
        </p:nvSpPr>
        <p:spPr>
          <a:xfrm>
            <a:off x="1871663" y="2411413"/>
            <a:ext cx="3922712" cy="3529012"/>
          </a:xfrm>
        </p:spPr>
        <p:txBody>
          <a:bodyPr/>
          <a:lstStyle/>
          <a:p>
            <a:r>
              <a:rPr lang="en-US" dirty="0" smtClean="0">
                <a:ea typeface="ＭＳ Ｐゴシック" pitchFamily="34" charset="-128"/>
              </a:rPr>
              <a:t>ADO.NET</a:t>
            </a:r>
          </a:p>
          <a:p>
            <a:r>
              <a:rPr lang="en-US" dirty="0" smtClean="0">
                <a:ea typeface="ＭＳ Ｐゴシック" pitchFamily="34" charset="-128"/>
              </a:rPr>
              <a:t>Excel</a:t>
            </a:r>
          </a:p>
          <a:p>
            <a:r>
              <a:rPr lang="en-US" dirty="0" smtClean="0">
                <a:ea typeface="ＭＳ Ｐゴシック" pitchFamily="34" charset="-128"/>
              </a:rPr>
              <a:t>Flat File</a:t>
            </a:r>
          </a:p>
          <a:p>
            <a:r>
              <a:rPr lang="en-US" dirty="0" smtClean="0">
                <a:ea typeface="ＭＳ Ｐゴシック" pitchFamily="34" charset="-128"/>
              </a:rPr>
              <a:t>OLE DB</a:t>
            </a:r>
          </a:p>
          <a:p>
            <a:r>
              <a:rPr lang="en-US" dirty="0" smtClean="0">
                <a:ea typeface="ＭＳ Ｐゴシック" pitchFamily="34" charset="-128"/>
              </a:rPr>
              <a:t>Raw File</a:t>
            </a:r>
          </a:p>
          <a:p>
            <a:r>
              <a:rPr lang="en-US" dirty="0" smtClean="0">
                <a:ea typeface="ＭＳ Ｐゴシック" pitchFamily="34" charset="-128"/>
              </a:rPr>
              <a:t>XML</a:t>
            </a:r>
          </a:p>
          <a:p>
            <a:r>
              <a:rPr lang="en-US" dirty="0" smtClean="0">
                <a:ea typeface="ＭＳ Ｐゴシック" pitchFamily="34" charset="-128"/>
              </a:rPr>
              <a:t>Web Service</a:t>
            </a:r>
          </a:p>
        </p:txBody>
      </p:sp>
      <p:sp>
        <p:nvSpPr>
          <p:cNvPr id="3" name="Picture Placeholder 2"/>
          <p:cNvSpPr>
            <a:spLocks noGrp="1"/>
          </p:cNvSpPr>
          <p:nvPr>
            <p:ph type="pic" sz="quarter" idx="13"/>
          </p:nvPr>
        </p:nvSpPr>
        <p:spPr/>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758" y="2636912"/>
            <a:ext cx="231670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71663" y="539750"/>
            <a:ext cx="7272337" cy="1798638"/>
          </a:xfrm>
        </p:spPr>
        <p:txBody>
          <a:bodyPr/>
          <a:lstStyle/>
          <a:p>
            <a:pPr>
              <a:defRPr/>
            </a:pPr>
            <a:r>
              <a:rPr lang="en-US" smtClean="0">
                <a:ea typeface="ＭＳ Ｐゴシック" pitchFamily="34" charset="-128"/>
              </a:rPr>
              <a:t>What can we export to?</a:t>
            </a:r>
          </a:p>
        </p:txBody>
      </p:sp>
      <p:sp>
        <p:nvSpPr>
          <p:cNvPr id="67588" name="Text Placeholder 3"/>
          <p:cNvSpPr>
            <a:spLocks noGrp="1"/>
          </p:cNvSpPr>
          <p:nvPr>
            <p:ph type="body" sz="quarter" idx="14"/>
          </p:nvPr>
        </p:nvSpPr>
        <p:spPr>
          <a:xfrm>
            <a:off x="1871663" y="2411413"/>
            <a:ext cx="3922712" cy="3529012"/>
          </a:xfrm>
        </p:spPr>
        <p:txBody>
          <a:bodyPr/>
          <a:lstStyle/>
          <a:p>
            <a:r>
              <a:rPr lang="en-US" smtClean="0">
                <a:ea typeface="ＭＳ Ｐゴシック" pitchFamily="34" charset="-128"/>
              </a:rPr>
              <a:t>Same as what we can import from plus:</a:t>
            </a:r>
          </a:p>
          <a:p>
            <a:pPr lvl="1"/>
            <a:r>
              <a:rPr lang="en-US" smtClean="0">
                <a:ea typeface="ＭＳ Ｐゴシック" pitchFamily="34" charset="-128"/>
              </a:rPr>
              <a:t>Data Mining Model Training</a:t>
            </a:r>
          </a:p>
          <a:p>
            <a:pPr lvl="1"/>
            <a:r>
              <a:rPr lang="en-US" smtClean="0">
                <a:ea typeface="ＭＳ Ｐゴシック" pitchFamily="34" charset="-128"/>
              </a:rPr>
              <a:t>Dimension Processing</a:t>
            </a:r>
          </a:p>
          <a:p>
            <a:pPr lvl="1"/>
            <a:r>
              <a:rPr lang="en-US" smtClean="0">
                <a:ea typeface="ＭＳ Ｐゴシック" pitchFamily="34" charset="-128"/>
              </a:rPr>
              <a:t>Partition Processing</a:t>
            </a:r>
          </a:p>
          <a:p>
            <a:pPr lvl="1"/>
            <a:r>
              <a:rPr lang="en-US" smtClean="0">
                <a:ea typeface="ＭＳ Ｐゴシック" pitchFamily="34" charset="-128"/>
              </a:rPr>
              <a:t>SQL Server</a:t>
            </a:r>
          </a:p>
        </p:txBody>
      </p:sp>
      <p:sp>
        <p:nvSpPr>
          <p:cNvPr id="2" name="Picture Placeholder 1"/>
          <p:cNvSpPr>
            <a:spLocks noGrp="1"/>
          </p:cNvSpPr>
          <p:nvPr>
            <p:ph type="pic" sz="quarter" idx="13"/>
          </p:nvPr>
        </p:nvSpPr>
        <p:spPr/>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2411413"/>
            <a:ext cx="2461982" cy="3681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Placeholder 3"/>
          <p:cNvSpPr>
            <a:spLocks noGrp="1"/>
          </p:cNvSpPr>
          <p:nvPr>
            <p:ph type="body" sz="quarter" idx="17"/>
          </p:nvPr>
        </p:nvSpPr>
        <p:spPr>
          <a:xfrm>
            <a:off x="1871663" y="2052638"/>
            <a:ext cx="3563937" cy="3760787"/>
          </a:xfrm>
        </p:spPr>
        <p:txBody>
          <a:bodyPr/>
          <a:lstStyle/>
          <a:p>
            <a:pPr marL="250825" indent="-250825"/>
            <a:r>
              <a:rPr lang="en-US" sz="1800" smtClean="0">
                <a:ea typeface="ＭＳ Ｐゴシック" pitchFamily="34" charset="-128"/>
              </a:rPr>
              <a:t>Compare</a:t>
            </a:r>
          </a:p>
          <a:p>
            <a:pPr marL="250825" indent="-250825"/>
            <a:r>
              <a:rPr lang="en-US" sz="1800" smtClean="0">
                <a:ea typeface="ＭＳ Ｐゴシック" pitchFamily="34" charset="-128"/>
              </a:rPr>
              <a:t>Split</a:t>
            </a:r>
          </a:p>
          <a:p>
            <a:pPr marL="250825" indent="-250825"/>
            <a:r>
              <a:rPr lang="en-US" sz="1800" smtClean="0">
                <a:ea typeface="ＭＳ Ｐゴシック" pitchFamily="34" charset="-128"/>
              </a:rPr>
              <a:t>Filter</a:t>
            </a:r>
          </a:p>
          <a:p>
            <a:pPr marL="250825" indent="-250825"/>
            <a:r>
              <a:rPr lang="en-US" sz="1800" smtClean="0">
                <a:ea typeface="ＭＳ Ｐゴシック" pitchFamily="34" charset="-128"/>
              </a:rPr>
              <a:t>Convert</a:t>
            </a:r>
          </a:p>
          <a:p>
            <a:pPr marL="250825" indent="-250825"/>
            <a:r>
              <a:rPr lang="en-US" sz="1800" smtClean="0">
                <a:ea typeface="ＭＳ Ｐゴシック" pitchFamily="34" charset="-128"/>
              </a:rPr>
              <a:t>Group</a:t>
            </a:r>
          </a:p>
        </p:txBody>
      </p:sp>
      <p:sp>
        <p:nvSpPr>
          <p:cNvPr id="68611" name="Text Placeholder 4"/>
          <p:cNvSpPr>
            <a:spLocks noGrp="1"/>
          </p:cNvSpPr>
          <p:nvPr>
            <p:ph type="body" sz="quarter" idx="18"/>
          </p:nvPr>
        </p:nvSpPr>
        <p:spPr>
          <a:xfrm>
            <a:off x="5507038" y="2052638"/>
            <a:ext cx="3563937" cy="3760787"/>
          </a:xfrm>
        </p:spPr>
        <p:txBody>
          <a:bodyPr/>
          <a:lstStyle/>
          <a:p>
            <a:pPr marL="250825" indent="-250825"/>
            <a:r>
              <a:rPr lang="en-US" sz="1800" smtClean="0">
                <a:ea typeface="ＭＳ Ｐゴシック" pitchFamily="34" charset="-128"/>
              </a:rPr>
              <a:t>Join</a:t>
            </a:r>
          </a:p>
          <a:p>
            <a:pPr marL="250825" indent="-250825"/>
            <a:r>
              <a:rPr lang="en-US" sz="1800" smtClean="0">
                <a:ea typeface="ＭＳ Ｐゴシック" pitchFamily="34" charset="-128"/>
              </a:rPr>
              <a:t>Aggregate</a:t>
            </a:r>
          </a:p>
          <a:p>
            <a:pPr marL="250825" indent="-250825"/>
            <a:r>
              <a:rPr lang="en-US" sz="1800" smtClean="0">
                <a:ea typeface="ＭＳ Ｐゴシック" pitchFamily="34" charset="-128"/>
              </a:rPr>
              <a:t>Sample</a:t>
            </a:r>
          </a:p>
          <a:p>
            <a:pPr marL="250825" indent="-250825"/>
            <a:r>
              <a:rPr lang="en-US" sz="1800" smtClean="0">
                <a:ea typeface="ＭＳ Ｐゴシック" pitchFamily="34" charset="-128"/>
              </a:rPr>
              <a:t>Sort</a:t>
            </a:r>
          </a:p>
          <a:p>
            <a:pPr marL="250825" indent="-250825"/>
            <a:r>
              <a:rPr lang="en-US" sz="1800" smtClean="0">
                <a:ea typeface="ＭＳ Ｐゴシック" pitchFamily="34" charset="-128"/>
              </a:rPr>
              <a:t>Pivot</a:t>
            </a:r>
          </a:p>
          <a:p>
            <a:pPr marL="250825" indent="-250825"/>
            <a:endParaRPr lang="en-US" smtClean="0">
              <a:ea typeface="ＭＳ Ｐゴシック" pitchFamily="34" charset="-128"/>
            </a:endParaRPr>
          </a:p>
        </p:txBody>
      </p:sp>
      <p:sp>
        <p:nvSpPr>
          <p:cNvPr id="6" name="Picture Placeholder 5"/>
          <p:cNvSpPr>
            <a:spLocks noGrp="1"/>
          </p:cNvSpPr>
          <p:nvPr>
            <p:ph type="pic" sz="quarter" idx="19"/>
          </p:nvPr>
        </p:nvSpPr>
        <p:spPr>
          <a:xfrm>
            <a:off x="1870075" y="539750"/>
            <a:ext cx="3565525" cy="1441450"/>
          </a:xfrm>
        </p:spPr>
      </p:sp>
      <p:sp>
        <p:nvSpPr>
          <p:cNvPr id="7" name="Picture Placeholder 6"/>
          <p:cNvSpPr>
            <a:spLocks noGrp="1"/>
          </p:cNvSpPr>
          <p:nvPr>
            <p:ph type="pic" sz="quarter" idx="20"/>
          </p:nvPr>
        </p:nvSpPr>
        <p:spPr>
          <a:xfrm>
            <a:off x="5507038" y="539750"/>
            <a:ext cx="3565525" cy="1441450"/>
          </a:xfrm>
        </p:spPr>
      </p:sp>
      <p:sp>
        <p:nvSpPr>
          <p:cNvPr id="68614" name="Title 2"/>
          <p:cNvSpPr>
            <a:spLocks noGrp="1"/>
          </p:cNvSpPr>
          <p:nvPr>
            <p:ph type="title" idx="4294967295"/>
          </p:nvPr>
        </p:nvSpPr>
        <p:spPr>
          <a:xfrm>
            <a:off x="1871663" y="539750"/>
            <a:ext cx="7272337" cy="1441450"/>
          </a:xfrm>
        </p:spPr>
        <p:txBody>
          <a:bodyPr/>
          <a:lstStyle/>
          <a:p>
            <a:r>
              <a:rPr lang="en-US" smtClean="0">
                <a:ea typeface="ＭＳ Ｐゴシック" pitchFamily="34" charset="-128"/>
              </a:rPr>
              <a:t>What can we do to the data?</a:t>
            </a:r>
          </a:p>
        </p:txBody>
      </p:sp>
    </p:spTree>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871663" y="539750"/>
            <a:ext cx="7272337" cy="1800225"/>
          </a:xfrm>
        </p:spPr>
        <p:txBody>
          <a:bodyPr/>
          <a:lstStyle/>
          <a:p>
            <a:pPr eaLnBrk="1" hangingPunct="1"/>
            <a:r>
              <a:rPr lang="en-US" smtClean="0">
                <a:latin typeface="Helvetica 35 Thin" charset="0"/>
                <a:ea typeface="ＭＳ Ｐゴシック" pitchFamily="34" charset="-128"/>
              </a:rPr>
              <a:t>What is SSIS?</a:t>
            </a:r>
          </a:p>
        </p:txBody>
      </p:sp>
      <p:pic>
        <p:nvPicPr>
          <p:cNvPr id="43011" name="Picture 4"/>
          <p:cNvPicPr>
            <a:picLocks noChangeAspect="1" noChangeArrowheads="1"/>
          </p:cNvPicPr>
          <p:nvPr/>
        </p:nvPicPr>
        <p:blipFill>
          <a:blip r:embed="rId3" cstate="print"/>
          <a:srcRect/>
          <a:stretch>
            <a:fillRect/>
          </a:stretch>
        </p:blipFill>
        <p:spPr bwMode="auto">
          <a:xfrm>
            <a:off x="35496" y="-27384"/>
            <a:ext cx="9108504" cy="7905342"/>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AU" dirty="0"/>
          </a:p>
        </p:txBody>
      </p:sp>
      <p:sp>
        <p:nvSpPr>
          <p:cNvPr id="3" name="Title 2"/>
          <p:cNvSpPr>
            <a:spLocks noGrp="1"/>
          </p:cNvSpPr>
          <p:nvPr>
            <p:ph type="title"/>
          </p:nvPr>
        </p:nvSpPr>
        <p:spPr/>
        <p:txBody>
          <a:bodyPr/>
          <a:lstStyle/>
          <a:p>
            <a:r>
              <a:rPr lang="en-AU" dirty="0" smtClean="0"/>
              <a:t>New for SQL 2012</a:t>
            </a:r>
            <a:endParaRPr lang="en-AU"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420887"/>
            <a:ext cx="3990990" cy="2232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968" y="2852936"/>
            <a:ext cx="4092872" cy="2858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1404" y="3645024"/>
            <a:ext cx="5311915" cy="2988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2077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1+#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387"/>
                                        </p:tgtEl>
                                        <p:attrNameLst>
                                          <p:attrName>style.visibility</p:attrName>
                                        </p:attrNameLst>
                                      </p:cBhvr>
                                      <p:to>
                                        <p:strVal val="visible"/>
                                      </p:to>
                                    </p:set>
                                    <p:anim calcmode="lin" valueType="num">
                                      <p:cBhvr additive="base">
                                        <p:cTn id="13" dur="500" fill="hold"/>
                                        <p:tgtEl>
                                          <p:spTgt spid="16387"/>
                                        </p:tgtEl>
                                        <p:attrNameLst>
                                          <p:attrName>ppt_x</p:attrName>
                                        </p:attrNameLst>
                                      </p:cBhvr>
                                      <p:tavLst>
                                        <p:tav tm="0">
                                          <p:val>
                                            <p:strVal val="1+#ppt_w/2"/>
                                          </p:val>
                                        </p:tav>
                                        <p:tav tm="100000">
                                          <p:val>
                                            <p:strVal val="#ppt_x"/>
                                          </p:val>
                                        </p:tav>
                                      </p:tavLst>
                                    </p:anim>
                                    <p:anim calcmode="lin" valueType="num">
                                      <p:cBhvr additive="base">
                                        <p:cTn id="14"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Placeholder 1"/>
          <p:cNvSpPr>
            <a:spLocks noGrp="1"/>
          </p:cNvSpPr>
          <p:nvPr>
            <p:ph type="body" sz="quarter" idx="13"/>
          </p:nvPr>
        </p:nvSpPr>
        <p:spPr>
          <a:xfrm>
            <a:off x="1871663" y="2411413"/>
            <a:ext cx="7272337" cy="3276600"/>
          </a:xfrm>
        </p:spPr>
        <p:txBody>
          <a:bodyPr/>
          <a:lstStyle/>
          <a:p>
            <a:endParaRPr lang="en-AU" smtClean="0">
              <a:latin typeface="HelveticaNeueLT Std"/>
            </a:endParaRPr>
          </a:p>
        </p:txBody>
      </p:sp>
      <p:sp>
        <p:nvSpPr>
          <p:cNvPr id="3" name="Title 2"/>
          <p:cNvSpPr>
            <a:spLocks noGrp="1"/>
          </p:cNvSpPr>
          <p:nvPr>
            <p:ph type="title"/>
          </p:nvPr>
        </p:nvSpPr>
        <p:spPr>
          <a:xfrm>
            <a:off x="1871663" y="538163"/>
            <a:ext cx="7272337" cy="1800225"/>
          </a:xfrm>
        </p:spPr>
        <p:txBody>
          <a:bodyPr/>
          <a:lstStyle/>
          <a:p>
            <a:pPr>
              <a:defRPr/>
            </a:pPr>
            <a:r>
              <a:rPr lang="en-AU" dirty="0" smtClean="0"/>
              <a:t>Course Overview</a:t>
            </a:r>
            <a:endParaRPr dirty="0"/>
          </a:p>
        </p:txBody>
      </p:sp>
      <p:graphicFrame>
        <p:nvGraphicFramePr>
          <p:cNvPr id="4" name="Table 3"/>
          <p:cNvGraphicFramePr>
            <a:graphicFrameLocks noGrp="1"/>
          </p:cNvGraphicFramePr>
          <p:nvPr>
            <p:extLst>
              <p:ext uri="{D42A27DB-BD31-4B8C-83A1-F6EECF244321}">
                <p14:modId xmlns:p14="http://schemas.microsoft.com/office/powerpoint/2010/main" val="3438444585"/>
              </p:ext>
            </p:extLst>
          </p:nvPr>
        </p:nvGraphicFramePr>
        <p:xfrm>
          <a:off x="1871663" y="2411413"/>
          <a:ext cx="7272337" cy="3276603"/>
        </p:xfrm>
        <a:graphic>
          <a:graphicData uri="http://schemas.openxmlformats.org/drawingml/2006/table">
            <a:tbl>
              <a:tblPr>
                <a:tableStyleId>{21E4AEA4-8DFA-4A89-87EB-49C32662AFE0}</a:tableStyleId>
              </a:tblPr>
              <a:tblGrid>
                <a:gridCol w="700087"/>
                <a:gridCol w="1394460"/>
                <a:gridCol w="1075690"/>
                <a:gridCol w="4102100"/>
              </a:tblGrid>
              <a:tr h="427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dirty="0" smtClean="0">
                          <a:ln>
                            <a:noFill/>
                          </a:ln>
                          <a:solidFill>
                            <a:schemeClr val="bg1"/>
                          </a:solidFill>
                          <a:effectLst/>
                        </a:rPr>
                        <a:t>Session</a:t>
                      </a:r>
                      <a:endParaRPr kumimoji="0" lang="en-AU" sz="1200" b="1" i="0" u="none" strike="noStrike" cap="none" normalizeH="0" baseline="0" dirty="0" smtClean="0">
                        <a:ln>
                          <a:noFill/>
                        </a:ln>
                        <a:solidFill>
                          <a:schemeClr val="bg1"/>
                        </a:solidFill>
                        <a:effectLst/>
                        <a:latin typeface="HelveticaNeueLT Std"/>
                      </a:endParaRPr>
                    </a:p>
                  </a:txBody>
                  <a:tcPr marL="44174" marR="44174" marT="0" marB="0" anchor="ctr" horzOverflow="overflow">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smtClean="0">
                          <a:ln>
                            <a:noFill/>
                          </a:ln>
                          <a:solidFill>
                            <a:schemeClr val="bg1"/>
                          </a:solidFill>
                          <a:effectLst/>
                        </a:rPr>
                        <a:t>Date</a:t>
                      </a:r>
                      <a:endParaRPr kumimoji="0" lang="en-AU" sz="1200" b="1" i="0" u="none" strike="noStrike" cap="none" normalizeH="0" baseline="0" smtClean="0">
                        <a:ln>
                          <a:noFill/>
                        </a:ln>
                        <a:solidFill>
                          <a:schemeClr val="bg1"/>
                        </a:solidFill>
                        <a:effectLst/>
                        <a:latin typeface="HelveticaNeueLT Std"/>
                      </a:endParaRPr>
                    </a:p>
                  </a:txBody>
                  <a:tcPr marL="44174" marR="44174" marT="0" marB="0" anchor="ctr" horzOverflow="overflow">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smtClean="0">
                          <a:ln>
                            <a:noFill/>
                          </a:ln>
                          <a:solidFill>
                            <a:schemeClr val="bg1"/>
                          </a:solidFill>
                          <a:effectLst/>
                        </a:rPr>
                        <a:t>Time</a:t>
                      </a:r>
                      <a:endParaRPr kumimoji="0" lang="en-AU" sz="1200" b="1" i="0" u="none" strike="noStrike" cap="none" normalizeH="0" baseline="0" smtClean="0">
                        <a:ln>
                          <a:noFill/>
                        </a:ln>
                        <a:solidFill>
                          <a:schemeClr val="bg1"/>
                        </a:solidFill>
                        <a:effectLst/>
                        <a:latin typeface="HelveticaNeueLT Std"/>
                      </a:endParaRPr>
                    </a:p>
                  </a:txBody>
                  <a:tcPr marL="44174" marR="44174" marT="0" marB="0" anchor="ctr" horzOverflow="overflow">
                    <a:solidFill>
                      <a:srgbClr val="C00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cap="none" normalizeH="0" baseline="0" dirty="0" smtClean="0">
                          <a:ln>
                            <a:noFill/>
                          </a:ln>
                          <a:solidFill>
                            <a:schemeClr val="bg1"/>
                          </a:solidFill>
                          <a:effectLst/>
                        </a:rPr>
                        <a:t>Topic</a:t>
                      </a:r>
                      <a:endParaRPr kumimoji="0" lang="en-AU" sz="1200" b="1" i="0" u="none" strike="noStrike" cap="none" normalizeH="0" baseline="0" dirty="0" smtClean="0">
                        <a:ln>
                          <a:noFill/>
                        </a:ln>
                        <a:solidFill>
                          <a:schemeClr val="bg1"/>
                        </a:solidFill>
                        <a:effectLst/>
                        <a:latin typeface="HelveticaNeueLT Std"/>
                      </a:endParaRPr>
                    </a:p>
                  </a:txBody>
                  <a:tcPr marL="44174" marR="44174" marT="0" marB="0" anchor="ctr" horzOverflow="overflow">
                    <a:solidFill>
                      <a:srgbClr val="C00000"/>
                    </a:solidFill>
                  </a:tcPr>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200" b="1" u="none" strike="noStrike" kern="1200" cap="none" normalizeH="0" baseline="0" dirty="0" smtClean="0">
                          <a:ln>
                            <a:noFill/>
                          </a:ln>
                          <a:solidFill>
                            <a:schemeClr val="dk1"/>
                          </a:solidFill>
                          <a:effectLst/>
                          <a:latin typeface="+mn-lt"/>
                          <a:ea typeface="+mn-ea"/>
                          <a:cs typeface="+mn-cs"/>
                        </a:rPr>
                        <a:t>1</a:t>
                      </a: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kern="1200" cap="none" normalizeH="0" baseline="0" dirty="0" smtClean="0">
                          <a:ln>
                            <a:noFill/>
                          </a:ln>
                          <a:solidFill>
                            <a:schemeClr val="dk1"/>
                          </a:solidFill>
                          <a:effectLst/>
                          <a:latin typeface="+mn-lt"/>
                          <a:ea typeface="+mn-ea"/>
                          <a:cs typeface="+mn-cs"/>
                        </a:rPr>
                        <a:t>Tuesday</a:t>
                      </a:r>
                      <a:br>
                        <a:rPr kumimoji="0" lang="en-AU" sz="1200" b="1" u="none" strike="noStrike" kern="1200" cap="none" normalizeH="0" baseline="0" dirty="0" smtClean="0">
                          <a:ln>
                            <a:noFill/>
                          </a:ln>
                          <a:solidFill>
                            <a:schemeClr val="dk1"/>
                          </a:solidFill>
                          <a:effectLst/>
                          <a:latin typeface="+mn-lt"/>
                          <a:ea typeface="+mn-ea"/>
                          <a:cs typeface="+mn-cs"/>
                        </a:rPr>
                      </a:br>
                      <a:r>
                        <a:rPr kumimoji="0" lang="en-AU" sz="1200" b="1" u="none" strike="noStrike" kern="1200" cap="none" normalizeH="0" baseline="0" dirty="0" smtClean="0">
                          <a:ln>
                            <a:noFill/>
                          </a:ln>
                          <a:solidFill>
                            <a:schemeClr val="dk1"/>
                          </a:solidFill>
                          <a:effectLst/>
                          <a:latin typeface="+mn-lt"/>
                          <a:ea typeface="+mn-ea"/>
                          <a:cs typeface="+mn-cs"/>
                        </a:rPr>
                        <a:t>17-Sep-2013</a:t>
                      </a: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kern="1200" cap="none" normalizeH="0" baseline="0" dirty="0" smtClean="0">
                          <a:ln>
                            <a:noFill/>
                          </a:ln>
                          <a:solidFill>
                            <a:schemeClr val="dk1"/>
                          </a:solidFill>
                          <a:effectLst/>
                          <a:latin typeface="+mn-lt"/>
                          <a:ea typeface="+mn-ea"/>
                          <a:cs typeface="+mn-cs"/>
                        </a:rPr>
                        <a:t>18:00 - 21:00 </a:t>
                      </a: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1" u="none" strike="noStrike" kern="1200" cap="none" normalizeH="0" baseline="0" dirty="0" smtClean="0">
                          <a:ln>
                            <a:noFill/>
                          </a:ln>
                          <a:solidFill>
                            <a:schemeClr val="dk1"/>
                          </a:solidFill>
                          <a:effectLst/>
                          <a:latin typeface="+mn-lt"/>
                          <a:ea typeface="+mn-ea"/>
                          <a:cs typeface="+mn-cs"/>
                        </a:rPr>
                        <a:t>SSIS and Creating a Data Warehouse</a:t>
                      </a:r>
                    </a:p>
                  </a:txBody>
                  <a:tcPr marL="44174" marR="44174" marT="0" marB="0" anchor="ctr" horzOverflow="overflow"/>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200" b="0" u="none" strike="noStrike" cap="none" normalizeH="0" baseline="0" dirty="0" smtClean="0">
                          <a:ln>
                            <a:noFill/>
                          </a:ln>
                          <a:effectLst/>
                        </a:rPr>
                        <a:t>2</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0" u="none" strike="noStrike" cap="none" normalizeH="0" baseline="0" dirty="0" smtClean="0">
                          <a:ln>
                            <a:noFill/>
                          </a:ln>
                          <a:effectLst/>
                        </a:rPr>
                        <a:t>Tuesday</a:t>
                      </a:r>
                      <a:br>
                        <a:rPr kumimoji="0" lang="en-AU" sz="1200" b="0" u="none" strike="noStrike" cap="none" normalizeH="0" baseline="0" dirty="0" smtClean="0">
                          <a:ln>
                            <a:noFill/>
                          </a:ln>
                          <a:effectLst/>
                        </a:rPr>
                      </a:br>
                      <a:r>
                        <a:rPr kumimoji="0" lang="en-AU" sz="1200" b="0" u="none" strike="noStrike" cap="none" normalizeH="0" baseline="0" dirty="0" smtClean="0">
                          <a:ln>
                            <a:noFill/>
                          </a:ln>
                          <a:effectLst/>
                        </a:rPr>
                        <a:t>24-Sep-2013</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0" u="none" strike="noStrike" cap="none" normalizeH="0" baseline="0" smtClean="0">
                          <a:ln>
                            <a:noFill/>
                          </a:ln>
                          <a:effectLst/>
                        </a:rPr>
                        <a:t>18:00 - 21:00 </a:t>
                      </a:r>
                      <a:endParaRPr kumimoji="0" lang="en-AU" sz="1200" b="0" i="0" u="none" strike="noStrike" cap="none" normalizeH="0" baseline="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b="0" u="none" strike="noStrike" cap="none" normalizeH="0" baseline="0" dirty="0" smtClean="0">
                          <a:ln>
                            <a:noFill/>
                          </a:ln>
                          <a:effectLst/>
                        </a:rPr>
                        <a:t>OLAP – Creating Cubes and Cube Issues</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3</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Tuesday</a:t>
                      </a:r>
                      <a:br>
                        <a:rPr kumimoji="0" lang="en-AU" sz="1200" u="none" strike="noStrike" cap="none" normalizeH="0" baseline="0" dirty="0" smtClean="0">
                          <a:ln>
                            <a:noFill/>
                          </a:ln>
                          <a:effectLst/>
                        </a:rPr>
                      </a:br>
                      <a:r>
                        <a:rPr kumimoji="0" lang="en-AU" sz="1200" u="none" strike="noStrike" cap="none" normalizeH="0" baseline="0" dirty="0" smtClean="0">
                          <a:ln>
                            <a:noFill/>
                          </a:ln>
                          <a:effectLst/>
                        </a:rPr>
                        <a:t>01-Oct-2013</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18:00 - 21:00 </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Reporting Services</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smtClean="0">
                          <a:ln>
                            <a:noFill/>
                          </a:ln>
                          <a:effectLst/>
                        </a:rPr>
                        <a:t>4</a:t>
                      </a:r>
                      <a:endParaRPr kumimoji="0" lang="en-AU" sz="1200" b="0" i="0" u="none" strike="noStrike" cap="none" normalizeH="0" baseline="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Tuesday</a:t>
                      </a:r>
                      <a:br>
                        <a:rPr kumimoji="0" lang="en-AU" sz="1200" u="none" strike="noStrike" cap="none" normalizeH="0" baseline="0" dirty="0" smtClean="0">
                          <a:ln>
                            <a:noFill/>
                          </a:ln>
                          <a:effectLst/>
                        </a:rPr>
                      </a:br>
                      <a:r>
                        <a:rPr kumimoji="0" lang="en-AU" sz="1200" u="none" strike="noStrike" cap="none" normalizeH="0" baseline="0" dirty="0" smtClean="0">
                          <a:ln>
                            <a:noFill/>
                          </a:ln>
                          <a:effectLst/>
                        </a:rPr>
                        <a:t>08-Oct-2013</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smtClean="0">
                          <a:ln>
                            <a:noFill/>
                          </a:ln>
                          <a:effectLst/>
                        </a:rPr>
                        <a:t>18:00 - 21:00 </a:t>
                      </a:r>
                      <a:endParaRPr kumimoji="0" lang="en-AU" sz="1200" b="0" i="0" u="none" strike="noStrike" cap="none" normalizeH="0" baseline="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Alternative Cube Browsers</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r>
              <a:tr h="569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smtClean="0">
                          <a:ln>
                            <a:noFill/>
                          </a:ln>
                          <a:effectLst/>
                        </a:rPr>
                        <a:t>5</a:t>
                      </a:r>
                      <a:endParaRPr kumimoji="0" lang="en-AU" sz="1200" b="0" i="0" u="none" strike="noStrike" cap="none" normalizeH="0" baseline="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Tuesday</a:t>
                      </a:r>
                      <a:br>
                        <a:rPr kumimoji="0" lang="en-AU" sz="1200" u="none" strike="noStrike" cap="none" normalizeH="0" baseline="0" dirty="0" smtClean="0">
                          <a:ln>
                            <a:noFill/>
                          </a:ln>
                          <a:effectLst/>
                        </a:rPr>
                      </a:br>
                      <a:r>
                        <a:rPr kumimoji="0" lang="en-AU" sz="1200" u="none" strike="noStrike" cap="none" normalizeH="0" baseline="0" dirty="0" smtClean="0">
                          <a:ln>
                            <a:noFill/>
                          </a:ln>
                          <a:effectLst/>
                        </a:rPr>
                        <a:t>15-Oct-2013</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smtClean="0">
                          <a:ln>
                            <a:noFill/>
                          </a:ln>
                          <a:effectLst/>
                        </a:rPr>
                        <a:t>18:00 - 21:00 </a:t>
                      </a:r>
                      <a:endParaRPr kumimoji="0" lang="en-AU" sz="1200" b="0" i="0" u="none" strike="noStrike" cap="none" normalizeH="0" baseline="0" smtClean="0">
                        <a:ln>
                          <a:noFill/>
                        </a:ln>
                        <a:solidFill>
                          <a:schemeClr val="tx1"/>
                        </a:solidFill>
                        <a:effectLst/>
                        <a:latin typeface="HelveticaNeueLT Std"/>
                      </a:endParaRPr>
                    </a:p>
                  </a:txBody>
                  <a:tcPr marL="44174" marR="44174" marT="0" marB="0"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1200" u="none" strike="noStrike" cap="none" normalizeH="0" baseline="0" dirty="0" smtClean="0">
                          <a:ln>
                            <a:noFill/>
                          </a:ln>
                          <a:effectLst/>
                        </a:rPr>
                        <a:t>Data Mining</a:t>
                      </a:r>
                      <a:endParaRPr kumimoji="0" lang="en-AU" sz="1200" b="0" i="0" u="none" strike="noStrike" cap="none" normalizeH="0" baseline="0" dirty="0" smtClean="0">
                        <a:ln>
                          <a:noFill/>
                        </a:ln>
                        <a:solidFill>
                          <a:schemeClr val="tx1"/>
                        </a:solidFill>
                        <a:effectLst/>
                        <a:latin typeface="HelveticaNeueLT Std"/>
                      </a:endParaRPr>
                    </a:p>
                  </a:txBody>
                  <a:tcPr marL="44174" marR="44174" marT="0" marB="0" anchor="ctr" horzOverflow="overflow"/>
                </a:tc>
              </a:tr>
            </a:tbl>
          </a:graphicData>
        </a:graphic>
      </p:graphicFrame>
    </p:spTree>
    <p:extLst>
      <p:ext uri="{BB962C8B-B14F-4D97-AF65-F5344CB8AC3E}">
        <p14:creationId xmlns:p14="http://schemas.microsoft.com/office/powerpoint/2010/main" val="3490103576"/>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Placeholder 17"/>
          <p:cNvSpPr>
            <a:spLocks noGrp="1"/>
          </p:cNvSpPr>
          <p:nvPr>
            <p:ph type="body" sz="quarter" idx="13"/>
          </p:nvPr>
        </p:nvSpPr>
        <p:spPr>
          <a:xfrm>
            <a:off x="1871663" y="2411413"/>
            <a:ext cx="7272337" cy="3276600"/>
          </a:xfrm>
        </p:spPr>
        <p:txBody>
          <a:bodyPr/>
          <a:lstStyle/>
          <a:p>
            <a:r>
              <a:rPr lang="en-US" dirty="0" smtClean="0">
                <a:ea typeface="ＭＳ Ｐゴシック" pitchFamily="34" charset="-128"/>
              </a:rPr>
              <a:t>Use it to gather data from different </a:t>
            </a:r>
            <a:r>
              <a:rPr lang="en-US" dirty="0" err="1" smtClean="0">
                <a:ea typeface="ＭＳ Ｐゴシック" pitchFamily="34" charset="-128"/>
              </a:rPr>
              <a:t>datasources</a:t>
            </a:r>
            <a:endParaRPr lang="en-US" dirty="0" smtClean="0">
              <a:ea typeface="ＭＳ Ｐゴシック" pitchFamily="34" charset="-128"/>
            </a:endParaRPr>
          </a:p>
          <a:p>
            <a:pPr lvl="1"/>
            <a:r>
              <a:rPr lang="en-US" dirty="0" smtClean="0">
                <a:ea typeface="ＭＳ Ｐゴシック" pitchFamily="34" charset="-128"/>
              </a:rPr>
              <a:t>Import data from an employee list stored in excel</a:t>
            </a:r>
          </a:p>
          <a:p>
            <a:pPr lvl="1"/>
            <a:r>
              <a:rPr lang="en-US" dirty="0" smtClean="0">
                <a:ea typeface="ＭＳ Ｐゴシック" pitchFamily="34" charset="-128"/>
              </a:rPr>
              <a:t>Export data to XML and mail it to another company for them to use</a:t>
            </a:r>
          </a:p>
          <a:p>
            <a:pPr lvl="1"/>
            <a:r>
              <a:rPr lang="en-US" dirty="0" smtClean="0">
                <a:ea typeface="ＭＳ Ｐゴシック" pitchFamily="34" charset="-128"/>
              </a:rPr>
              <a:t>Pull accounting and salary info from MYOB, performance information from TFS/CRM and use the data to generate KPI reports</a:t>
            </a:r>
          </a:p>
          <a:p>
            <a:pPr lvl="1"/>
            <a:endParaRPr lang="en-US" dirty="0" smtClean="0">
              <a:ea typeface="ＭＳ Ｐゴシック" pitchFamily="34" charset="-128"/>
            </a:endParaRPr>
          </a:p>
        </p:txBody>
      </p:sp>
      <p:sp>
        <p:nvSpPr>
          <p:cNvPr id="17" name="Title 16"/>
          <p:cNvSpPr>
            <a:spLocks noGrp="1"/>
          </p:cNvSpPr>
          <p:nvPr>
            <p:ph type="title"/>
          </p:nvPr>
        </p:nvSpPr>
        <p:spPr>
          <a:xfrm>
            <a:off x="1871663" y="538163"/>
            <a:ext cx="7272337" cy="1800225"/>
          </a:xfrm>
        </p:spPr>
        <p:txBody>
          <a:bodyPr/>
          <a:lstStyle/>
          <a:p>
            <a:pPr>
              <a:defRPr/>
            </a:pPr>
            <a:r>
              <a:rPr lang="en-US" smtClean="0">
                <a:ea typeface="ＭＳ Ｐゴシック" pitchFamily="34" charset="-128"/>
              </a:rPr>
              <a:t>So what can you do with this?</a:t>
            </a:r>
          </a:p>
        </p:txBody>
      </p:sp>
      <p:pic>
        <p:nvPicPr>
          <p:cNvPr id="69636" name="Picture 2" descr="QuestionIconRED.gif"/>
          <p:cNvPicPr>
            <a:picLocks noChangeAspect="1"/>
          </p:cNvPicPr>
          <p:nvPr/>
        </p:nvPicPr>
        <p:blipFill>
          <a:blip r:embed="rId3" cstate="print"/>
          <a:srcRect/>
          <a:stretch>
            <a:fillRect/>
          </a:stretch>
        </p:blipFill>
        <p:spPr bwMode="auto">
          <a:xfrm>
            <a:off x="8443913" y="5929313"/>
            <a:ext cx="700087" cy="92868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body" sz="quarter" idx="13"/>
          </p:nvPr>
        </p:nvSpPr>
        <p:spPr>
          <a:xfrm>
            <a:off x="1871663" y="2411413"/>
            <a:ext cx="7272337" cy="3276600"/>
          </a:xfrm>
        </p:spPr>
        <p:txBody>
          <a:bodyPr/>
          <a:lstStyle/>
          <a:p>
            <a:pPr marL="457200" indent="-457200" eaLnBrk="1" hangingPunct="1"/>
            <a:endParaRPr lang="en-US" dirty="0" smtClean="0">
              <a:ea typeface="ＭＳ Ｐゴシック" pitchFamily="34" charset="-128"/>
            </a:endParaRPr>
          </a:p>
        </p:txBody>
      </p:sp>
      <p:sp>
        <p:nvSpPr>
          <p:cNvPr id="83970" name="Rectangle 2"/>
          <p:cNvSpPr>
            <a:spLocks noGrp="1" noChangeArrowheads="1"/>
          </p:cNvSpPr>
          <p:nvPr>
            <p:ph type="title"/>
          </p:nvPr>
        </p:nvSpPr>
        <p:spPr>
          <a:xfrm>
            <a:off x="1857375" y="538163"/>
            <a:ext cx="7272338" cy="1800225"/>
          </a:xfrm>
        </p:spPr>
        <p:txBody>
          <a:bodyPr>
            <a:normAutofit/>
          </a:bodyPr>
          <a:lstStyle/>
          <a:p>
            <a:pPr eaLnBrk="1" hangingPunct="1">
              <a:defRPr/>
            </a:pPr>
            <a:r>
              <a:rPr lang="en-US" smtClean="0">
                <a:ea typeface="ＭＳ Ｐゴシック" pitchFamily="34" charset="-128"/>
              </a:rPr>
              <a:t>Creating a Data Warehouse – Data Warehouse Architecture</a:t>
            </a:r>
          </a:p>
        </p:txBody>
      </p:sp>
      <p:sp>
        <p:nvSpPr>
          <p:cNvPr id="47108" name="Text Box 3"/>
          <p:cNvSpPr txBox="1">
            <a:spLocks noChangeArrowheads="1"/>
          </p:cNvSpPr>
          <p:nvPr/>
        </p:nvSpPr>
        <p:spPr bwMode="auto">
          <a:xfrm>
            <a:off x="611188" y="5157788"/>
            <a:ext cx="7345362" cy="366712"/>
          </a:xfrm>
          <a:prstGeom prst="rect">
            <a:avLst/>
          </a:prstGeom>
          <a:noFill/>
          <a:ln w="9525">
            <a:noFill/>
            <a:miter lim="800000"/>
            <a:headEnd/>
            <a:tailEnd/>
          </a:ln>
        </p:spPr>
        <p:txBody>
          <a:bodyPr>
            <a:spAutoFit/>
          </a:bodyPr>
          <a:lstStyle/>
          <a:p>
            <a:pPr algn="l"/>
            <a:endParaRPr lang="en-AU">
              <a:latin typeface="Courier New" pitchFamily="49" charset="0"/>
              <a:cs typeface="Courier New" pitchFamily="49" charset="0"/>
            </a:endParaRPr>
          </a:p>
        </p:txBody>
      </p:sp>
      <p:pic>
        <p:nvPicPr>
          <p:cNvPr id="47109" name="Picture 2"/>
          <p:cNvPicPr>
            <a:picLocks noChangeAspect="1" noChangeArrowheads="1"/>
          </p:cNvPicPr>
          <p:nvPr/>
        </p:nvPicPr>
        <p:blipFill>
          <a:blip r:embed="rId3" cstate="print"/>
          <a:srcRect/>
          <a:stretch>
            <a:fillRect/>
          </a:stretch>
        </p:blipFill>
        <p:spPr bwMode="auto">
          <a:xfrm>
            <a:off x="0" y="0"/>
            <a:ext cx="9144000" cy="6884988"/>
          </a:xfrm>
          <a:prstGeom prst="rect">
            <a:avLst/>
          </a:prstGeom>
          <a:noFill/>
          <a:ln w="9525" algn="ctr">
            <a:noFill/>
            <a:miter lim="800000"/>
            <a:headEnd/>
            <a:tailEnd/>
          </a:ln>
        </p:spPr>
      </p:pic>
    </p:spTree>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1872000" y="548680"/>
            <a:ext cx="3564000" cy="5264575"/>
          </a:xfrm>
        </p:spPr>
        <p:txBody>
          <a:bodyPr/>
          <a:lstStyle/>
          <a:p>
            <a:endParaRPr lang="en-AU" dirty="0" smtClean="0"/>
          </a:p>
          <a:p>
            <a:endParaRPr lang="en-AU" dirty="0"/>
          </a:p>
          <a:p>
            <a:endParaRPr lang="en-AU" dirty="0" smtClean="0"/>
          </a:p>
          <a:p>
            <a:endParaRPr lang="en-AU" dirty="0"/>
          </a:p>
          <a:p>
            <a:r>
              <a:rPr lang="en-AU" dirty="0" smtClean="0"/>
              <a:t>Current </a:t>
            </a:r>
            <a:r>
              <a:rPr lang="en-AU" dirty="0"/>
              <a:t>data </a:t>
            </a:r>
          </a:p>
          <a:p>
            <a:r>
              <a:rPr lang="en-AU" dirty="0"/>
              <a:t>Short database transactions </a:t>
            </a:r>
          </a:p>
          <a:p>
            <a:r>
              <a:rPr lang="en-AU" dirty="0"/>
              <a:t>Online update/insert/delete </a:t>
            </a:r>
          </a:p>
          <a:p>
            <a:r>
              <a:rPr lang="en-AU" dirty="0"/>
              <a:t>Normalization is promoted </a:t>
            </a:r>
          </a:p>
          <a:p>
            <a:r>
              <a:rPr lang="en-AU" dirty="0"/>
              <a:t>High volume transactions </a:t>
            </a:r>
          </a:p>
          <a:p>
            <a:r>
              <a:rPr lang="en-AU" dirty="0"/>
              <a:t>Transaction recovery is necessary</a:t>
            </a:r>
          </a:p>
        </p:txBody>
      </p:sp>
      <p:sp>
        <p:nvSpPr>
          <p:cNvPr id="5" name="Text Placeholder 4"/>
          <p:cNvSpPr>
            <a:spLocks noGrp="1"/>
          </p:cNvSpPr>
          <p:nvPr>
            <p:ph type="body" sz="quarter" idx="18"/>
          </p:nvPr>
        </p:nvSpPr>
        <p:spPr>
          <a:xfrm>
            <a:off x="5507075" y="548680"/>
            <a:ext cx="3564000" cy="5264575"/>
          </a:xfrm>
        </p:spPr>
        <p:txBody>
          <a:bodyPr/>
          <a:lstStyle/>
          <a:p>
            <a:endParaRPr lang="en-AU" dirty="0" smtClean="0"/>
          </a:p>
          <a:p>
            <a:endParaRPr lang="en-AU" dirty="0"/>
          </a:p>
          <a:p>
            <a:endParaRPr lang="en-AU" dirty="0" smtClean="0"/>
          </a:p>
          <a:p>
            <a:endParaRPr lang="en-AU" dirty="0"/>
          </a:p>
          <a:p>
            <a:r>
              <a:rPr lang="en-AU" dirty="0" smtClean="0"/>
              <a:t>Current </a:t>
            </a:r>
            <a:r>
              <a:rPr lang="en-AU" dirty="0"/>
              <a:t>and historical data </a:t>
            </a:r>
          </a:p>
          <a:p>
            <a:r>
              <a:rPr lang="en-AU" dirty="0"/>
              <a:t>Long database transactions </a:t>
            </a:r>
          </a:p>
          <a:p>
            <a:r>
              <a:rPr lang="en-AU" dirty="0"/>
              <a:t>Batch update/insert/delete </a:t>
            </a:r>
          </a:p>
          <a:p>
            <a:r>
              <a:rPr lang="en-AU" dirty="0" err="1"/>
              <a:t>Denormalization</a:t>
            </a:r>
            <a:r>
              <a:rPr lang="en-AU" dirty="0"/>
              <a:t> is promoted </a:t>
            </a:r>
          </a:p>
          <a:p>
            <a:r>
              <a:rPr lang="en-AU" dirty="0"/>
              <a:t>Low volume transactions </a:t>
            </a:r>
          </a:p>
          <a:p>
            <a:r>
              <a:rPr lang="en-AU" dirty="0"/>
              <a:t>Transaction recovery is not necessary </a:t>
            </a:r>
          </a:p>
          <a:p>
            <a:endParaRPr lang="en-AU" dirty="0"/>
          </a:p>
        </p:txBody>
      </p:sp>
      <p:sp>
        <p:nvSpPr>
          <p:cNvPr id="8" name="Rectangle 7"/>
          <p:cNvSpPr/>
          <p:nvPr/>
        </p:nvSpPr>
        <p:spPr>
          <a:xfrm>
            <a:off x="2710076" y="908720"/>
            <a:ext cx="1979902" cy="923330"/>
          </a:xfrm>
          <a:prstGeom prst="rect">
            <a:avLst/>
          </a:prstGeom>
        </p:spPr>
        <p:txBody>
          <a:bodyPr wrap="none">
            <a:spAutoFit/>
          </a:bodyPr>
          <a:lstStyle/>
          <a:p>
            <a:r>
              <a:rPr lang="en-AU" sz="5400" dirty="0" smtClean="0"/>
              <a:t>OLTP</a:t>
            </a:r>
            <a:endParaRPr lang="en-AU" sz="3600" dirty="0"/>
          </a:p>
        </p:txBody>
      </p:sp>
      <p:sp>
        <p:nvSpPr>
          <p:cNvPr id="9" name="Rectangle 8"/>
          <p:cNvSpPr/>
          <p:nvPr/>
        </p:nvSpPr>
        <p:spPr>
          <a:xfrm>
            <a:off x="6339632" y="908719"/>
            <a:ext cx="2108270" cy="923330"/>
          </a:xfrm>
          <a:prstGeom prst="rect">
            <a:avLst/>
          </a:prstGeom>
        </p:spPr>
        <p:txBody>
          <a:bodyPr wrap="none">
            <a:spAutoFit/>
          </a:bodyPr>
          <a:lstStyle/>
          <a:p>
            <a:r>
              <a:rPr lang="en-AU" sz="5400" dirty="0"/>
              <a:t>OLAP</a:t>
            </a:r>
          </a:p>
        </p:txBody>
      </p:sp>
      <p:sp>
        <p:nvSpPr>
          <p:cNvPr id="10" name="Rectangle 9"/>
          <p:cNvSpPr/>
          <p:nvPr/>
        </p:nvSpPr>
        <p:spPr>
          <a:xfrm>
            <a:off x="5012888" y="1033890"/>
            <a:ext cx="954107" cy="923330"/>
          </a:xfrm>
          <a:prstGeom prst="rect">
            <a:avLst/>
          </a:prstGeom>
        </p:spPr>
        <p:txBody>
          <a:bodyPr wrap="none">
            <a:spAutoFit/>
          </a:bodyPr>
          <a:lstStyle/>
          <a:p>
            <a:r>
              <a:rPr lang="en-AU" sz="5400" dirty="0" err="1" smtClean="0"/>
              <a:t>vs</a:t>
            </a:r>
            <a:endParaRPr lang="en-AU" sz="3600" dirty="0"/>
          </a:p>
        </p:txBody>
      </p:sp>
    </p:spTree>
    <p:extLst>
      <p:ext uri="{BB962C8B-B14F-4D97-AF65-F5344CB8AC3E}">
        <p14:creationId xmlns:p14="http://schemas.microsoft.com/office/powerpoint/2010/main" val="3894858305"/>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sz="quarter" idx="13"/>
          </p:nvPr>
        </p:nvSpPr>
        <p:spPr>
          <a:xfrm>
            <a:off x="1871663" y="2411413"/>
            <a:ext cx="7272337" cy="3276600"/>
          </a:xfrm>
        </p:spPr>
        <p:txBody>
          <a:bodyPr/>
          <a:lstStyle/>
          <a:p>
            <a:pPr eaLnBrk="1" hangingPunct="1">
              <a:lnSpc>
                <a:spcPct val="100000"/>
              </a:lnSpc>
            </a:pPr>
            <a:r>
              <a:rPr lang="en-US" sz="1400" dirty="0" smtClean="0">
                <a:ea typeface="ＭＳ Ｐゴシック" pitchFamily="34" charset="-128"/>
              </a:rPr>
              <a:t>The 5 Sessions</a:t>
            </a:r>
          </a:p>
          <a:p>
            <a:pPr eaLnBrk="1" hangingPunct="1">
              <a:lnSpc>
                <a:spcPct val="100000"/>
              </a:lnSpc>
            </a:pPr>
            <a:r>
              <a:rPr lang="en-US" sz="1400" dirty="0" smtClean="0">
                <a:ea typeface="ＭＳ Ｐゴシック" pitchFamily="34" charset="-128"/>
              </a:rPr>
              <a:t>What is… </a:t>
            </a:r>
          </a:p>
          <a:p>
            <a:pPr lvl="1" eaLnBrk="1" hangingPunct="1">
              <a:lnSpc>
                <a:spcPct val="80000"/>
              </a:lnSpc>
            </a:pPr>
            <a:r>
              <a:rPr lang="en-US" sz="1400" dirty="0" smtClean="0">
                <a:ea typeface="ＭＳ Ｐゴシック" pitchFamily="34" charset="-128"/>
              </a:rPr>
              <a:t>Business Intelligence</a:t>
            </a:r>
          </a:p>
          <a:p>
            <a:pPr lvl="1" eaLnBrk="1" hangingPunct="1">
              <a:lnSpc>
                <a:spcPct val="80000"/>
              </a:lnSpc>
            </a:pPr>
            <a:r>
              <a:rPr lang="en-US" sz="1400" dirty="0" smtClean="0">
                <a:ea typeface="ＭＳ Ｐゴシック" pitchFamily="34" charset="-128"/>
              </a:rPr>
              <a:t>Data Warehouse/Data Mart</a:t>
            </a:r>
          </a:p>
          <a:p>
            <a:pPr lvl="1" eaLnBrk="1" hangingPunct="1">
              <a:lnSpc>
                <a:spcPct val="80000"/>
              </a:lnSpc>
            </a:pPr>
            <a:r>
              <a:rPr lang="en-US" sz="1400" dirty="0" smtClean="0">
                <a:ea typeface="ＭＳ Ｐゴシック" pitchFamily="34" charset="-128"/>
              </a:rPr>
              <a:t>SSIS</a:t>
            </a:r>
          </a:p>
          <a:p>
            <a:pPr eaLnBrk="1" hangingPunct="1">
              <a:lnSpc>
                <a:spcPct val="100000"/>
              </a:lnSpc>
            </a:pPr>
            <a:r>
              <a:rPr lang="en-US" sz="1400" dirty="0" smtClean="0">
                <a:ea typeface="ＭＳ Ｐゴシック" pitchFamily="34" charset="-128"/>
              </a:rPr>
              <a:t>Steps in Creating a </a:t>
            </a:r>
            <a:r>
              <a:rPr lang="en-US" sz="1400" dirty="0" err="1" smtClean="0">
                <a:ea typeface="ＭＳ Ｐゴシック" pitchFamily="34" charset="-128"/>
              </a:rPr>
              <a:t>Datawarehouse</a:t>
            </a:r>
            <a:endParaRPr lang="en-US" sz="1400" dirty="0" smtClean="0">
              <a:ea typeface="ＭＳ Ｐゴシック" pitchFamily="34" charset="-128"/>
            </a:endParaRPr>
          </a:p>
          <a:p>
            <a:pPr lvl="1" eaLnBrk="1" hangingPunct="1">
              <a:lnSpc>
                <a:spcPct val="80000"/>
              </a:lnSpc>
            </a:pPr>
            <a:r>
              <a:rPr lang="en-US" sz="1400" dirty="0" smtClean="0">
                <a:ea typeface="ＭＳ Ｐゴシック" pitchFamily="34" charset="-128"/>
              </a:rPr>
              <a:t>Analysis of Existing Data</a:t>
            </a:r>
          </a:p>
          <a:p>
            <a:pPr lvl="1" eaLnBrk="1" hangingPunct="1">
              <a:lnSpc>
                <a:spcPct val="80000"/>
              </a:lnSpc>
            </a:pPr>
            <a:r>
              <a:rPr lang="en-US" sz="1400" dirty="0" smtClean="0">
                <a:ea typeface="ＭＳ Ｐゴシック" pitchFamily="34" charset="-128"/>
              </a:rPr>
              <a:t>Creating Structures</a:t>
            </a:r>
          </a:p>
          <a:p>
            <a:pPr lvl="1" eaLnBrk="1" hangingPunct="1">
              <a:lnSpc>
                <a:spcPct val="80000"/>
              </a:lnSpc>
            </a:pPr>
            <a:r>
              <a:rPr lang="en-US" sz="1400" dirty="0" smtClean="0">
                <a:ea typeface="ＭＳ Ｐゴシック" pitchFamily="34" charset="-128"/>
              </a:rPr>
              <a:t>Clean and Load (Staging)</a:t>
            </a:r>
          </a:p>
          <a:p>
            <a:pPr eaLnBrk="1" hangingPunct="1">
              <a:lnSpc>
                <a:spcPct val="100000"/>
              </a:lnSpc>
            </a:pPr>
            <a:r>
              <a:rPr lang="en-US" sz="1400" dirty="0" smtClean="0">
                <a:ea typeface="ＭＳ Ｐゴシック" pitchFamily="34" charset="-128"/>
              </a:rPr>
              <a:t>Automating with SSIS</a:t>
            </a:r>
          </a:p>
          <a:p>
            <a:pPr eaLnBrk="1" hangingPunct="1">
              <a:lnSpc>
                <a:spcPct val="100000"/>
              </a:lnSpc>
            </a:pPr>
            <a:r>
              <a:rPr lang="en-US" sz="1400" dirty="0" smtClean="0">
                <a:ea typeface="ＭＳ Ｐゴシック" pitchFamily="34" charset="-128"/>
              </a:rPr>
              <a:t>Creating a Data Warehouse</a:t>
            </a:r>
          </a:p>
        </p:txBody>
      </p:sp>
      <p:sp>
        <p:nvSpPr>
          <p:cNvPr id="58370" name="Rectangle 2"/>
          <p:cNvSpPr>
            <a:spLocks noGrp="1" noChangeArrowheads="1"/>
          </p:cNvSpPr>
          <p:nvPr>
            <p:ph type="title"/>
          </p:nvPr>
        </p:nvSpPr>
        <p:spPr>
          <a:xfrm>
            <a:off x="1871663" y="538163"/>
            <a:ext cx="7272337" cy="1800225"/>
          </a:xfrm>
        </p:spPr>
        <p:txBody>
          <a:bodyPr/>
          <a:lstStyle/>
          <a:p>
            <a:pPr eaLnBrk="1" hangingPunct="1">
              <a:defRPr/>
            </a:pPr>
            <a:r>
              <a:rPr smtClean="0">
                <a:ea typeface="ＭＳ Ｐゴシック" pitchFamily="34" charset="-128"/>
              </a:rPr>
              <a:t>Summary</a:t>
            </a:r>
          </a:p>
        </p:txBody>
      </p:sp>
    </p:spTree>
  </p:cSld>
  <p:clrMapOvr>
    <a:masterClrMapping/>
  </p:clrMapOvr>
  <p:transition spd="med">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Placeholder 6" descr="bcard.jpg"/>
          <p:cNvPicPr>
            <a:picLocks noGrp="1" noChangeAspect="1"/>
          </p:cNvPicPr>
          <p:nvPr>
            <p:ph type="pic" sz="quarter" idx="13"/>
          </p:nvPr>
        </p:nvPicPr>
        <p:blipFill>
          <a:blip r:embed="rId3" cstate="print"/>
          <a:srcRect l="10703" r="10703"/>
          <a:stretch>
            <a:fillRect/>
          </a:stretch>
        </p:blipFill>
        <p:spPr>
          <a:xfrm>
            <a:off x="5867400" y="2411413"/>
            <a:ext cx="3276600" cy="3635375"/>
          </a:xfrm>
        </p:spPr>
      </p:pic>
      <p:sp>
        <p:nvSpPr>
          <p:cNvPr id="13314" name="Rectangle 2"/>
          <p:cNvSpPr>
            <a:spLocks noGrp="1" noChangeArrowheads="1"/>
          </p:cNvSpPr>
          <p:nvPr>
            <p:ph type="title"/>
          </p:nvPr>
        </p:nvSpPr>
        <p:spPr>
          <a:xfrm>
            <a:off x="1871663" y="539750"/>
            <a:ext cx="7272337" cy="1798638"/>
          </a:xfrm>
        </p:spPr>
        <p:txBody>
          <a:bodyPr/>
          <a:lstStyle/>
          <a:p>
            <a:pPr eaLnBrk="1" hangingPunct="1">
              <a:defRPr/>
            </a:pPr>
            <a:r>
              <a:rPr lang="en-US" smtClean="0">
                <a:latin typeface="HelveticaNeueLT Std Med" pitchFamily="34" charset="0"/>
              </a:rPr>
              <a:t>3</a:t>
            </a:r>
            <a:r>
              <a:rPr lang="en-US" smtClean="0"/>
              <a:t> </a:t>
            </a:r>
            <a:r>
              <a:rPr lang="en-US"/>
              <a:t>things</a:t>
            </a:r>
            <a:r>
              <a:rPr lang="en-US" smtClean="0"/>
              <a:t>…</a:t>
            </a:r>
            <a:endParaRPr/>
          </a:p>
        </p:txBody>
      </p:sp>
      <p:sp>
        <p:nvSpPr>
          <p:cNvPr id="13316" name="Rectangle 4"/>
          <p:cNvSpPr>
            <a:spLocks noGrp="1" noChangeArrowheads="1"/>
          </p:cNvSpPr>
          <p:nvPr>
            <p:ph type="body" sz="quarter" idx="14"/>
          </p:nvPr>
        </p:nvSpPr>
        <p:spPr>
          <a:xfrm>
            <a:off x="1871663" y="2411412"/>
            <a:ext cx="3922712" cy="3540073"/>
          </a:xfrm>
          <a:solidFill>
            <a:schemeClr val="bg2"/>
          </a:solidFill>
        </p:spPr>
        <p:txBody>
          <a:bodyPr wrap="square" lIns="92075" tIns="46038" rIns="92075" bIns="46038">
            <a:spAutoFit/>
          </a:bodyPr>
          <a:lstStyle/>
          <a:p>
            <a:pPr marL="540000" eaLnBrk="1" hangingPunct="1">
              <a:lnSpc>
                <a:spcPct val="200000"/>
              </a:lnSpc>
              <a:defRPr/>
            </a:pPr>
            <a:r>
              <a:rPr lang="en-AU" sz="2000" dirty="0" smtClean="0">
                <a:solidFill>
                  <a:schemeClr val="tx2"/>
                </a:solidFill>
                <a:latin typeface="+mj-lt"/>
              </a:rPr>
              <a:t>DanielHyles</a:t>
            </a:r>
            <a:r>
              <a:rPr lang="en-AU" sz="2000" dirty="0" smtClean="0">
                <a:latin typeface="+mj-lt"/>
              </a:rPr>
              <a:t>@ssw.com.au</a:t>
            </a:r>
          </a:p>
          <a:p>
            <a:pPr marL="540000" eaLnBrk="1" hangingPunct="1">
              <a:lnSpc>
                <a:spcPct val="200000"/>
              </a:lnSpc>
              <a:defRPr/>
            </a:pPr>
            <a:r>
              <a:rPr lang="en-AU" sz="2000" dirty="0" smtClean="0">
                <a:latin typeface="+mj-lt"/>
              </a:rPr>
              <a:t>http://</a:t>
            </a:r>
            <a:r>
              <a:rPr lang="en-AU" sz="2000" dirty="0" smtClean="0">
                <a:solidFill>
                  <a:schemeClr val="tx2"/>
                </a:solidFill>
                <a:latin typeface="+mj-lt"/>
              </a:rPr>
              <a:t>dotnetdan.info</a:t>
            </a:r>
          </a:p>
          <a:p>
            <a:pPr marL="540000" eaLnBrk="1" hangingPunct="1">
              <a:lnSpc>
                <a:spcPct val="200000"/>
              </a:lnSpc>
              <a:defRPr/>
            </a:pPr>
            <a:r>
              <a:rPr lang="de-DE" sz="2000" dirty="0" smtClean="0">
                <a:latin typeface="+mj-lt"/>
              </a:rPr>
              <a:t>twitter.com/</a:t>
            </a:r>
            <a:r>
              <a:rPr lang="de-DE" sz="2000" dirty="0" smtClean="0">
                <a:solidFill>
                  <a:schemeClr val="tx2"/>
                </a:solidFill>
                <a:latin typeface="+mj-lt"/>
              </a:rPr>
              <a:t>danielhyles</a:t>
            </a:r>
          </a:p>
          <a:p>
            <a:pPr marL="540000" eaLnBrk="1" hangingPunct="1">
              <a:lnSpc>
                <a:spcPct val="200000"/>
              </a:lnSpc>
              <a:buNone/>
              <a:defRPr/>
            </a:pPr>
            <a:endParaRPr lang="en-AU" sz="2000" dirty="0" smtClean="0">
              <a:latin typeface="HelveticaNeueLT Std Med" pitchFamily="34" charset="0"/>
            </a:endParaRPr>
          </a:p>
          <a:p>
            <a:pPr eaLnBrk="1" hangingPunct="1">
              <a:buFontTx/>
              <a:buNone/>
              <a:defRPr/>
            </a:pPr>
            <a:endParaRPr lang="en-AU" sz="2000" dirty="0" smtClean="0">
              <a:latin typeface="HelveticaNeueLT Std Med" pitchFamily="34" charset="0"/>
            </a:endParaRPr>
          </a:p>
        </p:txBody>
      </p:sp>
    </p:spTree>
    <p:extLst>
      <p:ext uri="{BB962C8B-B14F-4D97-AF65-F5344CB8AC3E}">
        <p14:creationId xmlns:p14="http://schemas.microsoft.com/office/powerpoint/2010/main" val="137622459"/>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bcard.jpg"/>
          <p:cNvPicPr>
            <a:picLocks noGrp="1" noChangeAspect="1"/>
          </p:cNvPicPr>
          <p:nvPr>
            <p:ph type="pic" sz="quarter" idx="13"/>
          </p:nvPr>
        </p:nvPicPr>
        <p:blipFill>
          <a:blip r:embed="rId3" cstate="print"/>
          <a:srcRect l="10703" r="10703"/>
          <a:stretch>
            <a:fillRect/>
          </a:stretch>
        </p:blipFill>
        <p:spPr>
          <a:xfrm>
            <a:off x="5867400" y="2411413"/>
            <a:ext cx="3276600" cy="3635375"/>
          </a:xfrm>
        </p:spPr>
      </p:pic>
      <p:sp>
        <p:nvSpPr>
          <p:cNvPr id="13314" name="Rectangle 2"/>
          <p:cNvSpPr>
            <a:spLocks noGrp="1" noChangeArrowheads="1"/>
          </p:cNvSpPr>
          <p:nvPr>
            <p:ph type="title"/>
          </p:nvPr>
        </p:nvSpPr>
        <p:spPr>
          <a:xfrm>
            <a:off x="1871663" y="539750"/>
            <a:ext cx="7272337" cy="1798638"/>
          </a:xfrm>
        </p:spPr>
        <p:txBody>
          <a:bodyPr/>
          <a:lstStyle/>
          <a:p>
            <a:pPr eaLnBrk="1" hangingPunct="1">
              <a:defRPr/>
            </a:pPr>
            <a:r>
              <a:rPr lang="en-US" smtClean="0">
                <a:latin typeface="HelveticaNeueLT Std Med" pitchFamily="34" charset="0"/>
              </a:rPr>
              <a:t>3</a:t>
            </a:r>
            <a:r>
              <a:rPr lang="en-US" smtClean="0"/>
              <a:t> </a:t>
            </a:r>
            <a:r>
              <a:rPr lang="en-US"/>
              <a:t>things</a:t>
            </a:r>
            <a:r>
              <a:rPr lang="en-US" smtClean="0"/>
              <a:t>…</a:t>
            </a:r>
            <a:endParaRPr/>
          </a:p>
        </p:txBody>
      </p:sp>
      <p:sp>
        <p:nvSpPr>
          <p:cNvPr id="13316" name="Rectangle 4"/>
          <p:cNvSpPr>
            <a:spLocks noGrp="1" noChangeArrowheads="1"/>
          </p:cNvSpPr>
          <p:nvPr>
            <p:ph type="body" sz="quarter" idx="14"/>
          </p:nvPr>
        </p:nvSpPr>
        <p:spPr>
          <a:xfrm>
            <a:off x="1871663" y="2411412"/>
            <a:ext cx="3922712" cy="3540073"/>
          </a:xfrm>
          <a:solidFill>
            <a:schemeClr val="bg2"/>
          </a:solidFill>
        </p:spPr>
        <p:txBody>
          <a:bodyPr wrap="square" lIns="92075" tIns="46038" rIns="92075" bIns="46038">
            <a:spAutoFit/>
          </a:bodyPr>
          <a:lstStyle/>
          <a:p>
            <a:pPr marL="540000" eaLnBrk="1" hangingPunct="1">
              <a:lnSpc>
                <a:spcPct val="200000"/>
              </a:lnSpc>
              <a:defRPr/>
            </a:pPr>
            <a:r>
              <a:rPr lang="en-AU" sz="2000" dirty="0" smtClean="0">
                <a:solidFill>
                  <a:schemeClr val="tx2"/>
                </a:solidFill>
                <a:latin typeface="+mj-lt"/>
              </a:rPr>
              <a:t>mehmet</a:t>
            </a:r>
            <a:r>
              <a:rPr lang="en-AU" sz="2000" dirty="0" smtClean="0">
                <a:latin typeface="+mj-lt"/>
              </a:rPr>
              <a:t>@ssw.com.au</a:t>
            </a:r>
          </a:p>
          <a:p>
            <a:pPr marL="540000" eaLnBrk="1" hangingPunct="1">
              <a:lnSpc>
                <a:spcPct val="200000"/>
              </a:lnSpc>
              <a:defRPr/>
            </a:pPr>
            <a:r>
              <a:rPr lang="en-AU" sz="2000" dirty="0" smtClean="0">
                <a:latin typeface="+mj-lt"/>
              </a:rPr>
              <a:t>http://</a:t>
            </a:r>
            <a:r>
              <a:rPr lang="en-AU" sz="2000" dirty="0" smtClean="0">
                <a:solidFill>
                  <a:schemeClr val="tx2"/>
                </a:solidFill>
                <a:latin typeface="+mj-lt"/>
              </a:rPr>
              <a:t>blog.ozdemir.id.au</a:t>
            </a:r>
          </a:p>
          <a:p>
            <a:pPr marL="540000" eaLnBrk="1" hangingPunct="1">
              <a:lnSpc>
                <a:spcPct val="200000"/>
              </a:lnSpc>
              <a:defRPr/>
            </a:pPr>
            <a:r>
              <a:rPr lang="de-DE" sz="2000" dirty="0" smtClean="0">
                <a:latin typeface="+mj-lt"/>
              </a:rPr>
              <a:t>twitter.com/</a:t>
            </a:r>
            <a:r>
              <a:rPr lang="de-DE" sz="2000" dirty="0" smtClean="0">
                <a:solidFill>
                  <a:schemeClr val="tx2"/>
                </a:solidFill>
                <a:latin typeface="+mj-lt"/>
              </a:rPr>
              <a:t>mozdemir_au</a:t>
            </a:r>
          </a:p>
          <a:p>
            <a:pPr marL="540000" eaLnBrk="1" hangingPunct="1">
              <a:lnSpc>
                <a:spcPct val="200000"/>
              </a:lnSpc>
              <a:buNone/>
              <a:defRPr/>
            </a:pPr>
            <a:endParaRPr lang="en-AU" sz="2000" dirty="0" smtClean="0">
              <a:latin typeface="HelveticaNeueLT Std Med" pitchFamily="34" charset="0"/>
            </a:endParaRPr>
          </a:p>
          <a:p>
            <a:pPr eaLnBrk="1" hangingPunct="1">
              <a:buFontTx/>
              <a:buNone/>
              <a:defRPr/>
            </a:pPr>
            <a:endParaRPr lang="en-AU" sz="2000" dirty="0" smtClean="0">
              <a:latin typeface="HelveticaNeueLT Std Med" pitchFamily="34" charset="0"/>
            </a:endParaRPr>
          </a:p>
        </p:txBody>
      </p:sp>
    </p:spTree>
    <p:extLst>
      <p:ext uri="{BB962C8B-B14F-4D97-AF65-F5344CB8AC3E}">
        <p14:creationId xmlns:p14="http://schemas.microsoft.com/office/powerpoint/2010/main" val="1133041567"/>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21223-org.jpg"/>
          <p:cNvPicPr>
            <a:picLocks noGrp="1" noChangeAspect="1"/>
          </p:cNvPicPr>
          <p:nvPr>
            <p:ph type="pic" sz="quarter" idx="13"/>
          </p:nvPr>
        </p:nvPicPr>
        <p:blipFill>
          <a:blip r:embed="rId3" cstate="print"/>
          <a:srcRect l="9870" r="9870"/>
          <a:stretch>
            <a:fillRect/>
          </a:stretch>
        </p:blipFill>
        <p:spPr>
          <a:xfrm>
            <a:off x="106363" y="539750"/>
            <a:ext cx="2879725" cy="5400675"/>
          </a:xfrm>
        </p:spPr>
      </p:pic>
      <p:sp>
        <p:nvSpPr>
          <p:cNvPr id="72707" name="Text Placeholder 12"/>
          <p:cNvSpPr>
            <a:spLocks noGrp="1"/>
          </p:cNvSpPr>
          <p:nvPr>
            <p:ph type="body" sz="quarter" idx="14"/>
          </p:nvPr>
        </p:nvSpPr>
        <p:spPr>
          <a:xfrm>
            <a:off x="3054350" y="512763"/>
            <a:ext cx="4217988" cy="5434012"/>
          </a:xfrm>
          <a:custGeom>
            <a:avLst/>
            <a:gdLst>
              <a:gd name="T0" fmla="*/ 5213 w 4217208"/>
              <a:gd name="T1" fmla="*/ 194302 h 5433018"/>
              <a:gd name="T2" fmla="*/ 9052 w 4217208"/>
              <a:gd name="T3" fmla="*/ 32779 h 5433018"/>
              <a:gd name="T4" fmla="*/ 4053313 w 4217208"/>
              <a:gd name="T5" fmla="*/ 26509 h 5433018"/>
              <a:gd name="T6" fmla="*/ 4171961 w 4217208"/>
              <a:gd name="T7" fmla="*/ 75654 h 5433018"/>
              <a:gd name="T8" fmla="*/ 4221109 w 4217208"/>
              <a:gd name="T9" fmla="*/ 194302 h 5433018"/>
              <a:gd name="T10" fmla="*/ 4221109 w 4217208"/>
              <a:gd name="T11" fmla="*/ 5263661 h 5433018"/>
              <a:gd name="T12" fmla="*/ 4171961 w 4217208"/>
              <a:gd name="T13" fmla="*/ 5382307 h 5433018"/>
              <a:gd name="T14" fmla="*/ 4053313 w 4217208"/>
              <a:gd name="T15" fmla="*/ 5431448 h 5433018"/>
              <a:gd name="T16" fmla="*/ 5213 w 4217208"/>
              <a:gd name="T17" fmla="*/ 5437993 h 5433018"/>
              <a:gd name="T18" fmla="*/ 5213 w 4217208"/>
              <a:gd name="T19" fmla="*/ 194302 h 54330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17208"/>
              <a:gd name="T31" fmla="*/ 0 h 5433018"/>
              <a:gd name="T32" fmla="*/ 4217208 w 4217208"/>
              <a:gd name="T33" fmla="*/ 5433018 h 54330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17208" h="5433018">
                <a:moveTo>
                  <a:pt x="5208" y="194122"/>
                </a:moveTo>
                <a:cubicBezTo>
                  <a:pt x="5847" y="0"/>
                  <a:pt x="0" y="13188"/>
                  <a:pt x="9042" y="32749"/>
                </a:cubicBezTo>
                <a:lnTo>
                  <a:pt x="4049570" y="26484"/>
                </a:lnTo>
                <a:cubicBezTo>
                  <a:pt x="4094030" y="26484"/>
                  <a:pt x="4136670" y="44146"/>
                  <a:pt x="4168108" y="75584"/>
                </a:cubicBezTo>
                <a:cubicBezTo>
                  <a:pt x="4199546" y="107022"/>
                  <a:pt x="4217208" y="149662"/>
                  <a:pt x="4217208" y="194122"/>
                </a:cubicBezTo>
                <a:lnTo>
                  <a:pt x="4217208" y="5258846"/>
                </a:lnTo>
                <a:cubicBezTo>
                  <a:pt x="4217208" y="5303306"/>
                  <a:pt x="4199546" y="5345946"/>
                  <a:pt x="4168108" y="5377384"/>
                </a:cubicBezTo>
                <a:cubicBezTo>
                  <a:pt x="4136670" y="5408822"/>
                  <a:pt x="4094030" y="5426484"/>
                  <a:pt x="4049570" y="5426484"/>
                </a:cubicBezTo>
                <a:lnTo>
                  <a:pt x="5208" y="5433018"/>
                </a:lnTo>
                <a:lnTo>
                  <a:pt x="5208" y="194122"/>
                </a:lnTo>
                <a:close/>
              </a:path>
            </a:pathLst>
          </a:custGeom>
          <a:noFill/>
        </p:spPr>
        <p:txBody>
          <a:bodyPr/>
          <a:lstStyle/>
          <a:p>
            <a:r>
              <a:rPr sz="3600">
                <a:solidFill>
                  <a:schemeClr val="tx1"/>
                </a:solidFill>
                <a:latin typeface="HelveticaNeueLT Std Lt" pitchFamily="34" charset="0"/>
                <a:ea typeface="ＭＳ Ｐゴシック" pitchFamily="34" charset="-128"/>
              </a:rPr>
              <a:t>Thank </a:t>
            </a:r>
            <a:r>
              <a:rPr sz="3600">
                <a:solidFill>
                  <a:schemeClr val="tx1"/>
                </a:solidFill>
                <a:latin typeface="HelveticaNeueLT Std Med" charset="0"/>
                <a:ea typeface="ＭＳ Ｐゴシック" pitchFamily="34" charset="-128"/>
              </a:rPr>
              <a:t>You!</a:t>
            </a:r>
          </a:p>
          <a:p>
            <a:endParaRPr sz="2800">
              <a:solidFill>
                <a:srgbClr val="404040"/>
              </a:solidFill>
              <a:latin typeface="HelveticaNeueLT Std Lt" pitchFamily="34" charset="0"/>
              <a:ea typeface="ＭＳ Ｐゴシック" pitchFamily="34" charset="-128"/>
            </a:endParaRPr>
          </a:p>
          <a:p>
            <a:r>
              <a:rPr lang="en-AU" sz="1100">
                <a:solidFill>
                  <a:srgbClr val="404040"/>
                </a:solidFill>
                <a:ea typeface="ＭＳ Ｐゴシック" pitchFamily="34" charset="-128"/>
              </a:rPr>
              <a:t>Gateway Court Suite 10 </a:t>
            </a:r>
            <a:br>
              <a:rPr lang="en-AU" sz="1100">
                <a:solidFill>
                  <a:srgbClr val="404040"/>
                </a:solidFill>
                <a:ea typeface="ＭＳ Ｐゴシック" pitchFamily="34" charset="-128"/>
              </a:rPr>
            </a:br>
            <a:r>
              <a:rPr lang="en-AU" sz="1100">
                <a:solidFill>
                  <a:srgbClr val="404040"/>
                </a:solidFill>
                <a:ea typeface="ＭＳ Ｐゴシック" pitchFamily="34" charset="-128"/>
              </a:rPr>
              <a:t>81 - 91 Military Road </a:t>
            </a:r>
            <a:br>
              <a:rPr lang="en-AU" sz="1100">
                <a:solidFill>
                  <a:srgbClr val="404040"/>
                </a:solidFill>
                <a:ea typeface="ＭＳ Ｐゴシック" pitchFamily="34" charset="-128"/>
              </a:rPr>
            </a:br>
            <a:r>
              <a:rPr lang="en-AU" sz="1100">
                <a:solidFill>
                  <a:srgbClr val="404040"/>
                </a:solidFill>
                <a:ea typeface="ＭＳ Ｐゴシック" pitchFamily="34" charset="-128"/>
              </a:rPr>
              <a:t>Neutral Bay, Sydney NSW 2089 </a:t>
            </a:r>
            <a:br>
              <a:rPr lang="en-AU" sz="1100">
                <a:solidFill>
                  <a:srgbClr val="404040"/>
                </a:solidFill>
                <a:ea typeface="ＭＳ Ｐゴシック" pitchFamily="34" charset="-128"/>
              </a:rPr>
            </a:br>
            <a:r>
              <a:rPr lang="en-AU" sz="1100">
                <a:solidFill>
                  <a:srgbClr val="404040"/>
                </a:solidFill>
                <a:ea typeface="ＭＳ Ｐゴシック" pitchFamily="34" charset="-128"/>
              </a:rPr>
              <a:t>AUSTRALIA </a:t>
            </a:r>
          </a:p>
          <a:p>
            <a:r>
              <a:rPr lang="en-AU" sz="1100">
                <a:solidFill>
                  <a:srgbClr val="404040"/>
                </a:solidFill>
                <a:ea typeface="ＭＳ Ｐゴシック" pitchFamily="34" charset="-128"/>
              </a:rPr>
              <a:t>ABN: 21 069 371 900 </a:t>
            </a:r>
          </a:p>
          <a:p>
            <a:r>
              <a:rPr lang="en-AU" sz="1100">
                <a:solidFill>
                  <a:srgbClr val="404040"/>
                </a:solidFill>
                <a:ea typeface="ＭＳ Ｐゴシック" pitchFamily="34" charset="-128"/>
              </a:rPr>
              <a:t>Phone: + 61 2 9953 3000 </a:t>
            </a:r>
            <a:br>
              <a:rPr lang="en-AU" sz="1100">
                <a:solidFill>
                  <a:srgbClr val="404040"/>
                </a:solidFill>
                <a:ea typeface="ＭＳ Ｐゴシック" pitchFamily="34" charset="-128"/>
              </a:rPr>
            </a:br>
            <a:r>
              <a:rPr lang="en-AU" sz="1100">
                <a:solidFill>
                  <a:srgbClr val="404040"/>
                </a:solidFill>
                <a:ea typeface="ＭＳ Ｐゴシック" pitchFamily="34" charset="-128"/>
              </a:rPr>
              <a:t>Fax: + 61 2 9953 3105 </a:t>
            </a:r>
          </a:p>
          <a:p>
            <a:r>
              <a:rPr lang="en-AU" sz="1100">
                <a:solidFill>
                  <a:schemeClr val="tx2"/>
                </a:solidFill>
                <a:ea typeface="ＭＳ Ｐゴシック" pitchFamily="34" charset="-128"/>
              </a:rPr>
              <a:t>info@ssw.com.au</a:t>
            </a:r>
            <a:br>
              <a:rPr lang="en-AU" sz="1100">
                <a:solidFill>
                  <a:schemeClr val="tx2"/>
                </a:solidFill>
                <a:ea typeface="ＭＳ Ｐゴシック" pitchFamily="34" charset="-128"/>
              </a:rPr>
            </a:br>
            <a:r>
              <a:rPr lang="en-AU" sz="1100">
                <a:solidFill>
                  <a:schemeClr val="tx2"/>
                </a:solidFill>
                <a:ea typeface="ＭＳ Ｐゴシック" pitchFamily="34" charset="-128"/>
              </a:rPr>
              <a:t>www.ssw.com.au </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quarter" idx="13"/>
          </p:nvPr>
        </p:nvSpPr>
        <p:spPr>
          <a:xfrm>
            <a:off x="1871663" y="2411413"/>
            <a:ext cx="7272337" cy="3276600"/>
          </a:xfrm>
        </p:spPr>
        <p:txBody>
          <a:bodyPr/>
          <a:lstStyle/>
          <a:p>
            <a:pPr eaLnBrk="1" hangingPunct="1">
              <a:lnSpc>
                <a:spcPct val="100000"/>
              </a:lnSpc>
            </a:pPr>
            <a:r>
              <a:rPr lang="en-US" dirty="0" smtClean="0">
                <a:ea typeface="ＭＳ Ｐゴシック" pitchFamily="34" charset="-128"/>
              </a:rPr>
              <a:t>What is… </a:t>
            </a:r>
          </a:p>
          <a:p>
            <a:pPr lvl="1" eaLnBrk="1" hangingPunct="1">
              <a:lnSpc>
                <a:spcPct val="80000"/>
              </a:lnSpc>
            </a:pPr>
            <a:r>
              <a:rPr lang="en-US" dirty="0" smtClean="0">
                <a:ea typeface="ＭＳ Ｐゴシック" pitchFamily="34" charset="-128"/>
              </a:rPr>
              <a:t>Business Intelligence</a:t>
            </a:r>
          </a:p>
          <a:p>
            <a:pPr lvl="1" eaLnBrk="1" hangingPunct="1">
              <a:lnSpc>
                <a:spcPct val="80000"/>
              </a:lnSpc>
            </a:pPr>
            <a:r>
              <a:rPr lang="en-US" dirty="0" smtClean="0">
                <a:ea typeface="ＭＳ Ｐゴシック" pitchFamily="34" charset="-128"/>
              </a:rPr>
              <a:t>Data Warehouse / Data Mart</a:t>
            </a:r>
          </a:p>
          <a:p>
            <a:pPr lvl="1" eaLnBrk="1" hangingPunct="1">
              <a:lnSpc>
                <a:spcPct val="80000"/>
              </a:lnSpc>
            </a:pPr>
            <a:r>
              <a:rPr lang="en-US" dirty="0" smtClean="0">
                <a:ea typeface="ＭＳ Ｐゴシック" pitchFamily="34" charset="-128"/>
              </a:rPr>
              <a:t>SSIS (DTS)</a:t>
            </a:r>
          </a:p>
          <a:p>
            <a:pPr eaLnBrk="1" hangingPunct="1">
              <a:lnSpc>
                <a:spcPct val="100000"/>
              </a:lnSpc>
            </a:pPr>
            <a:r>
              <a:rPr lang="en-US" dirty="0" smtClean="0">
                <a:ea typeface="ＭＳ Ｐゴシック" pitchFamily="34" charset="-128"/>
              </a:rPr>
              <a:t>Steps in Creating a Data warehouse</a:t>
            </a:r>
          </a:p>
          <a:p>
            <a:pPr lvl="1" eaLnBrk="1" hangingPunct="1">
              <a:lnSpc>
                <a:spcPct val="80000"/>
              </a:lnSpc>
            </a:pPr>
            <a:r>
              <a:rPr lang="en-US" dirty="0" smtClean="0">
                <a:ea typeface="ＭＳ Ｐゴシック" pitchFamily="34" charset="-128"/>
              </a:rPr>
              <a:t>Analysis of Existing Data</a:t>
            </a:r>
          </a:p>
          <a:p>
            <a:pPr lvl="1" eaLnBrk="1" hangingPunct="1">
              <a:lnSpc>
                <a:spcPct val="80000"/>
              </a:lnSpc>
            </a:pPr>
            <a:r>
              <a:rPr lang="en-US" dirty="0" smtClean="0">
                <a:ea typeface="ＭＳ Ｐゴシック" pitchFamily="34" charset="-128"/>
              </a:rPr>
              <a:t>Creating Structures</a:t>
            </a:r>
          </a:p>
          <a:p>
            <a:pPr lvl="1" eaLnBrk="1" hangingPunct="1">
              <a:lnSpc>
                <a:spcPct val="80000"/>
              </a:lnSpc>
            </a:pPr>
            <a:r>
              <a:rPr lang="en-US" dirty="0" smtClean="0">
                <a:ea typeface="ＭＳ Ｐゴシック" pitchFamily="34" charset="-128"/>
              </a:rPr>
              <a:t>Clean and Load (Staging)</a:t>
            </a:r>
          </a:p>
        </p:txBody>
      </p:sp>
      <p:sp>
        <p:nvSpPr>
          <p:cNvPr id="74754" name="Rectangle 2"/>
          <p:cNvSpPr>
            <a:spLocks noGrp="1" noChangeArrowheads="1"/>
          </p:cNvSpPr>
          <p:nvPr>
            <p:ph type="title"/>
          </p:nvPr>
        </p:nvSpPr>
        <p:spPr>
          <a:xfrm>
            <a:off x="1871663" y="538163"/>
            <a:ext cx="7272337" cy="1800225"/>
          </a:xfrm>
        </p:spPr>
        <p:txBody>
          <a:bodyPr/>
          <a:lstStyle/>
          <a:p>
            <a:pPr eaLnBrk="1" hangingPunct="1">
              <a:defRPr/>
            </a:pPr>
            <a:r>
              <a:rPr lang="en-US" smtClean="0">
                <a:ea typeface="ＭＳ Ｐゴシック" pitchFamily="34" charset="-128"/>
              </a:rPr>
              <a:t>Session 1: Tonight’s Agenda</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1"/>
          <p:cNvSpPr>
            <a:spLocks noGrp="1"/>
          </p:cNvSpPr>
          <p:nvPr>
            <p:ph type="body" sz="quarter" idx="13"/>
          </p:nvPr>
        </p:nvSpPr>
        <p:spPr>
          <a:xfrm>
            <a:off x="1871663" y="2411413"/>
            <a:ext cx="7272337" cy="3276600"/>
          </a:xfrm>
        </p:spPr>
        <p:txBody>
          <a:bodyPr/>
          <a:lstStyle/>
          <a:p>
            <a:r>
              <a:rPr lang="en-AU" dirty="0" smtClean="0">
                <a:latin typeface="HelveticaNeueLT Std"/>
              </a:rPr>
              <a:t>Who are you?</a:t>
            </a:r>
          </a:p>
          <a:p>
            <a:r>
              <a:rPr lang="en-AU" dirty="0" smtClean="0">
                <a:latin typeface="HelveticaNeueLT Std"/>
              </a:rPr>
              <a:t>What experience do you have with </a:t>
            </a:r>
            <a:r>
              <a:rPr lang="en-AU" dirty="0" smtClean="0">
                <a:latin typeface="HelveticaNeueLT Std"/>
              </a:rPr>
              <a:t>databases and BI</a:t>
            </a:r>
            <a:endParaRPr lang="en-AU" dirty="0" smtClean="0">
              <a:latin typeface="HelveticaNeueLT Std"/>
            </a:endParaRPr>
          </a:p>
          <a:p>
            <a:r>
              <a:rPr lang="en-AU" dirty="0" smtClean="0">
                <a:latin typeface="HelveticaNeueLT Std"/>
              </a:rPr>
              <a:t>What are you hoping to gain from this course?</a:t>
            </a:r>
          </a:p>
        </p:txBody>
      </p:sp>
      <p:sp>
        <p:nvSpPr>
          <p:cNvPr id="3" name="Title 2"/>
          <p:cNvSpPr>
            <a:spLocks noGrp="1"/>
          </p:cNvSpPr>
          <p:nvPr>
            <p:ph type="title"/>
          </p:nvPr>
        </p:nvSpPr>
        <p:spPr>
          <a:xfrm>
            <a:off x="1871663" y="538163"/>
            <a:ext cx="7272337" cy="1800225"/>
          </a:xfrm>
        </p:spPr>
        <p:txBody>
          <a:bodyPr/>
          <a:lstStyle/>
          <a:p>
            <a:pPr>
              <a:defRPr/>
            </a:pPr>
            <a:r>
              <a:rPr smtClean="0"/>
              <a:t>Introductions</a:t>
            </a:r>
            <a:endParaRPr/>
          </a:p>
        </p:txBody>
      </p:sp>
    </p:spTree>
    <p:extLst>
      <p:ext uri="{BB962C8B-B14F-4D97-AF65-F5344CB8AC3E}">
        <p14:creationId xmlns:p14="http://schemas.microsoft.com/office/powerpoint/2010/main" val="238664888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Placeholder 1"/>
          <p:cNvSpPr>
            <a:spLocks noGrp="1"/>
          </p:cNvSpPr>
          <p:nvPr>
            <p:ph type="body" sz="quarter" idx="13"/>
          </p:nvPr>
        </p:nvSpPr>
        <p:spPr>
          <a:xfrm>
            <a:off x="1871663" y="2411413"/>
            <a:ext cx="7272337" cy="3276600"/>
          </a:xfrm>
        </p:spPr>
        <p:txBody>
          <a:bodyPr/>
          <a:lstStyle/>
          <a:p>
            <a:pPr eaLnBrk="1" hangingPunct="1">
              <a:lnSpc>
                <a:spcPct val="100000"/>
              </a:lnSpc>
            </a:pPr>
            <a:r>
              <a:rPr lang="en-US" dirty="0" smtClean="0">
                <a:ea typeface="ＭＳ Ｐゴシック" pitchFamily="34" charset="-128"/>
              </a:rPr>
              <a:t>Automating with SSIS</a:t>
            </a:r>
          </a:p>
          <a:p>
            <a:pPr eaLnBrk="1" hangingPunct="1">
              <a:lnSpc>
                <a:spcPct val="100000"/>
              </a:lnSpc>
            </a:pPr>
            <a:r>
              <a:rPr lang="en-US" dirty="0" smtClean="0">
                <a:ea typeface="ＭＳ Ｐゴシック" pitchFamily="34" charset="-128"/>
              </a:rPr>
              <a:t>Creating a Data Warehouse</a:t>
            </a:r>
          </a:p>
          <a:p>
            <a:pPr eaLnBrk="1" hangingPunct="1">
              <a:lnSpc>
                <a:spcPct val="100000"/>
              </a:lnSpc>
            </a:pPr>
            <a:r>
              <a:rPr lang="en-US" dirty="0" smtClean="0">
                <a:ea typeface="ＭＳ Ｐゴシック" pitchFamily="34" charset="-128"/>
              </a:rPr>
              <a:t>Hands on Lab - You!</a:t>
            </a:r>
          </a:p>
          <a:p>
            <a:endParaRPr lang="en-AU" dirty="0" smtClean="0">
              <a:ea typeface="ＭＳ Ｐゴシック" pitchFamily="34" charset="-128"/>
            </a:endParaRPr>
          </a:p>
        </p:txBody>
      </p:sp>
      <p:sp>
        <p:nvSpPr>
          <p:cNvPr id="3" name="Title 2"/>
          <p:cNvSpPr>
            <a:spLocks noGrp="1"/>
          </p:cNvSpPr>
          <p:nvPr>
            <p:ph type="title"/>
          </p:nvPr>
        </p:nvSpPr>
        <p:spPr>
          <a:xfrm>
            <a:off x="1871663" y="538163"/>
            <a:ext cx="7272337" cy="1800225"/>
          </a:xfrm>
        </p:spPr>
        <p:txBody>
          <a:bodyPr/>
          <a:lstStyle/>
          <a:p>
            <a:pPr>
              <a:defRPr/>
            </a:pPr>
            <a:r>
              <a:rPr lang="en-US" dirty="0" smtClean="0">
                <a:ea typeface="ＭＳ Ｐゴシック" pitchFamily="34" charset="-128"/>
              </a:rPr>
              <a:t>Session 1: Tonight’s Agenda</a:t>
            </a:r>
            <a:endParaRPr dirty="0" smtClean="0">
              <a:ea typeface="ＭＳ Ｐゴシック" pitchFamily="34" charset="-128"/>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PresentationTemplate_ver2-0">
  <a:themeElements>
    <a:clrScheme name="PresentationTemplate_ver2-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tionTemplate_ver2-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Times New Roman" pitchFamily="18" charset="0"/>
            <a:cs typeface="Courier New" pitchFamily="49" charset="0"/>
          </a:defRPr>
        </a:defPPr>
      </a:lstStyle>
    </a:spDef>
    <a:lnDef>
      <a:spPr bwMode="auto">
        <a:xfrm>
          <a:off x="0" y="0"/>
          <a:ext cx="1" cy="1"/>
        </a:xfrm>
        <a:custGeom>
          <a:avLst/>
          <a:gdLst/>
          <a:ahLst/>
          <a:cxnLst/>
          <a:rect l="0" t="0" r="0" b="0"/>
          <a:pathLst/>
        </a:custGeom>
        <a:gradFill rotWithShape="1">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Times New Roman" pitchFamily="18" charset="0"/>
            <a:cs typeface="Courier New" pitchFamily="49" charset="0"/>
          </a:defRPr>
        </a:defPPr>
      </a:lstStyle>
    </a:lnDef>
  </a:objectDefaults>
  <a:extraClrSchemeLst>
    <a:extraClrScheme>
      <a:clrScheme name="PresentationTemplate_ver2-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Template_ver2-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Template_ver2-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Template_ver2-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Template_ver2-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Template_ver2-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Template_ver2-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Template_ver2-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Template_ver2-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Template_ver2-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Template_ver2-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Template_ver2-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SWPresentation_v4.a">
  <a:themeElements>
    <a:clrScheme name="SSW2008">
      <a:dk1>
        <a:srgbClr val="000000"/>
      </a:dk1>
      <a:lt1>
        <a:sysClr val="window" lastClr="FFFFFF"/>
      </a:lt1>
      <a:dk2>
        <a:srgbClr val="BE100F"/>
      </a:dk2>
      <a:lt2>
        <a:srgbClr val="FFFFFF"/>
      </a:lt2>
      <a:accent1>
        <a:srgbClr val="7C0B05"/>
      </a:accent1>
      <a:accent2>
        <a:srgbClr val="D5140B"/>
      </a:accent2>
      <a:accent3>
        <a:srgbClr val="BABDB4"/>
      </a:accent3>
      <a:accent4>
        <a:srgbClr val="0B7615"/>
      </a:accent4>
      <a:accent5>
        <a:srgbClr val="A4A5A4"/>
      </a:accent5>
      <a:accent6>
        <a:srgbClr val="FAC72E"/>
      </a:accent6>
      <a:hlink>
        <a:srgbClr val="0000FF"/>
      </a:hlink>
      <a:folHlink>
        <a:srgbClr val="800080"/>
      </a:folHlink>
    </a:clrScheme>
    <a:fontScheme name="SSW 2008">
      <a:majorFont>
        <a:latin typeface="HelveticaNeueLT Std Lt"/>
        <a:ea typeface=""/>
        <a:cs typeface=""/>
      </a:majorFont>
      <a:minorFont>
        <a:latin typeface="HelveticaNeue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E100F"/>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ED0ADED3219C41BE6991526CC098D4" ma:contentTypeVersion="1" ma:contentTypeDescription="Create a new document." ma:contentTypeScope="" ma:versionID="2cc58dabeaf9d31a2fab3a62db322bbb">
  <xsd:schema xmlns:xsd="http://www.w3.org/2001/XMLSchema" xmlns:xs="http://www.w3.org/2001/XMLSchema" xmlns:p="http://schemas.microsoft.com/office/2006/metadata/properties" xmlns:ns1="http://schemas.microsoft.com/sharepoint/v3" targetNamespace="http://schemas.microsoft.com/office/2006/metadata/properties" ma:root="true" ma:fieldsID="ab8d19fd00243e53a5ae173c99799183"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internalName="PublishingStartDate">
      <xsd:simpleType>
        <xsd:restriction base="dms:Unknown"/>
      </xsd:simpleType>
    </xsd:element>
    <xsd:element name="PublishingExpirationDate" ma:index="9" nillable="true" ma:displayName="Scheduling End Date" ma:description=""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51C6DD81-96B9-40EF-A774-6E6F191A70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8BA477-7344-47E3-B595-79E1F1E9904D}">
  <ds:schemaRefs>
    <ds:schemaRef ds:uri="http://schemas.microsoft.com/office/2006/metadata/longProperties"/>
  </ds:schemaRefs>
</ds:datastoreItem>
</file>

<file path=customXml/itemProps3.xml><?xml version="1.0" encoding="utf-8"?>
<ds:datastoreItem xmlns:ds="http://schemas.openxmlformats.org/officeDocument/2006/customXml" ds:itemID="{116CD7EE-3B89-4520-9F5C-A275AA92AD31}">
  <ds:schemaRefs>
    <ds:schemaRef ds:uri="http://schemas.microsoft.com/sharepoint/v3/contenttype/forms"/>
  </ds:schemaRefs>
</ds:datastoreItem>
</file>

<file path=customXml/itemProps4.xml><?xml version="1.0" encoding="utf-8"?>
<ds:datastoreItem xmlns:ds="http://schemas.openxmlformats.org/officeDocument/2006/customXml" ds:itemID="{6D5C0588-2E59-4895-AFF1-8F599202FA98}">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PresentationTemplate_ver2-0</Template>
  <TotalTime>3007</TotalTime>
  <Words>1899</Words>
  <Application>Microsoft Office PowerPoint</Application>
  <PresentationFormat>On-screen Show (4:3)</PresentationFormat>
  <Paragraphs>543</Paragraphs>
  <Slides>66</Slides>
  <Notes>65</Notes>
  <HiddenSlides>4</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66</vt:i4>
      </vt:variant>
    </vt:vector>
  </HeadingPairs>
  <TitlesOfParts>
    <vt:vector size="80" baseType="lpstr">
      <vt:lpstr>ＭＳ Ｐゴシック</vt:lpstr>
      <vt:lpstr>Arial</vt:lpstr>
      <vt:lpstr>Arial Rounded MT Bold</vt:lpstr>
      <vt:lpstr>Courier New</vt:lpstr>
      <vt:lpstr>Helvetica 35 Thin</vt:lpstr>
      <vt:lpstr>HelveticaNeueLT Std</vt:lpstr>
      <vt:lpstr>HelveticaNeueLT Std Lt</vt:lpstr>
      <vt:lpstr>HelveticaNeueLT Std Med</vt:lpstr>
      <vt:lpstr>Times New Roman</vt:lpstr>
      <vt:lpstr>Verdana</vt:lpstr>
      <vt:lpstr>Webdings</vt:lpstr>
      <vt:lpstr>Wingdings</vt:lpstr>
      <vt:lpstr>PresentationTemplate_ver2-0</vt:lpstr>
      <vt:lpstr>SSWPresentation_v4.a</vt:lpstr>
      <vt:lpstr>SQL Server 2012 for Business Intelligence</vt:lpstr>
      <vt:lpstr>Daniel Hyles – SA @ SSW </vt:lpstr>
      <vt:lpstr>Mehmet Ozdemir – SA @ SSW </vt:lpstr>
      <vt:lpstr>Admin Stuff</vt:lpstr>
      <vt:lpstr>Course Website</vt:lpstr>
      <vt:lpstr>Course Overview</vt:lpstr>
      <vt:lpstr>Session 1: Tonight’s Agenda</vt:lpstr>
      <vt:lpstr>Introductions</vt:lpstr>
      <vt:lpstr>Session 1: Tonight’s Agenda</vt:lpstr>
      <vt:lpstr>Business Intelligence Defined?</vt:lpstr>
      <vt:lpstr>Our traditional data store = OLTP</vt:lpstr>
      <vt:lpstr>Database</vt:lpstr>
      <vt:lpstr>Reports on OLTP database</vt:lpstr>
      <vt:lpstr>Reports on OLTP database</vt:lpstr>
      <vt:lpstr>Reports on OLTP database</vt:lpstr>
      <vt:lpstr>Solution?</vt:lpstr>
      <vt:lpstr>Data warehouse</vt:lpstr>
      <vt:lpstr>Data Warehouse</vt:lpstr>
      <vt:lpstr>We can go further...</vt:lpstr>
      <vt:lpstr>OLAP Cubes</vt:lpstr>
      <vt:lpstr>OLAP Cubes</vt:lpstr>
      <vt:lpstr>Let's do it</vt:lpstr>
      <vt:lpstr>Steps</vt:lpstr>
      <vt:lpstr>1. Create the Data Warehouse</vt:lpstr>
      <vt:lpstr>Creating a Data Warehouse</vt:lpstr>
      <vt:lpstr>Creating a Data Warehouse</vt:lpstr>
      <vt:lpstr>Theory</vt:lpstr>
      <vt:lpstr>Fact table</vt:lpstr>
      <vt:lpstr>Dimension Tables</vt:lpstr>
      <vt:lpstr>Star schema</vt:lpstr>
      <vt:lpstr>Snowflake schema</vt:lpstr>
      <vt:lpstr>Example: Retail chain</vt:lpstr>
      <vt:lpstr>Creating a Data Warehouse - Snowflake schema</vt:lpstr>
      <vt:lpstr>SQL Server’s Own Data Warehouse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Copy data to data warehouse </vt:lpstr>
      <vt:lpstr>Copy data to data warehouse </vt:lpstr>
      <vt:lpstr>What is SSIS?</vt:lpstr>
      <vt:lpstr>Automating with SSIS</vt:lpstr>
      <vt:lpstr>SSIS Designer</vt:lpstr>
      <vt:lpstr>What can we do?</vt:lpstr>
      <vt:lpstr>PowerPoint Presentation</vt:lpstr>
      <vt:lpstr>What can we import from?</vt:lpstr>
      <vt:lpstr>What can we export to?</vt:lpstr>
      <vt:lpstr>What can we do to the data?</vt:lpstr>
      <vt:lpstr>What is SSIS?</vt:lpstr>
      <vt:lpstr>New for SQL 2012</vt:lpstr>
      <vt:lpstr>So what can you do with this?</vt:lpstr>
      <vt:lpstr>Creating a Data Warehouse – Data Warehouse Architecture</vt:lpstr>
      <vt:lpstr>PowerPoint Presentation</vt:lpstr>
      <vt:lpstr>Summary</vt:lpstr>
      <vt:lpstr>3 things…</vt:lpstr>
      <vt:lpstr>3 things…</vt:lpstr>
      <vt:lpstr>PowerPoint Presentation</vt:lpstr>
    </vt:vector>
  </TitlesOfParts>
  <Company>SSW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and Web Applications using Visual Studio.NET </dc:title>
  <dc:creator>Jatin Valabjee</dc:creator>
  <cp:lastModifiedBy>Mehmet Ozdemir www.ssw.com.au</cp:lastModifiedBy>
  <cp:revision>192</cp:revision>
  <cp:lastPrinted>2010-09-14T03:05:53Z</cp:lastPrinted>
  <dcterms:created xsi:type="dcterms:W3CDTF">2009-04-06T01:43:30Z</dcterms:created>
  <dcterms:modified xsi:type="dcterms:W3CDTF">2013-09-16T09:14:36Z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0x01010001ED0ADED3219C41BE6991526CC098D4</vt:lpwstr>
  </property>
  <property fmtid="{D5CDD505-2E9C-101B-9397-08002B2CF9AE}" pid="4" name="xd_Signature">
    <vt:bool>false</vt:bool>
  </property>
  <property fmtid="{D5CDD505-2E9C-101B-9397-08002B2CF9AE}" pid="5" name="xd_ProgID">
    <vt:lpwstr/>
  </property>
  <property fmtid="{D5CDD505-2E9C-101B-9397-08002B2CF9AE}" pid="6" name="TemplateUrl">
    <vt:lpwstr/>
  </property>
</Properties>
</file>