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DFED-AC61-4F65-9902-F39E21730A2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38D6-9C2B-4E24-B041-ABD3C642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B85FB-51B3-402F-9872-57F1916994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C64A-D08C-4553-96F0-20E30A5F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A6F8-93CE-4DCE-B7C3-4BD99297F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E4C6-0569-4750-8B8C-3562DB6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62E7-4615-4163-A7BD-683F13CB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D349-1062-4559-80C5-678EEB13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212E-4666-46CB-8317-0F352F7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1B41D-1126-43B9-9E3B-8364F835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DCD7-26A6-4A5C-88AF-003B1C16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DDB4-99DA-47C2-8E91-F481036B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738D-F993-41FD-B771-0A0B2C20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DE05A-4F5C-4991-A842-9958275B5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A7090-106C-4B40-A9E6-D722BC96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FF4E-46BA-4D6D-9F5D-8CD5C60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F889-5F0B-4B57-862F-4BB081E2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B8C5-51B8-476C-91BF-B262920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AD1C38-0D28-4B40-90F0-FFC8C2068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99"/>
            <a:ext cx="12180744" cy="546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2981"/>
          <a:stretch/>
        </p:blipFill>
        <p:spPr>
          <a:xfrm>
            <a:off x="106618" y="104756"/>
            <a:ext cx="2549167" cy="3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F471-9870-40DF-B053-1A7EA3C4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18BE-27C3-48FB-BFAA-850A6375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28A3-E844-4492-867C-4396FB92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4BB9-F6FB-4A25-B13B-364AECE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D308-8CFB-4D4E-9CB9-4396E31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000A-8B89-4A76-B60A-A4A38057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25AB-C2B1-45D9-A820-3435EADA0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938C-5833-4504-AA0D-9378CAFE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3B7A-4774-4552-8163-F1A32000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17E8-CA09-423C-B828-E61BC0A0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A84-4FA3-452C-98A0-FC94F9A0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7DDB-1E41-48D7-B7D2-DA68928D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9C6E9-7C37-4664-B0B5-8CFEB521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1F7E-B13E-4C84-9EB3-259D0C55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C823-270D-4BA4-99F2-50C44E4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EB64-911A-48F8-9ACC-B2C5A77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BA83-CEEF-4246-BDEC-6BABDC1A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E34BA-B68C-4C70-A6DA-E414E04D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8D9CE-856D-4210-A6A6-A007AA4F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3586D-2C91-440C-B192-DB7286BDE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61852-9E0B-44A0-9C1B-250099848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DD27B-7DED-4EF0-9312-4C11343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A9813-C4B4-45DA-8095-4F85433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C01CF-73C1-4145-A6F8-0E6DE74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4BFA-6644-49FB-BFB5-A110DA4A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A2A19-7D8B-4387-B205-FAFA4490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C8C5D-218B-4BE0-9859-572A65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3898D-7967-462E-B556-AAF3A89A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C735B-F277-4633-8A9B-A4FF623A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2135A-9019-448C-8F2C-C9116C3C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9364C-F8E4-4A7F-9E85-E62ED3F4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76F-7F24-4C7F-899F-8B573E0F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0C43-09BA-4DDB-8DC2-F4070E95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CACD6-B5D0-4A1F-B6A7-8508EAB0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9A10F-07CC-4786-B111-DFB7D31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633EA-712C-4859-BEBD-366E39FA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B51F-E5D8-4B7A-B3E1-9D79E574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C026-E635-4E84-BC0F-D129830E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F148E-F56D-4323-AF6C-E3013B960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D6E54-60BF-4808-BF93-4B605D27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2E4E-6F6D-403D-A751-FA6C3690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16E9-BDC0-4A4A-BDBF-6B226698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33D1-074A-4CED-8DB9-0348ABF1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18F3-376B-4E6C-BF73-5C9E6793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DE3A-A9DA-43D5-9E63-0ADAFADE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1488-C8D5-4DDD-A9DA-AC8419EB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3D5-D28B-4DCA-A342-DB4A4F81D63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AF5D-01C3-4793-BE15-0796957EE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C341-7D80-4BEF-926E-E22147BB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975-EAF3-4DEB-8DEF-2420E86BB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reepngimg.com/png/36673-lenovo-desktop-computer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393F5-56DD-494E-813A-0BCC3526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744" y="74120"/>
            <a:ext cx="6854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2813">
              <a:spcBef>
                <a:spcPts val="6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LAYOUT CÁC MÀN HÌNH THỐNG KÊ SẢN LƯỢNG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F6111-D3C2-46BB-B3D2-51257621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47" y="2618525"/>
            <a:ext cx="9144000" cy="232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DD9F80-DF7C-4E6B-AADE-6F62D78FB8FC}"/>
              </a:ext>
            </a:extLst>
          </p:cNvPr>
          <p:cNvSpPr/>
          <p:nvPr/>
        </p:nvSpPr>
        <p:spPr>
          <a:xfrm>
            <a:off x="5159896" y="4275264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5F875B-64FE-44E0-970C-B24254AF253D}"/>
              </a:ext>
            </a:extLst>
          </p:cNvPr>
          <p:cNvSpPr/>
          <p:nvPr/>
        </p:nvSpPr>
        <p:spPr>
          <a:xfrm flipH="1" flipV="1">
            <a:off x="3819488" y="3020913"/>
            <a:ext cx="242313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97328-18CE-40DE-BE43-C8E0E2B30F36}"/>
              </a:ext>
            </a:extLst>
          </p:cNvPr>
          <p:cNvSpPr/>
          <p:nvPr/>
        </p:nvSpPr>
        <p:spPr>
          <a:xfrm>
            <a:off x="5532889" y="5282582"/>
            <a:ext cx="2016224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E0D3B-F9BF-473E-AF25-1271739ECBC1}"/>
              </a:ext>
            </a:extLst>
          </p:cNvPr>
          <p:cNvSpPr txBox="1"/>
          <p:nvPr/>
        </p:nvSpPr>
        <p:spPr>
          <a:xfrm>
            <a:off x="5640227" y="5323597"/>
            <a:ext cx="260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LED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Hàn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28F80A-80A6-4EE4-B51F-090E98ECDFF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303913" y="4563296"/>
            <a:ext cx="1237089" cy="719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1CCE56-D8D4-4CB3-AFA8-CB485AE500A3}"/>
              </a:ext>
            </a:extLst>
          </p:cNvPr>
          <p:cNvSpPr txBox="1"/>
          <p:nvPr/>
        </p:nvSpPr>
        <p:spPr>
          <a:xfrm>
            <a:off x="8616280" y="5357146"/>
            <a:ext cx="260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LED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Lắp</a:t>
            </a:r>
            <a:r>
              <a:rPr lang="en-GB" dirty="0"/>
              <a:t> </a:t>
            </a:r>
            <a:r>
              <a:rPr lang="en-GB" dirty="0" err="1"/>
              <a:t>Ráp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54F39-C310-44C5-B7DD-A87BBA672DF9}"/>
              </a:ext>
            </a:extLst>
          </p:cNvPr>
          <p:cNvSpPr txBox="1"/>
          <p:nvPr/>
        </p:nvSpPr>
        <p:spPr>
          <a:xfrm>
            <a:off x="4394282" y="1538674"/>
            <a:ext cx="260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Màn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LED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A29BF-84E9-48A2-BAD2-13212F8D7FFD}"/>
              </a:ext>
            </a:extLst>
          </p:cNvPr>
          <p:cNvSpPr/>
          <p:nvPr/>
        </p:nvSpPr>
        <p:spPr>
          <a:xfrm>
            <a:off x="4346106" y="1439251"/>
            <a:ext cx="2016224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9A695-0649-4CB8-A027-EDA5EC3006A5}"/>
              </a:ext>
            </a:extLst>
          </p:cNvPr>
          <p:cNvSpPr/>
          <p:nvPr/>
        </p:nvSpPr>
        <p:spPr>
          <a:xfrm>
            <a:off x="8536848" y="5282582"/>
            <a:ext cx="2016224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F6011B-C76D-44CC-BBA2-D3B482C7E512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7678044" y="3924002"/>
            <a:ext cx="1866916" cy="1358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574219-92A1-42B0-9BF5-5A1532778342}"/>
              </a:ext>
            </a:extLst>
          </p:cNvPr>
          <p:cNvCxnSpPr>
            <a:cxnSpLocks/>
            <a:stCxn id="11" idx="2"/>
            <a:endCxn id="18" idx="2"/>
          </p:cNvCxnSpPr>
          <p:nvPr/>
        </p:nvCxnSpPr>
        <p:spPr>
          <a:xfrm flipV="1">
            <a:off x="3940644" y="2232133"/>
            <a:ext cx="1413575" cy="7887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8EB30C4-2412-46ED-8AEF-DE611106B2EF}"/>
              </a:ext>
            </a:extLst>
          </p:cNvPr>
          <p:cNvSpPr/>
          <p:nvPr/>
        </p:nvSpPr>
        <p:spPr>
          <a:xfrm>
            <a:off x="7390012" y="377998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339DDD-82E9-491F-AAC5-F6BCC99C2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84432" y="3643083"/>
            <a:ext cx="376472" cy="296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F29429-BB7E-4DCB-ACA2-97A41CDC1C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33370" y="3634537"/>
            <a:ext cx="376472" cy="2968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E0659F-E903-4D73-B886-D347DBB85D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87108" y="4126482"/>
            <a:ext cx="376472" cy="2968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8FA6A2-7A79-438A-B783-9FA9977625A7}"/>
              </a:ext>
            </a:extLst>
          </p:cNvPr>
          <p:cNvSpPr txBox="1"/>
          <p:nvPr/>
        </p:nvSpPr>
        <p:spPr>
          <a:xfrm>
            <a:off x="1594182" y="5484791"/>
            <a:ext cx="219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Hàn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407CA5-C842-48E3-BF2E-A1A197349A7C}"/>
              </a:ext>
            </a:extLst>
          </p:cNvPr>
          <p:cNvCxnSpPr>
            <a:cxnSpLocks/>
          </p:cNvCxnSpPr>
          <p:nvPr/>
        </p:nvCxnSpPr>
        <p:spPr>
          <a:xfrm flipH="1">
            <a:off x="2385377" y="4457505"/>
            <a:ext cx="225466" cy="1009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B2FDCE3-6DBD-4344-8BAC-364631374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14904" y="2785943"/>
            <a:ext cx="376472" cy="2968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E3DA96-94FC-4FF5-8CF8-9304929561D8}"/>
              </a:ext>
            </a:extLst>
          </p:cNvPr>
          <p:cNvSpPr txBox="1"/>
          <p:nvPr/>
        </p:nvSpPr>
        <p:spPr>
          <a:xfrm>
            <a:off x="1792736" y="1199355"/>
            <a:ext cx="260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xưởng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định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456DEE-4E41-40E0-A539-965CEA3E963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503141" y="1795813"/>
            <a:ext cx="161321" cy="990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297C92-F70E-4879-8EBF-2334553F3613}"/>
              </a:ext>
            </a:extLst>
          </p:cNvPr>
          <p:cNvSpPr/>
          <p:nvPr/>
        </p:nvSpPr>
        <p:spPr>
          <a:xfrm>
            <a:off x="1537181" y="5487594"/>
            <a:ext cx="2254563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BF377-22AE-4EAB-9980-DE7B0B186B95}"/>
              </a:ext>
            </a:extLst>
          </p:cNvPr>
          <p:cNvSpPr/>
          <p:nvPr/>
        </p:nvSpPr>
        <p:spPr>
          <a:xfrm>
            <a:off x="1855468" y="1115420"/>
            <a:ext cx="2016224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1FE009-C495-4CA6-99E8-4CFA163B6641}"/>
              </a:ext>
            </a:extLst>
          </p:cNvPr>
          <p:cNvSpPr txBox="1"/>
          <p:nvPr/>
        </p:nvSpPr>
        <p:spPr>
          <a:xfrm>
            <a:off x="6587721" y="920647"/>
            <a:ext cx="260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chuyền</a:t>
            </a:r>
            <a:r>
              <a:rPr lang="en-GB" dirty="0"/>
              <a:t> Chassis </a:t>
            </a:r>
            <a:r>
              <a:rPr lang="en-GB" dirty="0" err="1"/>
              <a:t>láp</a:t>
            </a:r>
            <a:r>
              <a:rPr lang="en-GB" dirty="0"/>
              <a:t> </a:t>
            </a:r>
            <a:r>
              <a:rPr lang="en-GB" dirty="0" err="1"/>
              <a:t>ráp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33F26F-888E-4C87-931C-2C550B28CED2}"/>
              </a:ext>
            </a:extLst>
          </p:cNvPr>
          <p:cNvCxnSpPr>
            <a:cxnSpLocks/>
            <a:stCxn id="26" idx="0"/>
            <a:endCxn id="54" idx="2"/>
          </p:cNvCxnSpPr>
          <p:nvPr/>
        </p:nvCxnSpPr>
        <p:spPr>
          <a:xfrm flipV="1">
            <a:off x="6921606" y="1629595"/>
            <a:ext cx="905178" cy="2004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B8D4B4-C795-433F-ACFD-BB8FB4ED07DB}"/>
              </a:ext>
            </a:extLst>
          </p:cNvPr>
          <p:cNvSpPr/>
          <p:nvPr/>
        </p:nvSpPr>
        <p:spPr>
          <a:xfrm>
            <a:off x="6650453" y="836712"/>
            <a:ext cx="2352663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EB41DD-E158-4F84-8170-5EAB1BCDB3F9}"/>
              </a:ext>
            </a:extLst>
          </p:cNvPr>
          <p:cNvSpPr txBox="1"/>
          <p:nvPr/>
        </p:nvSpPr>
        <p:spPr>
          <a:xfrm>
            <a:off x="8137677" y="1782477"/>
            <a:ext cx="260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sản</a:t>
            </a:r>
            <a:r>
              <a:rPr lang="en-GB" dirty="0"/>
              <a:t> </a:t>
            </a:r>
            <a:r>
              <a:rPr lang="en-GB" dirty="0" err="1"/>
              <a:t>chuyền</a:t>
            </a:r>
            <a:r>
              <a:rPr lang="en-GB" dirty="0"/>
              <a:t> Final </a:t>
            </a:r>
            <a:r>
              <a:rPr lang="en-GB" dirty="0" err="1"/>
              <a:t>láp</a:t>
            </a:r>
            <a:r>
              <a:rPr lang="en-GB" dirty="0"/>
              <a:t> </a:t>
            </a:r>
            <a:r>
              <a:rPr lang="en-GB" dirty="0" err="1"/>
              <a:t>ráp</a:t>
            </a:r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36443-4A5B-4FE6-A5A6-E2E88FAEE001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9376740" y="2491425"/>
            <a:ext cx="607692" cy="926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5CA3BD0-5248-49EF-BFD2-5F9C86A13E7E}"/>
              </a:ext>
            </a:extLst>
          </p:cNvPr>
          <p:cNvSpPr/>
          <p:nvPr/>
        </p:nvSpPr>
        <p:spPr>
          <a:xfrm>
            <a:off x="8200409" y="1698542"/>
            <a:ext cx="2352663" cy="792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A9405D-96A3-4DA7-9099-89A078E0024A}"/>
              </a:ext>
            </a:extLst>
          </p:cNvPr>
          <p:cNvSpPr/>
          <p:nvPr/>
        </p:nvSpPr>
        <p:spPr>
          <a:xfrm>
            <a:off x="9792967" y="3411168"/>
            <a:ext cx="725404" cy="71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79C652-78EE-45BB-B18D-21750B7B9230}"/>
              </a:ext>
            </a:extLst>
          </p:cNvPr>
          <p:cNvSpPr/>
          <p:nvPr/>
        </p:nvSpPr>
        <p:spPr>
          <a:xfrm>
            <a:off x="6510452" y="3395467"/>
            <a:ext cx="725404" cy="71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86F56B-6FF3-426C-A18C-90BB9064D5BA}"/>
              </a:ext>
            </a:extLst>
          </p:cNvPr>
          <p:cNvSpPr/>
          <p:nvPr/>
        </p:nvSpPr>
        <p:spPr>
          <a:xfrm>
            <a:off x="2292542" y="3855592"/>
            <a:ext cx="725404" cy="71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873FD-9FBE-4F47-8919-30B4CEF43785}"/>
              </a:ext>
            </a:extLst>
          </p:cNvPr>
          <p:cNvSpPr/>
          <p:nvPr/>
        </p:nvSpPr>
        <p:spPr>
          <a:xfrm>
            <a:off x="2110930" y="2607129"/>
            <a:ext cx="725404" cy="71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Lê Quốc Bảo</dc:creator>
  <cp:lastModifiedBy>Trần Lê Quốc Bảo</cp:lastModifiedBy>
  <cp:revision>1</cp:revision>
  <dcterms:created xsi:type="dcterms:W3CDTF">2021-07-26T06:56:50Z</dcterms:created>
  <dcterms:modified xsi:type="dcterms:W3CDTF">2021-07-26T06:57:36Z</dcterms:modified>
</cp:coreProperties>
</file>