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2" r:id="rId5"/>
    <p:sldId id="266" r:id="rId6"/>
    <p:sldId id="261" r:id="rId7"/>
    <p:sldId id="267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35" y="4417695"/>
            <a:ext cx="10022840" cy="225679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Giảng viên hướng dẫn: Trần Công Tú 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Sinh viên thực hiện: Trần Liễu Nhựt Anh	18110077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		     		Phan Hoàng Phúc	18110177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62585" y="1691005"/>
            <a:ext cx="11840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7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Xây dựng Calculator</a:t>
            </a:r>
            <a:endParaRPr lang="en-US" sz="72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147" name="Content Placeholder 11"/>
          <p:cNvPicPr>
            <a:picLocks noGrp="1" noChangeAspect="1"/>
          </p:cNvPicPr>
          <p:nvPr>
            <p:ph sz="quarter" idx="3"/>
          </p:nvPr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19231"/>
          <a:stretch>
            <a:fillRect/>
          </a:stretch>
        </p:blipFill>
        <p:spPr>
          <a:xfrm>
            <a:off x="32385" y="217170"/>
            <a:ext cx="1624330" cy="1683385"/>
          </a:xfrm>
        </p:spPr>
      </p:pic>
      <p:sp>
        <p:nvSpPr>
          <p:cNvPr id="5" name="Text Box 4"/>
          <p:cNvSpPr txBox="1"/>
          <p:nvPr/>
        </p:nvSpPr>
        <p:spPr>
          <a:xfrm>
            <a:off x="1737995" y="643890"/>
            <a:ext cx="4664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TRƯỜNG ĐẠI HỌC 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SƯ PHẠM KỸ THUẬT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325" y="217170"/>
            <a:ext cx="1739265" cy="1739265"/>
          </a:xfrm>
          <a:prstGeom prst="ellips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Máy tính bỏ túi là gì?</a:t>
            </a:r>
            <a:endParaRPr 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Content Placeholder 3" descr="RomanAbacu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7090" y="2626360"/>
            <a:ext cx="4737100" cy="3162935"/>
          </a:xfrm>
          <a:prstGeom prst="rect">
            <a:avLst/>
          </a:prstGeom>
        </p:spPr>
      </p:pic>
      <p:pic>
        <p:nvPicPr>
          <p:cNvPr id="5" name="Content Placeholder 4" descr="999604237110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680" y="1570990"/>
            <a:ext cx="4218305" cy="42183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83130" y="5960110"/>
            <a:ext cx="206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Abacus Roman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53680" y="5960110"/>
            <a:ext cx="218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Casio fx-82 PLUS</a:t>
            </a:r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Thiết kế giao diện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85640" y="1715135"/>
            <a:ext cx="3220720" cy="3780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385" y="3309620"/>
            <a:ext cx="3368040" cy="2240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0" y="5549900"/>
            <a:ext cx="3368675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50" y="1156335"/>
            <a:ext cx="3352800" cy="1546860"/>
          </a:xfrm>
          <a:prstGeom prst="rect">
            <a:avLst/>
          </a:prstGeom>
        </p:spPr>
      </p:pic>
      <p:pic>
        <p:nvPicPr>
          <p:cNvPr id="15" name="Content Placeholder 14" descr="Untitled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2545" y="773430"/>
            <a:ext cx="3238500" cy="3329940"/>
          </a:xfrm>
          <a:prstGeom prst="rect">
            <a:avLst/>
          </a:prstGeom>
        </p:spPr>
      </p:pic>
      <p:pic>
        <p:nvPicPr>
          <p:cNvPr id="17" name="Picture 16" descr="Untitl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5" y="4102100"/>
            <a:ext cx="3230880" cy="25146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20100000">
            <a:off x="1261745" y="3042285"/>
            <a:ext cx="3533775" cy="160655"/>
          </a:xfrm>
          <a:prstGeom prst="rightArrow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ight Arrow 18"/>
          <p:cNvSpPr/>
          <p:nvPr/>
        </p:nvSpPr>
        <p:spPr>
          <a:xfrm rot="21300000">
            <a:off x="1400810" y="4670425"/>
            <a:ext cx="3265170" cy="153035"/>
          </a:xfrm>
          <a:prstGeom prst="rightArrow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Quá trình thực hiện phép tính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1815" y="1422400"/>
            <a:ext cx="3469005" cy="450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1275" y="1284605"/>
            <a:ext cx="9568815" cy="428879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0455" y="1334770"/>
            <a:ext cx="3751580" cy="48628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3095" y="1332865"/>
            <a:ext cx="3691890" cy="4864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6350" y="873125"/>
            <a:ext cx="5834380" cy="3971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Các tính năng khác</a:t>
            </a:r>
            <a:endParaRPr lang="en-US" b="1"/>
          </a:p>
        </p:txBody>
      </p:sp>
      <p:pic>
        <p:nvPicPr>
          <p:cNvPr id="5" name="Content Placeholder 4" descr="Untitled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3780" y="1866900"/>
            <a:ext cx="3526790" cy="460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2065" y="2607945"/>
            <a:ext cx="1223581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listening</a:t>
            </a:r>
            <a:endParaRPr 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884170" y="2829560"/>
            <a:ext cx="6423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Trả lời câu hỏi</a:t>
            </a:r>
            <a:endParaRPr lang="en-US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Presentation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PowerPoint 演示文稿</vt:lpstr>
      <vt:lpstr>Máy tính bỏ túi là gì?</vt:lpstr>
      <vt:lpstr>Thiết kế giao diện</vt:lpstr>
      <vt:lpstr>Quá trình thực hiện phép tính</vt:lpstr>
      <vt:lpstr>PowerPoint 演示文稿</vt:lpstr>
      <vt:lpstr>PowerPoint 演示文稿</vt:lpstr>
      <vt:lpstr>Các tính năng khác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6</cp:revision>
  <dcterms:created xsi:type="dcterms:W3CDTF">2019-11-25T09:06:00Z</dcterms:created>
  <dcterms:modified xsi:type="dcterms:W3CDTF">2019-12-12T06:08:31Z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