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2600" y="-7200"/>
            <a:ext cx="12216240" cy="104040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842080" y="-7200"/>
            <a:ext cx="6348960" cy="63720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Group 3"/>
          <p:cNvGrpSpPr/>
          <p:nvPr/>
        </p:nvGrpSpPr>
        <p:grpSpPr>
          <a:xfrm>
            <a:off x="-38160" y="-14760"/>
            <a:ext cx="12248640" cy="1082520"/>
            <a:chOff x="-38160" y="-14760"/>
            <a:chExt cx="12248640" cy="1082520"/>
          </a:xfrm>
        </p:grpSpPr>
        <p:sp>
          <p:nvSpPr>
            <p:cNvPr id="79" name="CustomShape 4"/>
            <p:cNvSpPr/>
            <p:nvPr/>
          </p:nvSpPr>
          <p:spPr>
            <a:xfrm rot="21477600">
              <a:off x="-30240" y="201960"/>
              <a:ext cx="1221012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5"/>
            <p:cNvSpPr/>
            <p:nvPr/>
          </p:nvSpPr>
          <p:spPr>
            <a:xfrm rot="21477600">
              <a:off x="-22320" y="276120"/>
              <a:ext cx="1222740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76680" y="704160"/>
            <a:ext cx="1011708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497b0"/>
                </a:solidFill>
                <a:latin typeface="Arial"/>
                <a:ea typeface="Tahoma"/>
              </a:rPr>
              <a:t>Báo cáo đồ án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497b0"/>
                </a:solidFill>
                <a:latin typeface="Arial"/>
                <a:ea typeface="Tahoma"/>
              </a:rPr>
              <a:t>Học phần: </a:t>
            </a:r>
            <a:r>
              <a:rPr b="0" lang="en-US" sz="4400" spc="-1" strike="noStrike">
                <a:solidFill>
                  <a:srgbClr val="8497b0"/>
                </a:solidFill>
                <a:latin typeface="Arial"/>
                <a:ea typeface="Tahoma"/>
              </a:rPr>
              <a:t>PHẦN MỀM MÃ NGUỒN MỞ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0" y="0"/>
            <a:ext cx="13613400" cy="6855480"/>
            <a:chOff x="0" y="0"/>
            <a:chExt cx="13613400" cy="6855480"/>
          </a:xfrm>
        </p:grpSpPr>
        <p:pic>
          <p:nvPicPr>
            <p:cNvPr id="121" name="Picture 12" descr=""/>
            <p:cNvPicPr/>
            <p:nvPr/>
          </p:nvPicPr>
          <p:blipFill>
            <a:blip r:embed="rId1"/>
            <a:stretch/>
          </p:blipFill>
          <p:spPr>
            <a:xfrm>
              <a:off x="0" y="6477120"/>
              <a:ext cx="12800520" cy="37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3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3613400" cy="40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4" descr=""/>
            <p:cNvPicPr/>
            <p:nvPr/>
          </p:nvPicPr>
          <p:blipFill>
            <a:blip r:embed="rId3"/>
            <a:stretch/>
          </p:blipFill>
          <p:spPr>
            <a:xfrm>
              <a:off x="0" y="304920"/>
              <a:ext cx="449640" cy="6247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5" descr=""/>
            <p:cNvPicPr/>
            <p:nvPr/>
          </p:nvPicPr>
          <p:blipFill>
            <a:blip r:embed="rId4"/>
            <a:stretch/>
          </p:blipFill>
          <p:spPr>
            <a:xfrm>
              <a:off x="11741040" y="0"/>
              <a:ext cx="477360" cy="6628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5" name="CustomShape 3"/>
          <p:cNvSpPr/>
          <p:nvPr/>
        </p:nvSpPr>
        <p:spPr>
          <a:xfrm>
            <a:off x="858960" y="2029320"/>
            <a:ext cx="10622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Times New Roman"/>
                <a:ea typeface="DejaVu Sans"/>
              </a:rPr>
              <a:t>HỆ THỐNG CHĂM SÓC KHÁCH HÀNG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Times New Roman"/>
                <a:ea typeface="DejaVu Sans"/>
              </a:rPr>
              <a:t>SỬ DỤNG VTIGER CRM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344600" y="3902400"/>
            <a:ext cx="9810360" cy="21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Nhóm thực hiện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    Giảng viên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1. Trần Lý Văn – M2519034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TS. Ngô Bá Hùng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2. Dương Ngọc Thành – M2519028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3. Nguyễn Thái Thị Ngọc Trân – M2519032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4. Dương Quỳnh Như – M2519020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</TotalTime>
  <Application>LibreOffice/6.0.7.3$Linux_X86_64 LibreOffice_project/00m0$Build-3</Application>
  <Words>632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2020-08-14T10:11:02Z</dcterms:created>
  <dc:creator>Phùng Quách Vĩnh</dc:creator>
  <dc:description/>
  <dc:language>en-US</dc:language>
  <cp:lastModifiedBy/>
  <dcterms:modified xsi:type="dcterms:W3CDTF">2020-12-16T10:03:49Z</dcterms:modified>
  <cp:revision>331</cp:revision>
  <dc:subject/>
  <dc:title>Fast Local Support Vector Machine for Large Database  Nicola Segata and Enrico Blanzieri     DISI, University of Trento, Italy segata@disi.unitn.it DISI, University of Trento Italy blanzier@disi.unitn.it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1033-11.1.0.9615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