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4"/>
  </p:notesMasterIdLst>
  <p:sldIdLst>
    <p:sldId id="281" r:id="rId4"/>
    <p:sldId id="257" r:id="rId5"/>
    <p:sldId id="272" r:id="rId6"/>
    <p:sldId id="304" r:id="rId7"/>
    <p:sldId id="305" r:id="rId8"/>
    <p:sldId id="306" r:id="rId9"/>
    <p:sldId id="307" r:id="rId10"/>
    <p:sldId id="308" r:id="rId11"/>
    <p:sldId id="30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540" y="-66"/>
      </p:cViewPr>
      <p:guideLst>
        <p:guide orient="horz" pos="21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21C97-6ECE-44D9-A253-B43F8743838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DEFE1-9801-4489-A7B7-927698EE92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378A984-C737-4240-BFB3-AF2972B1858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F2F773F-32FB-4A2A-85A4-DF3B4144FB9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DC089A0-C51B-4D56-95A1-0990DC108C7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true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true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378A984-C737-4240-BFB3-AF2972B1858C}" type="datetime1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1580411-16FA-43B9-9C5C-C7AC7F05BD8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AC823FA-80DA-492F-8644-D9119BB562B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D5E9763-1777-4ACD-98C8-35BD43E3C12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true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22DC3AF-F77E-4909-A600-FA90077555B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2B815BD-59AF-46E4-A462-F8CEC90B813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31BE05A-8BD1-47EB-9666-D8D37CF18B7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6D95A20-95E3-408A-A994-41B05E324F1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1580411-16FA-43B9-9C5C-C7AC7F05BD8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true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true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F74172D-9803-4A02-999F-8383A0ABD87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/>
          </a:p>
        </p:txBody>
      </p:sp>
      <p:sp>
        <p:nvSpPr>
          <p:cNvPr id="10" name="Freeform 9"/>
          <p:cNvSpPr/>
          <p:nvPr/>
        </p:nvSpPr>
        <p:spPr bwMode="auto">
          <a:xfrm flipV="true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true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true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true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F2F773F-32FB-4A2A-85A4-DF3B4144FB9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DC089A0-C51B-4D56-95A1-0990DC108C7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AC823FA-80DA-492F-8644-D9119BB562B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D5E9763-1777-4ACD-98C8-35BD43E3C12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22DC3AF-F77E-4909-A600-FA90077555B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2B815BD-59AF-46E4-A462-F8CEC90B813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31BE05A-8BD1-47EB-9666-D8D37CF18B7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6D95A20-95E3-408A-A994-41B05E324F1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F74172D-9803-4A02-999F-8383A0ABD87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C834-26D1-432E-835E-E388FC8789C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true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true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true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true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true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C1C834-26D1-432E-835E-E388FC8789C7}" type="datetime1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true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true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57CBCC-0EFC-4EA7-A71B-8F9B02880562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true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true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true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true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16"/>
          <p:cNvGrpSpPr/>
          <p:nvPr/>
        </p:nvGrpSpPr>
        <p:grpSpPr bwMode="auto">
          <a:xfrm>
            <a:off x="0" y="1"/>
            <a:ext cx="13614400" cy="6856413"/>
            <a:chOff x="0" y="0"/>
            <a:chExt cx="6432" cy="4319"/>
          </a:xfrm>
        </p:grpSpPr>
        <p:pic>
          <p:nvPicPr>
            <p:cNvPr id="2054" name="Picture 12" descr="AF_Lay2"/>
            <p:cNvPicPr>
              <a:picLocks noChangeAspect="true" noChangeArrowheads="true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80"/>
              <a:ext cx="604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13" descr="AF_Lay2"/>
            <p:cNvPicPr>
              <a:picLocks noChangeAspect="true" noChangeArrowheads="true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3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14" descr="AF_Lay2"/>
            <p:cNvPicPr>
              <a:picLocks noChangeAspect="true" noChangeArrowheads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2"/>
              <a:ext cx="213" cy="3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7" name="Picture 15" descr="AF_Lay2"/>
            <p:cNvPicPr>
              <a:picLocks noChangeAspect="true" noChangeArrowheads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" y="0"/>
              <a:ext cx="226" cy="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Box 10"/>
          <p:cNvSpPr txBox="true"/>
          <p:nvPr/>
        </p:nvSpPr>
        <p:spPr>
          <a:xfrm>
            <a:off x="450851" y="3698014"/>
            <a:ext cx="1129030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6454775" algn="l"/>
              </a:tabLst>
            </a:pPr>
            <a:r>
              <a:rPr lang="en-US" b="1" smtClean="0">
                <a:latin typeface="Tahoma" pitchFamily="34" charset="0"/>
                <a:ea typeface="Tahoma" pitchFamily="34" charset="0"/>
                <a:cs typeface="Tahoma" pitchFamily="34" charset="0"/>
              </a:rPr>
              <a:t>     Nhóm </a:t>
            </a:r>
            <a:r>
              <a:rPr lang="en-US" b="1" err="1"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hiện:</a:t>
            </a: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b="1" smtClean="0">
                <a:latin typeface="Tahoma" pitchFamily="34" charset="0"/>
                <a:ea typeface="Tahoma" pitchFamily="34" charset="0"/>
                <a:cs typeface="Tahoma" pitchFamily="34" charset="0"/>
              </a:rPr>
              <a:t>	Giảng viên: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tabLst>
                <a:tab pos="7081520" algn="l"/>
              </a:tabLst>
            </a:pPr>
            <a:r>
              <a:rPr lang="en-US" b="1" smtClean="0">
                <a:latin typeface="Tahoma" pitchFamily="34" charset="0"/>
                <a:ea typeface="Tahoma" pitchFamily="34" charset="0"/>
                <a:cs typeface="Tahoma" pitchFamily="34" charset="0"/>
              </a:rPr>
              <a:t>     1</a:t>
            </a: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b="1">
                <a:latin typeface="Tahoma" pitchFamily="34" charset="0"/>
                <a:ea typeface="Tahoma" pitchFamily="34" charset="0"/>
                <a:cs typeface="Tahoma" pitchFamily="34" charset="0"/>
                <a:sym typeface="+mn-ea"/>
              </a:rPr>
              <a:t>Trần Lý Văn - M2519034</a:t>
            </a: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	 </a:t>
            </a:r>
            <a:r>
              <a:rPr lang="en-US" b="1" smtClean="0">
                <a:latin typeface="Tahoma" pitchFamily="34" charset="0"/>
                <a:ea typeface="Tahoma" pitchFamily="34" charset="0"/>
                <a:cs typeface="Tahoma" pitchFamily="34" charset="0"/>
              </a:rPr>
              <a:t>   TS</a:t>
            </a: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altLang="en-US" b="1">
                <a:latin typeface="Tahoma" pitchFamily="34" charset="0"/>
                <a:ea typeface="Tahoma" pitchFamily="34" charset="0"/>
                <a:cs typeface="Tahoma" pitchFamily="34" charset="0"/>
              </a:rPr>
              <a:t>Trương Quốc Định</a:t>
            </a:r>
            <a:endParaRPr lang="vi-VN" b="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tabLst>
                <a:tab pos="6113145" algn="l"/>
              </a:tabLst>
            </a:pPr>
            <a:r>
              <a:rPr lang="en-US" b="1" smtClean="0"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altLang="en-US" b="1" smtClean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b="1">
                <a:latin typeface="Tahoma" pitchFamily="34" charset="0"/>
                <a:ea typeface="Tahoma" pitchFamily="34" charset="0"/>
                <a:cs typeface="Tahoma" pitchFamily="34" charset="0"/>
              </a:rPr>
              <a:t> Dương Ngọc Thành – M2519028</a:t>
            </a:r>
            <a:endParaRPr b="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tabLst>
                <a:tab pos="6113145" algn="l"/>
              </a:tabLst>
            </a:pP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    3.  </a:t>
            </a:r>
            <a:r>
              <a:rPr b="1">
                <a:latin typeface="Tahoma" pitchFamily="34" charset="0"/>
                <a:ea typeface="Tahoma" pitchFamily="34" charset="0"/>
                <a:cs typeface="Tahoma" pitchFamily="34" charset="0"/>
              </a:rPr>
              <a:t>Nguyễn Thái Thị Ngọc Trân – M2519032</a:t>
            </a:r>
            <a:endParaRPr b="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tabLst>
                <a:tab pos="6113145" algn="l"/>
              </a:tabLst>
            </a:pP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    4.  </a:t>
            </a:r>
            <a:r>
              <a:rPr b="1">
                <a:latin typeface="Tahoma" pitchFamily="34" charset="0"/>
                <a:ea typeface="Tahoma" pitchFamily="34" charset="0"/>
                <a:cs typeface="Tahoma" pitchFamily="34" charset="0"/>
              </a:rPr>
              <a:t>Dương Quỳnh Như  - M2519020</a:t>
            </a:r>
            <a:endParaRPr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Google Shape;72;p13"/>
          <p:cNvSpPr txBox="true">
            <a:spLocks noGrp="true"/>
          </p:cNvSpPr>
          <p:nvPr>
            <p:ph type="ctrTitle"/>
          </p:nvPr>
        </p:nvSpPr>
        <p:spPr>
          <a:xfrm>
            <a:off x="673100" y="2709545"/>
            <a:ext cx="11068050" cy="78994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3600" b="1" cap="all" smtClean="0">
                <a:solidFill>
                  <a:schemeClr val="accent5">
                    <a:lumMod val="75000"/>
                  </a:schemeClr>
                </a:solidFill>
                <a:uFillTx/>
                <a:latin typeface="Tahoma" pitchFamily="34" charset="0"/>
                <a:ea typeface="Tahoma" pitchFamily="34" charset="0"/>
                <a:cs typeface="Tahoma" pitchFamily="34" charset="0"/>
                <a:sym typeface="Montserrat"/>
              </a:rPr>
              <a:t>Hệ thống quản lý khu trọ Quận Cái Răng</a:t>
            </a:r>
            <a:r>
              <a:rPr lang="en-US" altLang="en-US" sz="3600" b="1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Montserrat"/>
              </a:rPr>
              <a:t> </a:t>
            </a:r>
            <a:endParaRPr lang="en-US" altLang="en-US" sz="3600" b="1" smtClean="0">
              <a:solidFill>
                <a:schemeClr val="accent5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  <a:sym typeface="Montserrat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50" y="473075"/>
            <a:ext cx="5778500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  <p:pic>
        <p:nvPicPr>
          <p:cNvPr id="3074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 rot="10800000">
            <a:off x="-1" y="5723442"/>
            <a:ext cx="12192000" cy="113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true"/>
          </p:cNvSpPr>
          <p:nvPr>
            <p:ph idx="1"/>
          </p:nvPr>
        </p:nvSpPr>
        <p:spPr>
          <a:xfrm>
            <a:off x="-1" y="2804741"/>
            <a:ext cx="12192000" cy="62229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err="1">
                <a:latin typeface="Arial (Body)"/>
              </a:rPr>
              <a:t>Cảm</a:t>
            </a:r>
            <a:r>
              <a:rPr lang="en-US" sz="4400" b="1">
                <a:latin typeface="Arial (Body)"/>
              </a:rPr>
              <a:t> </a:t>
            </a:r>
            <a:r>
              <a:rPr lang="en-US" sz="4400" b="1" err="1">
                <a:latin typeface="Arial (Body)"/>
              </a:rPr>
              <a:t>ơn</a:t>
            </a:r>
            <a:r>
              <a:rPr lang="en-US" sz="4400" b="1">
                <a:latin typeface="Arial (Body)"/>
              </a:rPr>
              <a:t> </a:t>
            </a:r>
            <a:r>
              <a:rPr lang="en-US" sz="4400" b="1" err="1">
                <a:latin typeface="Arial (Body)"/>
              </a:rPr>
              <a:t>thầy</a:t>
            </a:r>
            <a:r>
              <a:rPr lang="en-US" sz="4400" b="1">
                <a:latin typeface="Arial (Body)"/>
              </a:rPr>
              <a:t> </a:t>
            </a:r>
            <a:r>
              <a:rPr lang="en-US" sz="4400" b="1" err="1">
                <a:latin typeface="Arial (Body)"/>
              </a:rPr>
              <a:t>và</a:t>
            </a:r>
            <a:r>
              <a:rPr lang="en-US" sz="4400" b="1">
                <a:latin typeface="Arial (Body)"/>
              </a:rPr>
              <a:t> </a:t>
            </a:r>
            <a:r>
              <a:rPr lang="en-US" sz="4400" b="1" err="1">
                <a:latin typeface="Arial (Body)"/>
              </a:rPr>
              <a:t>các</a:t>
            </a:r>
            <a:r>
              <a:rPr lang="en-US" sz="4400" b="1">
                <a:latin typeface="Arial (Body)"/>
              </a:rPr>
              <a:t> </a:t>
            </a:r>
            <a:r>
              <a:rPr lang="en-US" sz="4400" b="1" err="1">
                <a:latin typeface="Arial (Body)"/>
              </a:rPr>
              <a:t>bạn</a:t>
            </a:r>
            <a:r>
              <a:rPr lang="en-US" sz="4400" b="1">
                <a:latin typeface="Arial (Body)"/>
              </a:rPr>
              <a:t> </a:t>
            </a:r>
            <a:r>
              <a:rPr lang="en-US" sz="4400" b="1" err="1">
                <a:latin typeface="Arial (Body)"/>
              </a:rPr>
              <a:t>đã</a:t>
            </a:r>
            <a:r>
              <a:rPr lang="en-US" sz="4400" b="1">
                <a:latin typeface="Arial (Body)"/>
              </a:rPr>
              <a:t> </a:t>
            </a:r>
            <a:r>
              <a:rPr lang="en-US" sz="4400" b="1" err="1">
                <a:latin typeface="Arial (Body)"/>
              </a:rPr>
              <a:t>theo</a:t>
            </a:r>
            <a:r>
              <a:rPr lang="en-US" sz="4400" b="1">
                <a:latin typeface="Arial (Body)"/>
              </a:rPr>
              <a:t> </a:t>
            </a:r>
            <a:r>
              <a:rPr lang="en-US" sz="4400" b="1" smtClean="0">
                <a:latin typeface="Arial (Body)"/>
              </a:rPr>
              <a:t>dõi !</a:t>
            </a:r>
            <a:endParaRPr lang="en-US" sz="5400" b="1">
              <a:latin typeface="Arial (Body)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0" y="1"/>
            <a:ext cx="12192000" cy="1167318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NỘI DUNG BÁO CÁO </a:t>
            </a:r>
            <a:endParaRPr lang="en-US" sz="31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0" y="1860831"/>
            <a:ext cx="12192000" cy="62229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	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Mô tả hệ thống</a:t>
            </a:r>
            <a:endParaRPr lang="en-US" altLang="en-US" sz="32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true"/>
          <p:nvPr/>
        </p:nvSpPr>
        <p:spPr>
          <a:xfrm>
            <a:off x="0" y="2848296"/>
            <a:ext cx="12192000" cy="622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	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Công nghệ sử dụng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true"/>
          <p:nvPr/>
        </p:nvSpPr>
        <p:spPr>
          <a:xfrm>
            <a:off x="0" y="3835761"/>
            <a:ext cx="12192000" cy="622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	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z="1400" smtClean="0">
                <a:latin typeface="Arial (Body)"/>
              </a:rPr>
            </a:fld>
            <a:endParaRPr lang="en-US" sz="1400">
              <a:latin typeface="Arial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-1" y="1"/>
            <a:ext cx="7467601" cy="1167318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QUẢN LÝ KHU TRỌ QUẬN CÁI RĂNG</a:t>
            </a: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0" y="1440611"/>
            <a:ext cx="12192000" cy="62229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Mô tả hệ thống (1)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true"/>
          <p:nvPr/>
        </p:nvSpPr>
        <p:spPr>
          <a:xfrm>
            <a:off x="7467600" y="0"/>
            <a:ext cx="4724400" cy="1167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Tx/>
              <a:buSzTx/>
              <a:buFontTx/>
              <a:buAutoNum type="arabicPeriod"/>
            </a:pP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Mô tả hệ thống </a:t>
            </a:r>
            <a:endParaRPr lang="en-US" altLang="en-US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nghệ sử dụng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Demo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true"/>
          <p:nvPr/>
        </p:nvSpPr>
        <p:spPr>
          <a:xfrm>
            <a:off x="0" y="2395643"/>
            <a:ext cx="12192000" cy="3810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000"/>
              <a:t>	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z="1400" smtClean="0">
                <a:latin typeface="Arial (Body)"/>
              </a:rPr>
            </a:fld>
            <a:endParaRPr lang="en-US" sz="1400">
              <a:latin typeface="Arial (Body)"/>
            </a:endParaRPr>
          </a:p>
        </p:txBody>
      </p:sp>
      <p:sp>
        <p:nvSpPr>
          <p:cNvPr id="9" name="Content Placeholder 2"/>
          <p:cNvSpPr txBox="true"/>
          <p:nvPr/>
        </p:nvSpPr>
        <p:spPr>
          <a:xfrm>
            <a:off x="443641" y="2111498"/>
            <a:ext cx="11304494" cy="4095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Hệ thống quản lý khu trọ quận Cái Răng là một hệ thống thông tin địa lý</a:t>
            </a:r>
            <a:r>
              <a:rPr lang="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" sz="2400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các chứ năng</a:t>
            </a:r>
            <a:r>
              <a:rPr lang="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phục vụ quản lý thông tin các khu trọ trên địa bàn quận Cái Răng, Thành Phố Cần Thơ.</a:t>
            </a: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Các chức năng đã xây dựng gồm 4 phân hệ: Bản đồ, khu trọ, loại phòng, tài khoản.</a:t>
            </a: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-1" y="1"/>
            <a:ext cx="7467601" cy="1167318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QUẢN LÝ KHU TRỌ QUẬN CÁI RĂNG</a:t>
            </a: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0" y="1440611"/>
            <a:ext cx="12192000" cy="62229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Mô tả hệ thống (2)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true"/>
          <p:nvPr/>
        </p:nvSpPr>
        <p:spPr>
          <a:xfrm>
            <a:off x="7467600" y="0"/>
            <a:ext cx="4724400" cy="1167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Tx/>
              <a:buSzTx/>
              <a:buFontTx/>
              <a:buAutoNum type="arabicPeriod"/>
            </a:pP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Mô tả hệ thống </a:t>
            </a:r>
            <a:endParaRPr lang="en-US" altLang="en-US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nghệ sử dụng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Demo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true"/>
          <p:nvPr/>
        </p:nvSpPr>
        <p:spPr>
          <a:xfrm>
            <a:off x="0" y="2395855"/>
            <a:ext cx="6132830" cy="3810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000"/>
              <a:t>	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z="1400" smtClean="0">
                <a:latin typeface="Arial (Body)"/>
              </a:rPr>
            </a:fld>
            <a:endParaRPr lang="en-US" sz="1400">
              <a:latin typeface="Arial (Body)"/>
            </a:endParaRPr>
          </a:p>
        </p:txBody>
      </p:sp>
      <p:sp>
        <p:nvSpPr>
          <p:cNvPr id="9" name="Content Placeholder 2"/>
          <p:cNvSpPr txBox="true"/>
          <p:nvPr/>
        </p:nvSpPr>
        <p:spPr>
          <a:xfrm>
            <a:off x="443865" y="2111375"/>
            <a:ext cx="5151120" cy="4095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" alt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Phân hệ bản đồ:</a:t>
            </a: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Thống kê mật độ khu trọ theo phường</a:t>
            </a: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Hiển thị bản đồ khu trọ, trường học</a:t>
            </a: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Tìm kiếm khu trọ theo tên trọ hoặc tên chủ trọ</a:t>
            </a: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Tìm đường đi từ vị trí hiện tại đến khu trọ đã tìm</a:t>
            </a: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523548" y="1516380"/>
            <a:ext cx="6597015" cy="4839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-1" y="1"/>
            <a:ext cx="7467601" cy="1167318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QUẢN LÝ KHU TRỌ QUẬN CÁI RĂNG</a:t>
            </a: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0" y="1440611"/>
            <a:ext cx="12192000" cy="62229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Mô tả hệ thống (3)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true"/>
          <p:nvPr/>
        </p:nvSpPr>
        <p:spPr>
          <a:xfrm>
            <a:off x="7467600" y="0"/>
            <a:ext cx="4724400" cy="1167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Tx/>
              <a:buSzTx/>
              <a:buFontTx/>
              <a:buAutoNum type="arabicPeriod"/>
            </a:pP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Mô tả hệ thống </a:t>
            </a:r>
            <a:endParaRPr lang="en-US" altLang="en-US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nghệ sử dụng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Demo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true"/>
          <p:nvPr/>
        </p:nvSpPr>
        <p:spPr>
          <a:xfrm>
            <a:off x="0" y="2395855"/>
            <a:ext cx="6132830" cy="3810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000"/>
              <a:t>	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z="1400" smtClean="0">
                <a:latin typeface="Arial (Body)"/>
              </a:rPr>
            </a:fld>
            <a:endParaRPr lang="en-US" sz="1400">
              <a:latin typeface="Arial (Body)"/>
            </a:endParaRPr>
          </a:p>
        </p:txBody>
      </p:sp>
      <p:sp>
        <p:nvSpPr>
          <p:cNvPr id="9" name="Content Placeholder 2"/>
          <p:cNvSpPr txBox="true"/>
          <p:nvPr/>
        </p:nvSpPr>
        <p:spPr>
          <a:xfrm>
            <a:off x="443865" y="2111375"/>
            <a:ext cx="5151120" cy="4095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Phân hệ khu trọ:</a:t>
            </a: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Hiển thị danh sách khu trọ hiện có, cập nhật thông tin khu trọ, thêm khu trọ mới</a:t>
            </a: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Xem danh sách phòng của khu trọ, cập nhật thông tin phòng</a:t>
            </a: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703253" y="2111058"/>
            <a:ext cx="6271895" cy="33191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-1" y="1"/>
            <a:ext cx="7467601" cy="1167318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QUẢN LÝ KHU TRỌ QUẬN CÁI RĂNG</a:t>
            </a: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0" y="1440611"/>
            <a:ext cx="12192000" cy="62229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Mô tả hệ thống (4)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true"/>
          <p:nvPr/>
        </p:nvSpPr>
        <p:spPr>
          <a:xfrm>
            <a:off x="7467600" y="0"/>
            <a:ext cx="4724400" cy="1167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Tx/>
              <a:buSzTx/>
              <a:buFontTx/>
              <a:buAutoNum type="arabicPeriod"/>
            </a:pP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Mô tả hệ thống </a:t>
            </a:r>
            <a:endParaRPr lang="en-US" altLang="en-US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nghệ sử dụng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Demo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true"/>
          <p:nvPr/>
        </p:nvSpPr>
        <p:spPr>
          <a:xfrm>
            <a:off x="0" y="2395855"/>
            <a:ext cx="6132830" cy="3810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000"/>
              <a:t>	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z="1400" smtClean="0">
                <a:latin typeface="Arial (Body)"/>
              </a:rPr>
            </a:fld>
            <a:endParaRPr lang="en-US" sz="1400">
              <a:latin typeface="Arial (Body)"/>
            </a:endParaRPr>
          </a:p>
        </p:txBody>
      </p:sp>
      <p:sp>
        <p:nvSpPr>
          <p:cNvPr id="9" name="Content Placeholder 2"/>
          <p:cNvSpPr txBox="true"/>
          <p:nvPr/>
        </p:nvSpPr>
        <p:spPr>
          <a:xfrm>
            <a:off x="443865" y="2111375"/>
            <a:ext cx="5151120" cy="4095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Phân hệ loại phòng:</a:t>
            </a: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Thông tin các loại phòng và mức giá</a:t>
            </a: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Thêm, sửa, xóa thông tin loại phòng</a:t>
            </a: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1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798185" y="1440815"/>
            <a:ext cx="6137910" cy="45377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-1" y="1"/>
            <a:ext cx="7467601" cy="1167318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QUẢN LÝ KHU TRỌ QUẬN CÁI RĂNG</a:t>
            </a: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0" y="1440611"/>
            <a:ext cx="12192000" cy="62229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Mô tả hệ thống (5)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true"/>
          <p:nvPr/>
        </p:nvSpPr>
        <p:spPr>
          <a:xfrm>
            <a:off x="7467600" y="0"/>
            <a:ext cx="4724400" cy="1167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Tx/>
              <a:buSzTx/>
              <a:buFontTx/>
              <a:buAutoNum type="arabicPeriod"/>
            </a:pP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Mô tả hệ thống </a:t>
            </a:r>
            <a:endParaRPr lang="en-US" altLang="en-US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nghệ sử dụng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Demo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true"/>
          <p:nvPr/>
        </p:nvSpPr>
        <p:spPr>
          <a:xfrm>
            <a:off x="0" y="2395855"/>
            <a:ext cx="6132830" cy="3810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000"/>
              <a:t>	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z="1400" smtClean="0">
                <a:latin typeface="Arial (Body)"/>
              </a:rPr>
            </a:fld>
            <a:endParaRPr lang="en-US" sz="1400">
              <a:latin typeface="Arial (Body)"/>
            </a:endParaRPr>
          </a:p>
        </p:txBody>
      </p:sp>
      <p:sp>
        <p:nvSpPr>
          <p:cNvPr id="9" name="Content Placeholder 2"/>
          <p:cNvSpPr txBox="true"/>
          <p:nvPr/>
        </p:nvSpPr>
        <p:spPr>
          <a:xfrm>
            <a:off x="443865" y="2111375"/>
            <a:ext cx="5151120" cy="4095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Phân hệ tài khoản:</a:t>
            </a: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Dùng thêm, thay đổi thông tin các quản trị viên đang có trong hệ thống</a:t>
            </a: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1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712460" y="1440498"/>
            <a:ext cx="6252210" cy="4612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-1" y="1"/>
            <a:ext cx="7467601" cy="1167318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QUẢN LÝ KHU TRỌ QUẬN CÁI RĂNG</a:t>
            </a: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0" y="1440611"/>
            <a:ext cx="12192000" cy="62229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true"/>
          <p:nvPr/>
        </p:nvSpPr>
        <p:spPr>
          <a:xfrm>
            <a:off x="7467600" y="0"/>
            <a:ext cx="4724400" cy="1167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Tx/>
              <a:buSzTx/>
              <a:buFontTx/>
              <a:buAutoNum type="arabicPeriod"/>
            </a:pP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Mô tả hệ thống </a:t>
            </a:r>
            <a:endParaRPr lang="en-US" altLang="en-US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nghệ sử dụng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Demo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true"/>
          <p:nvPr/>
        </p:nvSpPr>
        <p:spPr>
          <a:xfrm>
            <a:off x="0" y="2395643"/>
            <a:ext cx="12192000" cy="3810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000"/>
              <a:t>	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z="1400" smtClean="0">
                <a:latin typeface="Arial (Body)"/>
              </a:rPr>
            </a:fld>
            <a:endParaRPr lang="en-US" sz="1400">
              <a:latin typeface="Arial (Body)"/>
            </a:endParaRPr>
          </a:p>
        </p:txBody>
      </p:sp>
      <p:sp>
        <p:nvSpPr>
          <p:cNvPr id="9" name="Content Placeholder 2"/>
          <p:cNvSpPr txBox="true"/>
          <p:nvPr/>
        </p:nvSpPr>
        <p:spPr>
          <a:xfrm>
            <a:off x="443641" y="2111498"/>
            <a:ext cx="11304494" cy="4095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Diva</a:t>
            </a:r>
            <a:r>
              <a:rPr lang="" alt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-Gis: </a:t>
            </a:r>
            <a:r>
              <a:rPr lang="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Trang cung cấp dữ liệu bản đồ và địa giới. Dùng để truy xuất dữ liệu địa giới Việt Nam</a:t>
            </a:r>
            <a:endParaRPr lang="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" alt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QGis:</a:t>
            </a:r>
            <a:r>
              <a:rPr lang="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Phần mềm tháo tác dữ liệu không gian địa lý. Dùng trích xuất địa giới, bản đồ các phường trong quận Cái Răng</a:t>
            </a:r>
            <a:endParaRPr lang="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Google basemap layers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</a:t>
            </a:r>
            <a:r>
              <a:rPr lang="" altLang="en-US" sz="200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ùng làm bản đồ nền cho hệ thống</a:t>
            </a: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" alt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Leaflet: </a:t>
            </a:r>
            <a:r>
              <a:rPr lang="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Thư viện tương tác bản đồ. Dùng tạo, điều chỉnh, thống kê và hiển thị kết quả lên trang bản đồ.</a:t>
            </a:r>
            <a:endParaRPr lang="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" alt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ArcGIS World Geocoding Service: </a:t>
            </a:r>
            <a:r>
              <a:rPr lang="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Api truy vấn địa chỉ từ tọa độ. Dùng tìm địa chỉ khi người dùng chọn vị trí lúc thêm hoặc cập nhật thông tin khu trọ.</a:t>
            </a:r>
            <a:endParaRPr lang="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-1" y="1"/>
            <a:ext cx="7467601" cy="1167318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HỆ 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THỐNG</a:t>
            </a: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QUẢN LÝ KHU TRỌ QUẬN CÁI RĂNG</a:t>
            </a:r>
            <a:endParaRPr 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0" y="1440611"/>
            <a:ext cx="12192000" cy="62229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true"/>
          <p:nvPr/>
        </p:nvSpPr>
        <p:spPr>
          <a:xfrm>
            <a:off x="7467600" y="0"/>
            <a:ext cx="4724400" cy="1167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tả hệ thống</a:t>
            </a:r>
            <a:r>
              <a:rPr lang="vi-VN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altLang="en-US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true"/>
          <p:nvPr/>
        </p:nvSpPr>
        <p:spPr>
          <a:xfrm>
            <a:off x="0" y="2395643"/>
            <a:ext cx="12192000" cy="3810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000"/>
              <a:t>	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z="1400" smtClean="0">
                <a:latin typeface="Arial (Body)"/>
              </a:rPr>
            </a:fld>
            <a:endParaRPr lang="en-US" sz="1400">
              <a:latin typeface="Arial (Body)"/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69615" y="2510790"/>
            <a:ext cx="5652770" cy="264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true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true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2299</Words>
  <Application>WPS Presentation</Application>
  <PresentationFormat>Custom</PresentationFormat>
  <Paragraphs>132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SimSun</vt:lpstr>
      <vt:lpstr>Wingdings</vt:lpstr>
      <vt:lpstr>Wingdings 2</vt:lpstr>
      <vt:lpstr>Tahoma</vt:lpstr>
      <vt:lpstr>Droid Sans</vt:lpstr>
      <vt:lpstr>Montserrat</vt:lpstr>
      <vt:lpstr>Arial (Body)</vt:lpstr>
      <vt:lpstr>Times New Roman</vt:lpstr>
      <vt:lpstr>微软雅黑</vt:lpstr>
      <vt:lpstr>Arial Unicode MS</vt:lpstr>
      <vt:lpstr>Calibri Light</vt:lpstr>
      <vt:lpstr>Calibri</vt:lpstr>
      <vt:lpstr>Trebuchet MS</vt:lpstr>
      <vt:lpstr>Pothana2000</vt:lpstr>
      <vt:lpstr>方正书宋_GBK</vt:lpstr>
      <vt:lpstr>Constantia</vt:lpstr>
      <vt:lpstr>Office Theme</vt:lpstr>
      <vt:lpstr>Flow</vt:lpstr>
      <vt:lpstr>Hệ thống quản lý khu trọ Quận Cái Răng </vt:lpstr>
      <vt:lpstr>	NỘI DUNG BÁO CÁO </vt:lpstr>
      <vt:lpstr>HỆ THỐNG QUẢN LÝ KHU TRỌ QUẬN CÁI RĂNG</vt:lpstr>
      <vt:lpstr>HỆ THỐNG QUẢN LÝ KHU TRỌ QUẬN CÁI RĂNG</vt:lpstr>
      <vt:lpstr>HỆ THỐNG QUẢN LÝ KHU TRỌ QUẬN CÁI RĂNG</vt:lpstr>
      <vt:lpstr>HỆ THỐNG QUẢN LÝ KHU TRỌ QUẬN CÁI RĂNG</vt:lpstr>
      <vt:lpstr>HỆ THỐNG QUẢN LÝ KHU TRỌ QUẬN CÁI RĂNG</vt:lpstr>
      <vt:lpstr>HỆ THỐNG QUẢN LÝ KHU TRỌ QUẬN CÁI RĂNG</vt:lpstr>
      <vt:lpstr>HỆ THỐNG QUẢN LÝ KHU TRỌ QUẬN CÁI RĂNG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Local Support Vector Machine for Large Database  Nicola Segata and Enrico Blanzieri     DISI, University of Trento, Italy segata@disi.unitn.it DISI, University of Trento Italy blanzier@disi.unitn.it </dc:title>
  <dc:creator>Phùng Quách Vĩnh</dc:creator>
  <cp:lastModifiedBy>lyvan</cp:lastModifiedBy>
  <cp:revision>511</cp:revision>
  <dcterms:created xsi:type="dcterms:W3CDTF">2021-03-29T09:19:23Z</dcterms:created>
  <dcterms:modified xsi:type="dcterms:W3CDTF">2021-03-29T09:19:23Z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