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5"/>
  </p:notesMasterIdLst>
  <p:sldIdLst>
    <p:sldId id="281" r:id="rId4"/>
    <p:sldId id="257" r:id="rId5"/>
    <p:sldId id="272" r:id="rId6"/>
    <p:sldId id="291" r:id="rId7"/>
    <p:sldId id="292" r:id="rId8"/>
    <p:sldId id="293" r:id="rId9"/>
    <p:sldId id="295" r:id="rId10"/>
    <p:sldId id="298" r:id="rId11"/>
    <p:sldId id="301" r:id="rId12"/>
    <p:sldId id="296"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66"/>
      </p:cViewPr>
      <p:guideLst>
        <p:guide orient="horz" pos="218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21C97-6ECE-44D9-A253-B43F87438382}" type="datetimeFigureOut">
              <a:rPr lang="en-US" smtClean="0"/>
            </a:fld>
            <a:endParaRPr lang="en-US"/>
          </a:p>
        </p:txBody>
      </p:sp>
      <p:sp>
        <p:nvSpPr>
          <p:cNvPr id="4" name="Slide Image Placeholder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DEFE1-9801-4489-A7B7-927698EE92F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true"/>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true"/>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true"/>
          </p:cNvSpPr>
          <p:nvPr>
            <p:ph type="dt" sz="half" idx="10"/>
          </p:nvPr>
        </p:nvSpPr>
        <p:spPr/>
        <p:txBody>
          <a:bodyPr/>
          <a:lstStyle/>
          <a:p>
            <a:fld id="{9378A984-C737-4240-BFB3-AF2972B1858C}" type="datetime1">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1F57CBCC-0EFC-4EA7-A71B-8F9B0288056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true"/>
          </p:cNvSpPr>
          <p:nvPr>
            <p:ph type="dt" sz="half" idx="10"/>
          </p:nvPr>
        </p:nvSpPr>
        <p:spPr/>
        <p:txBody>
          <a:bodyPr/>
          <a:lstStyle/>
          <a:p>
            <a:fld id="{DF2F773F-32FB-4A2A-85A4-DF3B4144FB9F}" type="datetime1">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1F57CBCC-0EFC-4EA7-A71B-8F9B0288056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true"/>
          </p:cNvSpPr>
          <p:nvPr>
            <p:ph type="dt" sz="half" idx="10"/>
          </p:nvPr>
        </p:nvSpPr>
        <p:spPr/>
        <p:txBody>
          <a:bodyPr/>
          <a:lstStyle/>
          <a:p>
            <a:fld id="{BDC089A0-C51B-4D56-95A1-0990DC108C7C}" type="datetime1">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1F57CBCC-0EFC-4EA7-A71B-8F9B02880562}"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true"/>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17" name="Subtitle 16"/>
          <p:cNvSpPr>
            <a:spLocks noGrp="true"/>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30" name="Date Placeholder 29"/>
          <p:cNvSpPr>
            <a:spLocks noGrp="true"/>
          </p:cNvSpPr>
          <p:nvPr>
            <p:ph type="dt" sz="half" idx="10"/>
          </p:nvPr>
        </p:nvSpPr>
        <p:spPr/>
        <p:txBody>
          <a:bodyPr/>
          <a:lstStyle/>
          <a:p>
            <a:fld id="{9378A984-C737-4240-BFB3-AF2972B1858C}" type="datetime1">
              <a:rPr lang="en-US" smtClean="0"/>
            </a:fld>
            <a:endParaRPr lang="en-US"/>
          </a:p>
        </p:txBody>
      </p:sp>
      <p:sp>
        <p:nvSpPr>
          <p:cNvPr id="19" name="Footer Placeholder 18"/>
          <p:cNvSpPr>
            <a:spLocks noGrp="true"/>
          </p:cNvSpPr>
          <p:nvPr>
            <p:ph type="ftr" sz="quarter" idx="11"/>
          </p:nvPr>
        </p:nvSpPr>
        <p:spPr/>
        <p:txBody>
          <a:bodyPr/>
          <a:lstStyle/>
          <a:p>
            <a:endParaRPr lang="en-US"/>
          </a:p>
        </p:txBody>
      </p:sp>
      <p:sp>
        <p:nvSpPr>
          <p:cNvPr id="27" name="Slide Number Placeholder 26"/>
          <p:cNvSpPr>
            <a:spLocks noGrp="true"/>
          </p:cNvSpPr>
          <p:nvPr>
            <p:ph type="sldNum" sz="quarter" idx="12"/>
          </p:nvPr>
        </p:nvSpPr>
        <p:spPr/>
        <p:txBody>
          <a:bodyPr/>
          <a:lstStyle/>
          <a:p>
            <a:fld id="{1F57CBCC-0EFC-4EA7-A71B-8F9B0288056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kumimoji="0" lang="en-US"/>
              <a:t>Click to edit Master title style</a:t>
            </a:r>
            <a:endParaRPr kumimoji="0" lang="en-US"/>
          </a:p>
        </p:txBody>
      </p:sp>
      <p:sp>
        <p:nvSpPr>
          <p:cNvPr id="3" name="Content Placeholder 2"/>
          <p:cNvSpPr>
            <a:spLocks noGrp="true"/>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true"/>
          </p:cNvSpPr>
          <p:nvPr>
            <p:ph type="dt" sz="half" idx="10"/>
          </p:nvPr>
        </p:nvSpPr>
        <p:spPr/>
        <p:txBody>
          <a:bodyPr/>
          <a:lstStyle/>
          <a:p>
            <a:fld id="{51580411-16FA-43B9-9C5C-C7AC7F05BD81}" type="datetime1">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1F57CBCC-0EFC-4EA7-A71B-8F9B02880562}"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true"/>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3" name="Text Placeholder 2"/>
          <p:cNvSpPr>
            <a:spLocks noGrp="true"/>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true"/>
          </p:cNvSpPr>
          <p:nvPr>
            <p:ph type="dt" sz="half" idx="10"/>
          </p:nvPr>
        </p:nvSpPr>
        <p:spPr/>
        <p:txBody>
          <a:bodyPr/>
          <a:lstStyle/>
          <a:p>
            <a:fld id="{AAC823FA-80DA-492F-8644-D9119BB562B4}" type="datetime1">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1F57CBCC-0EFC-4EA7-A71B-8F9B0288056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a:xfrm>
            <a:off x="609600" y="704088"/>
            <a:ext cx="10972800" cy="1143000"/>
          </a:xfrm>
        </p:spPr>
        <p:txBody>
          <a:bodyPr/>
          <a:lstStyle/>
          <a:p>
            <a:r>
              <a:rPr kumimoji="0" lang="en-US"/>
              <a:t>Click to edit Master title style</a:t>
            </a:r>
            <a:endParaRPr kumimoji="0" lang="en-US"/>
          </a:p>
        </p:txBody>
      </p:sp>
      <p:sp>
        <p:nvSpPr>
          <p:cNvPr id="3" name="Content Placeholder 2"/>
          <p:cNvSpPr>
            <a:spLocks noGrp="true"/>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true"/>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true"/>
          </p:cNvSpPr>
          <p:nvPr>
            <p:ph type="dt" sz="half" idx="10"/>
          </p:nvPr>
        </p:nvSpPr>
        <p:spPr/>
        <p:txBody>
          <a:bodyPr/>
          <a:lstStyle/>
          <a:p>
            <a:fld id="{2D5E9763-1777-4ACD-98C8-35BD43E3C12B}" type="datetime1">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1F57CBCC-0EFC-4EA7-A71B-8F9B02880562}"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09600" y="704088"/>
            <a:ext cx="10972800" cy="1143000"/>
          </a:xfrm>
        </p:spPr>
        <p:txBody>
          <a:bodyPr tIns="45720" anchor="b"/>
          <a:lstStyle>
            <a:lvl1pPr>
              <a:defRPr/>
            </a:lvl1pPr>
          </a:lstStyle>
          <a:p>
            <a:r>
              <a:rPr kumimoji="0" lang="en-US"/>
              <a:t>Click to edit Master title style</a:t>
            </a:r>
            <a:endParaRPr kumimoji="0" lang="en-US"/>
          </a:p>
        </p:txBody>
      </p:sp>
      <p:sp>
        <p:nvSpPr>
          <p:cNvPr id="3" name="Text Placeholder 2"/>
          <p:cNvSpPr>
            <a:spLocks noGrp="true"/>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true"/>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true"/>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true"/>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true"/>
          </p:cNvSpPr>
          <p:nvPr>
            <p:ph type="dt" sz="half" idx="10"/>
          </p:nvPr>
        </p:nvSpPr>
        <p:spPr/>
        <p:txBody>
          <a:bodyPr/>
          <a:lstStyle/>
          <a:p>
            <a:fld id="{422DC3AF-F77E-4909-A600-FA90077555B0}" type="datetime1">
              <a:rPr lang="en-US" smtClean="0"/>
            </a:fld>
            <a:endParaRPr lang="en-US"/>
          </a:p>
        </p:txBody>
      </p:sp>
      <p:sp>
        <p:nvSpPr>
          <p:cNvPr id="8" name="Footer Placeholder 7"/>
          <p:cNvSpPr>
            <a:spLocks noGrp="true"/>
          </p:cNvSpPr>
          <p:nvPr>
            <p:ph type="ftr" sz="quarter" idx="11"/>
          </p:nvPr>
        </p:nvSpPr>
        <p:spPr/>
        <p:txBody>
          <a:bodyPr/>
          <a:lstStyle/>
          <a:p>
            <a:endParaRPr lang="en-US"/>
          </a:p>
        </p:txBody>
      </p:sp>
      <p:sp>
        <p:nvSpPr>
          <p:cNvPr id="9" name="Slide Number Placeholder 8"/>
          <p:cNvSpPr>
            <a:spLocks noGrp="true"/>
          </p:cNvSpPr>
          <p:nvPr>
            <p:ph type="sldNum" sz="quarter" idx="12"/>
          </p:nvPr>
        </p:nvSpPr>
        <p:spPr/>
        <p:txBody>
          <a:bodyPr/>
          <a:lstStyle/>
          <a:p>
            <a:fld id="{1F57CBCC-0EFC-4EA7-A71B-8F9B02880562}"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Date Placeholder 2"/>
          <p:cNvSpPr>
            <a:spLocks noGrp="true"/>
          </p:cNvSpPr>
          <p:nvPr>
            <p:ph type="dt" sz="half" idx="10"/>
          </p:nvPr>
        </p:nvSpPr>
        <p:spPr/>
        <p:txBody>
          <a:bodyPr/>
          <a:lstStyle/>
          <a:p>
            <a:fld id="{D2B815BD-59AF-46E4-A462-F8CEC90B8132}" type="datetime1">
              <a:rPr lang="en-US" smtClean="0"/>
            </a:fld>
            <a:endParaRPr lang="en-US"/>
          </a:p>
        </p:txBody>
      </p:sp>
      <p:sp>
        <p:nvSpPr>
          <p:cNvPr id="4" name="Footer Placeholder 3"/>
          <p:cNvSpPr>
            <a:spLocks noGrp="true"/>
          </p:cNvSpPr>
          <p:nvPr>
            <p:ph type="ftr" sz="quarter" idx="11"/>
          </p:nvPr>
        </p:nvSpPr>
        <p:spPr/>
        <p:txBody>
          <a:bodyPr/>
          <a:lstStyle/>
          <a:p>
            <a:endParaRPr lang="en-US"/>
          </a:p>
        </p:txBody>
      </p:sp>
      <p:sp>
        <p:nvSpPr>
          <p:cNvPr id="5" name="Slide Number Placeholder 4"/>
          <p:cNvSpPr>
            <a:spLocks noGrp="true"/>
          </p:cNvSpPr>
          <p:nvPr>
            <p:ph type="sldNum" sz="quarter" idx="12"/>
          </p:nvPr>
        </p:nvSpPr>
        <p:spPr/>
        <p:txBody>
          <a:bodyPr/>
          <a:lstStyle/>
          <a:p>
            <a:fld id="{1F57CBCC-0EFC-4EA7-A71B-8F9B02880562}"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A31BE05A-8BD1-47EB-9666-D8D37CF18B77}" type="datetime1">
              <a:rPr lang="en-US" smtClean="0"/>
            </a:fld>
            <a:endParaRPr lang="en-US"/>
          </a:p>
        </p:txBody>
      </p:sp>
      <p:sp>
        <p:nvSpPr>
          <p:cNvPr id="3" name="Footer Placeholder 2"/>
          <p:cNvSpPr>
            <a:spLocks noGrp="true"/>
          </p:cNvSpPr>
          <p:nvPr>
            <p:ph type="ftr" sz="quarter" idx="11"/>
          </p:nvPr>
        </p:nvSpPr>
        <p:spPr/>
        <p:txBody>
          <a:bodyPr/>
          <a:lstStyle/>
          <a:p>
            <a:endParaRPr lang="en-US"/>
          </a:p>
        </p:txBody>
      </p:sp>
      <p:sp>
        <p:nvSpPr>
          <p:cNvPr id="4" name="Slide Number Placeholder 3"/>
          <p:cNvSpPr>
            <a:spLocks noGrp="true"/>
          </p:cNvSpPr>
          <p:nvPr>
            <p:ph type="sldNum" sz="quarter" idx="12"/>
          </p:nvPr>
        </p:nvSpPr>
        <p:spPr/>
        <p:txBody>
          <a:bodyPr/>
          <a:lstStyle/>
          <a:p>
            <a:fld id="{1F57CBCC-0EFC-4EA7-A71B-8F9B02880562}"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Text Placeholder 2"/>
          <p:cNvSpPr>
            <a:spLocks noGrp="true"/>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endParaRPr kumimoji="0" lang="en-US"/>
          </a:p>
        </p:txBody>
      </p:sp>
      <p:sp>
        <p:nvSpPr>
          <p:cNvPr id="4" name="Content Placeholder 3"/>
          <p:cNvSpPr>
            <a:spLocks noGrp="true"/>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true"/>
          </p:cNvSpPr>
          <p:nvPr>
            <p:ph type="dt" sz="half" idx="10"/>
          </p:nvPr>
        </p:nvSpPr>
        <p:spPr/>
        <p:txBody>
          <a:bodyPr/>
          <a:lstStyle/>
          <a:p>
            <a:fld id="{06D95A20-95E3-408A-A994-41B05E324F1B}" type="datetime1">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1F57CBCC-0EFC-4EA7-A71B-8F9B0288056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true"/>
          </p:cNvSpPr>
          <p:nvPr>
            <p:ph type="dt" sz="half" idx="10"/>
          </p:nvPr>
        </p:nvSpPr>
        <p:spPr/>
        <p:txBody>
          <a:bodyPr/>
          <a:lstStyle/>
          <a:p>
            <a:fld id="{51580411-16FA-43B9-9C5C-C7AC7F05BD81}" type="datetime1">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1F57CBCC-0EFC-4EA7-A71B-8F9B02880562}"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true">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true">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true"/>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endParaRPr kumimoji="0" lang="en-US"/>
          </a:p>
        </p:txBody>
      </p:sp>
      <p:sp>
        <p:nvSpPr>
          <p:cNvPr id="4" name="Text Placeholder 3"/>
          <p:cNvSpPr>
            <a:spLocks noGrp="true"/>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true"/>
          </p:cNvSpPr>
          <p:nvPr>
            <p:ph type="dt" sz="half" idx="10"/>
          </p:nvPr>
        </p:nvSpPr>
        <p:spPr/>
        <p:txBody>
          <a:bodyPr/>
          <a:lstStyle/>
          <a:p>
            <a:fld id="{5F74172D-9803-4A02-999F-8383A0ABD873}" type="datetime1">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a:xfrm>
            <a:off x="10769600" y="6356351"/>
            <a:ext cx="812800" cy="365125"/>
          </a:xfrm>
        </p:spPr>
        <p:txBody>
          <a:bodyPr/>
          <a:lstStyle/>
          <a:p>
            <a:fld id="{1F57CBCC-0EFC-4EA7-A71B-8F9B02880562}" type="slidenum">
              <a:rPr lang="en-US" smtClean="0"/>
            </a:fld>
            <a:endParaRPr lang="en-US"/>
          </a:p>
        </p:txBody>
      </p:sp>
      <p:sp>
        <p:nvSpPr>
          <p:cNvPr id="3" name="Picture Placeholder 2"/>
          <p:cNvSpPr>
            <a:spLocks noGrp="true"/>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a:p>
        </p:txBody>
      </p:sp>
      <p:sp>
        <p:nvSpPr>
          <p:cNvPr id="10" name="Freeform 9"/>
          <p:cNvSpPr/>
          <p:nvPr/>
        </p:nvSpPr>
        <p:spPr bwMode="auto">
          <a:xfrm flipV="true">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true"/>
          </a:gradFill>
          <a:ln w="9525" cap="flat" cmpd="sng" algn="ctr">
            <a:noFill/>
            <a:prstDash val="solid"/>
            <a:round/>
            <a:headEnd type="none" w="med" len="med"/>
            <a:tailEnd type="none" w="med" len="med"/>
          </a:ln>
          <a:effectLst/>
        </p:spPr>
        <p:txBody>
          <a:bodyPr vert="horz" wrap="square" lIns="91440" tIns="45720" rIns="91440" bIns="45720" anchor="t" compatLnSpc="true"/>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true">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true"/>
          </a:gradFill>
          <a:ln w="9525" cap="flat" cmpd="sng" algn="ctr">
            <a:noFill/>
            <a:prstDash val="solid"/>
            <a:round/>
            <a:headEnd type="none" w="med" len="med"/>
            <a:tailEnd type="none" w="med" len="med"/>
          </a:ln>
          <a:effectLst/>
        </p:spPr>
        <p:txBody>
          <a:bodyPr vert="horz" wrap="square" lIns="91440" tIns="45720" rIns="91440" bIns="45720" anchor="t" compatLnSpc="true"/>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kumimoji="0" lang="en-US"/>
              <a:t>Click to edit Master title style</a:t>
            </a:r>
            <a:endParaRPr kumimoji="0" lang="en-US"/>
          </a:p>
        </p:txBody>
      </p:sp>
      <p:sp>
        <p:nvSpPr>
          <p:cNvPr id="3" name="Vertical Text Placeholder 2"/>
          <p:cNvSpPr>
            <a:spLocks noGrp="true"/>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true"/>
          </p:cNvSpPr>
          <p:nvPr>
            <p:ph type="dt" sz="half" idx="10"/>
          </p:nvPr>
        </p:nvSpPr>
        <p:spPr/>
        <p:txBody>
          <a:bodyPr/>
          <a:lstStyle/>
          <a:p>
            <a:fld id="{DF2F773F-32FB-4A2A-85A4-DF3B4144FB9F}" type="datetime1">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1F57CBCC-0EFC-4EA7-A71B-8F9B02880562}"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839200" y="914402"/>
            <a:ext cx="2743200" cy="5211763"/>
          </a:xfrm>
        </p:spPr>
        <p:txBody>
          <a:bodyPr vert="eaVert"/>
          <a:lstStyle/>
          <a:p>
            <a:r>
              <a:rPr kumimoji="0" lang="en-US"/>
              <a:t>Click to edit Master title style</a:t>
            </a:r>
            <a:endParaRPr kumimoji="0" lang="en-US"/>
          </a:p>
        </p:txBody>
      </p:sp>
      <p:sp>
        <p:nvSpPr>
          <p:cNvPr id="3" name="Vertical Text Placeholder 2"/>
          <p:cNvSpPr>
            <a:spLocks noGrp="true"/>
          </p:cNvSpPr>
          <p:nvPr>
            <p:ph type="body" orient="vert" idx="1"/>
          </p:nvPr>
        </p:nvSpPr>
        <p:spPr>
          <a:xfrm>
            <a:off x="609600" y="914402"/>
            <a:ext cx="8026400" cy="5211763"/>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true"/>
          </p:cNvSpPr>
          <p:nvPr>
            <p:ph type="dt" sz="half" idx="10"/>
          </p:nvPr>
        </p:nvSpPr>
        <p:spPr/>
        <p:txBody>
          <a:bodyPr/>
          <a:lstStyle/>
          <a:p>
            <a:fld id="{BDC089A0-C51B-4D56-95A1-0990DC108C7C}" type="datetime1">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1F57CBCC-0EFC-4EA7-A71B-8F9B0288056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true"/>
          </p:cNvSpPr>
          <p:nvPr>
            <p:ph type="dt" sz="half" idx="10"/>
          </p:nvPr>
        </p:nvSpPr>
        <p:spPr/>
        <p:txBody>
          <a:bodyPr/>
          <a:lstStyle/>
          <a:p>
            <a:fld id="{AAC823FA-80DA-492F-8644-D9119BB562B4}" type="datetime1">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1F57CBCC-0EFC-4EA7-A71B-8F9B0288056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true"/>
          </p:cNvSpPr>
          <p:nvPr>
            <p:ph type="dt" sz="half" idx="10"/>
          </p:nvPr>
        </p:nvSpPr>
        <p:spPr/>
        <p:txBody>
          <a:bodyPr/>
          <a:lstStyle/>
          <a:p>
            <a:fld id="{2D5E9763-1777-4ACD-98C8-35BD43E3C12B}" type="datetime1">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1F57CBCC-0EFC-4EA7-A71B-8F9B0288056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true"/>
          </p:cNvSpPr>
          <p:nvPr>
            <p:ph type="dt" sz="half" idx="10"/>
          </p:nvPr>
        </p:nvSpPr>
        <p:spPr/>
        <p:txBody>
          <a:bodyPr/>
          <a:lstStyle/>
          <a:p>
            <a:fld id="{422DC3AF-F77E-4909-A600-FA90077555B0}" type="datetime1">
              <a:rPr lang="en-US" smtClean="0"/>
            </a:fld>
            <a:endParaRPr lang="en-US"/>
          </a:p>
        </p:txBody>
      </p:sp>
      <p:sp>
        <p:nvSpPr>
          <p:cNvPr id="8" name="Footer Placeholder 7"/>
          <p:cNvSpPr>
            <a:spLocks noGrp="true"/>
          </p:cNvSpPr>
          <p:nvPr>
            <p:ph type="ftr" sz="quarter" idx="11"/>
          </p:nvPr>
        </p:nvSpPr>
        <p:spPr/>
        <p:txBody>
          <a:bodyPr/>
          <a:lstStyle/>
          <a:p>
            <a:endParaRPr lang="en-US"/>
          </a:p>
        </p:txBody>
      </p:sp>
      <p:sp>
        <p:nvSpPr>
          <p:cNvPr id="9" name="Slide Number Placeholder 8"/>
          <p:cNvSpPr>
            <a:spLocks noGrp="true"/>
          </p:cNvSpPr>
          <p:nvPr>
            <p:ph type="sldNum" sz="quarter" idx="12"/>
          </p:nvPr>
        </p:nvSpPr>
        <p:spPr/>
        <p:txBody>
          <a:bodyPr/>
          <a:lstStyle/>
          <a:p>
            <a:fld id="{1F57CBCC-0EFC-4EA7-A71B-8F9B0288056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Date Placeholder 2"/>
          <p:cNvSpPr>
            <a:spLocks noGrp="true"/>
          </p:cNvSpPr>
          <p:nvPr>
            <p:ph type="dt" sz="half" idx="10"/>
          </p:nvPr>
        </p:nvSpPr>
        <p:spPr/>
        <p:txBody>
          <a:bodyPr/>
          <a:lstStyle/>
          <a:p>
            <a:fld id="{D2B815BD-59AF-46E4-A462-F8CEC90B8132}" type="datetime1">
              <a:rPr lang="en-US" smtClean="0"/>
            </a:fld>
            <a:endParaRPr lang="en-US"/>
          </a:p>
        </p:txBody>
      </p:sp>
      <p:sp>
        <p:nvSpPr>
          <p:cNvPr id="4" name="Footer Placeholder 3"/>
          <p:cNvSpPr>
            <a:spLocks noGrp="true"/>
          </p:cNvSpPr>
          <p:nvPr>
            <p:ph type="ftr" sz="quarter" idx="11"/>
          </p:nvPr>
        </p:nvSpPr>
        <p:spPr/>
        <p:txBody>
          <a:bodyPr/>
          <a:lstStyle/>
          <a:p>
            <a:endParaRPr lang="en-US"/>
          </a:p>
        </p:txBody>
      </p:sp>
      <p:sp>
        <p:nvSpPr>
          <p:cNvPr id="5" name="Slide Number Placeholder 4"/>
          <p:cNvSpPr>
            <a:spLocks noGrp="true"/>
          </p:cNvSpPr>
          <p:nvPr>
            <p:ph type="sldNum" sz="quarter" idx="12"/>
          </p:nvPr>
        </p:nvSpPr>
        <p:spPr/>
        <p:txBody>
          <a:bodyPr/>
          <a:lstStyle/>
          <a:p>
            <a:fld id="{1F57CBCC-0EFC-4EA7-A71B-8F9B0288056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A31BE05A-8BD1-47EB-9666-D8D37CF18B77}" type="datetime1">
              <a:rPr lang="en-US" smtClean="0"/>
            </a:fld>
            <a:endParaRPr lang="en-US"/>
          </a:p>
        </p:txBody>
      </p:sp>
      <p:sp>
        <p:nvSpPr>
          <p:cNvPr id="3" name="Footer Placeholder 2"/>
          <p:cNvSpPr>
            <a:spLocks noGrp="true"/>
          </p:cNvSpPr>
          <p:nvPr>
            <p:ph type="ftr" sz="quarter" idx="11"/>
          </p:nvPr>
        </p:nvSpPr>
        <p:spPr/>
        <p:txBody>
          <a:bodyPr/>
          <a:lstStyle/>
          <a:p>
            <a:endParaRPr lang="en-US"/>
          </a:p>
        </p:txBody>
      </p:sp>
      <p:sp>
        <p:nvSpPr>
          <p:cNvPr id="4" name="Slide Number Placeholder 3"/>
          <p:cNvSpPr>
            <a:spLocks noGrp="true"/>
          </p:cNvSpPr>
          <p:nvPr>
            <p:ph type="sldNum" sz="quarter" idx="12"/>
          </p:nvPr>
        </p:nvSpPr>
        <p:spPr/>
        <p:txBody>
          <a:bodyPr/>
          <a:lstStyle/>
          <a:p>
            <a:fld id="{1F57CBCC-0EFC-4EA7-A71B-8F9B0288056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true"/>
          </p:cNvSpPr>
          <p:nvPr>
            <p:ph type="dt" sz="half" idx="10"/>
          </p:nvPr>
        </p:nvSpPr>
        <p:spPr/>
        <p:txBody>
          <a:bodyPr/>
          <a:lstStyle/>
          <a:p>
            <a:fld id="{06D95A20-95E3-408A-A994-41B05E324F1B}" type="datetime1">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1F57CBCC-0EFC-4EA7-A71B-8F9B0288056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true"/>
          </p:cNvSpPr>
          <p:nvPr>
            <p:ph type="dt" sz="half" idx="10"/>
          </p:nvPr>
        </p:nvSpPr>
        <p:spPr/>
        <p:txBody>
          <a:bodyPr/>
          <a:lstStyle/>
          <a:p>
            <a:fld id="{5F74172D-9803-4A02-999F-8383A0ABD873}" type="datetime1">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1F57CBCC-0EFC-4EA7-A71B-8F9B0288056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true"/>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C1C834-26D1-432E-835E-E388FC8789C7}" type="datetime1">
              <a:rPr lang="en-US" smtClean="0"/>
            </a:fld>
            <a:endParaRPr lang="en-US"/>
          </a:p>
        </p:txBody>
      </p:sp>
      <p:sp>
        <p:nvSpPr>
          <p:cNvPr id="5" name="Footer Placeholder 4"/>
          <p:cNvSpPr>
            <a:spLocks noGrp="true"/>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7CBCC-0EFC-4EA7-A71B-8F9B0288056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true"/>
          </a:gradFill>
          <a:ln w="9525" cap="flat" cmpd="sng" algn="ctr">
            <a:noFill/>
            <a:prstDash val="solid"/>
            <a:round/>
            <a:headEnd type="none" w="med" len="med"/>
            <a:tailEnd type="none" w="med" len="med"/>
          </a:ln>
          <a:effectLst/>
        </p:spPr>
        <p:txBody>
          <a:bodyPr vert="horz" wrap="square" lIns="91440" tIns="45720" rIns="91440" bIns="45720" anchor="t" compatLnSpc="true"/>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true"/>
          </a:gradFill>
          <a:ln w="9525" cap="flat" cmpd="sng" algn="ctr">
            <a:noFill/>
            <a:prstDash val="solid"/>
            <a:round/>
            <a:headEnd type="none" w="med" len="med"/>
            <a:tailEnd type="none" w="med" len="med"/>
          </a:ln>
          <a:effectLst/>
        </p:spPr>
        <p:txBody>
          <a:bodyPr vert="horz" wrap="square" lIns="91440" tIns="45720" rIns="91440" bIns="45720" anchor="t" compatLnSpc="true"/>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true"/>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a:p>
        </p:txBody>
      </p:sp>
      <p:sp>
        <p:nvSpPr>
          <p:cNvPr id="30" name="Text Placeholder 29"/>
          <p:cNvSpPr>
            <a:spLocks noGrp="true"/>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true"/>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C1C834-26D1-432E-835E-E388FC8789C7}" type="datetime1">
              <a:rPr lang="en-US" smtClean="0"/>
            </a:fld>
            <a:endParaRPr lang="en-US"/>
          </a:p>
        </p:txBody>
      </p:sp>
      <p:sp>
        <p:nvSpPr>
          <p:cNvPr id="22" name="Footer Placeholder 21"/>
          <p:cNvSpPr>
            <a:spLocks noGrp="true"/>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true"/>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F57CBCC-0EFC-4EA7-A71B-8F9B02880562}" type="slidenum">
              <a:rPr lang="en-US" smtClean="0"/>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true"/>
              </a:gradFill>
              <a:prstDash val="solid"/>
              <a:round/>
              <a:headEnd type="none" w="med" len="med"/>
              <a:tailEnd type="none" w="med" len="med"/>
            </a:ln>
            <a:effectLst/>
          </p:spPr>
          <p:txBody>
            <a:bodyPr vert="horz" wrap="square" lIns="91440" tIns="45720" rIns="91440" bIns="45720" anchor="t" compatLnSpc="true"/>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true"/>
              </a:gradFill>
              <a:prstDash val="solid"/>
              <a:round/>
              <a:headEnd type="none" w="med" len="med"/>
              <a:tailEnd type="none" w="med" len="med"/>
            </a:ln>
            <a:effectLst/>
          </p:spPr>
          <p:txBody>
            <a:bodyPr vert="horz" wrap="square" lIns="91440" tIns="45720" rIns="91440" bIns="45720" anchor="t" compatLnSpc="true"/>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dbpedia.org/page/Film" TargetMode="Externa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downloads.dbpedia.org/2016-10/"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hyperlink" Target="http://127.0.0.1:50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16"/>
          <p:cNvGrpSpPr/>
          <p:nvPr/>
        </p:nvGrpSpPr>
        <p:grpSpPr bwMode="auto">
          <a:xfrm>
            <a:off x="0" y="1"/>
            <a:ext cx="13614400" cy="6856413"/>
            <a:chOff x="0" y="0"/>
            <a:chExt cx="6432" cy="4319"/>
          </a:xfrm>
        </p:grpSpPr>
        <p:pic>
          <p:nvPicPr>
            <p:cNvPr id="2054" name="Picture 12" descr="AF_Lay2"/>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0" y="4080"/>
              <a:ext cx="6048"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13" descr="AF_Lay2"/>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0" y="0"/>
              <a:ext cx="643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14" descr="AF_Lay2"/>
            <p:cNvPicPr>
              <a:picLocks noChangeAspect="true" noChangeArrowheads="true"/>
            </p:cNvPicPr>
            <p:nvPr/>
          </p:nvPicPr>
          <p:blipFill>
            <a:blip r:embed="rId2">
              <a:extLst>
                <a:ext uri="{28A0092B-C50C-407E-A947-70E740481C1C}">
                  <a14:useLocalDpi xmlns:a14="http://schemas.microsoft.com/office/drawing/2010/main" val="false"/>
                </a:ext>
              </a:extLst>
            </a:blip>
            <a:srcRect/>
            <a:stretch>
              <a:fillRect/>
            </a:stretch>
          </p:blipFill>
          <p:spPr bwMode="auto">
            <a:xfrm>
              <a:off x="0" y="192"/>
              <a:ext cx="213" cy="3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15" descr="AF_Lay2"/>
            <p:cNvPicPr>
              <a:picLocks noChangeAspect="true" noChangeArrowheads="true"/>
            </p:cNvPicPr>
            <p:nvPr/>
          </p:nvPicPr>
          <p:blipFill>
            <a:blip r:embed="rId2">
              <a:extLst>
                <a:ext uri="{28A0092B-C50C-407E-A947-70E740481C1C}">
                  <a14:useLocalDpi xmlns:a14="http://schemas.microsoft.com/office/drawing/2010/main" val="false"/>
                </a:ext>
              </a:extLst>
            </a:blip>
            <a:srcRect/>
            <a:stretch>
              <a:fillRect/>
            </a:stretch>
          </p:blipFill>
          <p:spPr bwMode="auto">
            <a:xfrm>
              <a:off x="5547" y="0"/>
              <a:ext cx="226" cy="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extBox 10"/>
          <p:cNvSpPr txBox="true"/>
          <p:nvPr/>
        </p:nvSpPr>
        <p:spPr>
          <a:xfrm>
            <a:off x="450851" y="3698014"/>
            <a:ext cx="11290300" cy="2168525"/>
          </a:xfrm>
          <a:prstGeom prst="rect">
            <a:avLst/>
          </a:prstGeom>
          <a:noFill/>
        </p:spPr>
        <p:txBody>
          <a:bodyPr wrap="square" rtlCol="0">
            <a:spAutoFit/>
          </a:bodyPr>
          <a:lstStyle/>
          <a:p>
            <a:pPr>
              <a:lnSpc>
                <a:spcPct val="150000"/>
              </a:lnSpc>
              <a:tabLst>
                <a:tab pos="6454775" algn="l"/>
              </a:tabLst>
            </a:pPr>
            <a:r>
              <a:rPr lang="en-US" b="1" smtClean="0">
                <a:latin typeface="Tahoma" pitchFamily="34" charset="0"/>
                <a:ea typeface="Tahoma" pitchFamily="34" charset="0"/>
                <a:cs typeface="Tahoma" pitchFamily="34" charset="0"/>
              </a:rPr>
              <a:t>     Nhóm </a:t>
            </a:r>
            <a:r>
              <a:rPr lang="en-US" b="1" err="1">
                <a:latin typeface="Tahoma" pitchFamily="34" charset="0"/>
                <a:ea typeface="Tahoma" pitchFamily="34" charset="0"/>
                <a:cs typeface="Tahoma" pitchFamily="34" charset="0"/>
              </a:rPr>
              <a:t>thực</a:t>
            </a:r>
            <a:r>
              <a:rPr lang="en-US" b="1">
                <a:latin typeface="Tahoma" pitchFamily="34" charset="0"/>
                <a:ea typeface="Tahoma" pitchFamily="34" charset="0"/>
                <a:cs typeface="Tahoma" pitchFamily="34" charset="0"/>
              </a:rPr>
              <a:t> </a:t>
            </a:r>
            <a:r>
              <a:rPr lang="en-US" b="1" smtClean="0">
                <a:latin typeface="Tahoma" pitchFamily="34" charset="0"/>
                <a:ea typeface="Tahoma" pitchFamily="34" charset="0"/>
                <a:cs typeface="Tahoma" pitchFamily="34" charset="0"/>
              </a:rPr>
              <a:t>hiện:</a:t>
            </a:r>
            <a:r>
              <a:rPr lang="en-US" b="1">
                <a:latin typeface="Tahoma" pitchFamily="34" charset="0"/>
                <a:ea typeface="Tahoma" pitchFamily="34" charset="0"/>
                <a:cs typeface="Tahoma" pitchFamily="34" charset="0"/>
              </a:rPr>
              <a:t>	</a:t>
            </a:r>
            <a:r>
              <a:rPr lang="en-US" b="1" smtClean="0">
                <a:latin typeface="Tahoma" pitchFamily="34" charset="0"/>
                <a:ea typeface="Tahoma" pitchFamily="34" charset="0"/>
                <a:cs typeface="Tahoma" pitchFamily="34" charset="0"/>
              </a:rPr>
              <a:t>	Giảng viên:</a:t>
            </a:r>
            <a:endParaRPr lang="en-US" b="1">
              <a:latin typeface="Tahoma" pitchFamily="34" charset="0"/>
              <a:ea typeface="Tahoma" pitchFamily="34" charset="0"/>
              <a:cs typeface="Tahoma" pitchFamily="34" charset="0"/>
            </a:endParaRPr>
          </a:p>
          <a:p>
            <a:pPr>
              <a:lnSpc>
                <a:spcPct val="150000"/>
              </a:lnSpc>
              <a:tabLst>
                <a:tab pos="7081520" algn="l"/>
              </a:tabLst>
            </a:pPr>
            <a:r>
              <a:rPr lang="en-US" b="1" smtClean="0">
                <a:latin typeface="Tahoma" pitchFamily="34" charset="0"/>
                <a:ea typeface="Tahoma" pitchFamily="34" charset="0"/>
                <a:cs typeface="Tahoma" pitchFamily="34" charset="0"/>
              </a:rPr>
              <a:t>     1</a:t>
            </a:r>
            <a:r>
              <a:rPr lang="en-US" b="1">
                <a:latin typeface="Tahoma" pitchFamily="34" charset="0"/>
                <a:ea typeface="Tahoma" pitchFamily="34" charset="0"/>
                <a:cs typeface="Tahoma" pitchFamily="34" charset="0"/>
              </a:rPr>
              <a:t>. </a:t>
            </a:r>
            <a:r>
              <a:rPr b="1">
                <a:latin typeface="Tahoma" pitchFamily="34" charset="0"/>
                <a:ea typeface="Tahoma" pitchFamily="34" charset="0"/>
                <a:cs typeface="Tahoma" pitchFamily="34" charset="0"/>
                <a:sym typeface="+mn-ea"/>
              </a:rPr>
              <a:t>Trần Lý Văn - M2519034</a:t>
            </a:r>
            <a:r>
              <a:rPr lang="en-US" b="1">
                <a:latin typeface="Tahoma" pitchFamily="34" charset="0"/>
                <a:ea typeface="Tahoma" pitchFamily="34" charset="0"/>
                <a:cs typeface="Tahoma" pitchFamily="34" charset="0"/>
              </a:rPr>
              <a:t>	 </a:t>
            </a:r>
            <a:r>
              <a:rPr lang="en-US" b="1" smtClean="0">
                <a:latin typeface="Tahoma" pitchFamily="34" charset="0"/>
                <a:ea typeface="Tahoma" pitchFamily="34" charset="0"/>
                <a:cs typeface="Tahoma" pitchFamily="34" charset="0"/>
              </a:rPr>
              <a:t>   TS</a:t>
            </a:r>
            <a:r>
              <a:rPr lang="en-US" b="1">
                <a:latin typeface="Tahoma" pitchFamily="34" charset="0"/>
                <a:ea typeface="Tahoma" pitchFamily="34" charset="0"/>
                <a:cs typeface="Tahoma" pitchFamily="34" charset="0"/>
              </a:rPr>
              <a:t>. </a:t>
            </a:r>
            <a:r>
              <a:rPr lang="en-US" altLang="en-US" b="1">
                <a:latin typeface="Tahoma" pitchFamily="34" charset="0"/>
                <a:ea typeface="Tahoma" pitchFamily="34" charset="0"/>
                <a:cs typeface="Tahoma" pitchFamily="34" charset="0"/>
              </a:rPr>
              <a:t>Trương Quốc Định</a:t>
            </a:r>
            <a:endParaRPr lang="vi-VN" b="1">
              <a:latin typeface="Tahoma" pitchFamily="34" charset="0"/>
              <a:ea typeface="Tahoma" pitchFamily="34" charset="0"/>
              <a:cs typeface="Tahoma" pitchFamily="34" charset="0"/>
            </a:endParaRPr>
          </a:p>
          <a:p>
            <a:pPr>
              <a:lnSpc>
                <a:spcPct val="150000"/>
              </a:lnSpc>
              <a:tabLst>
                <a:tab pos="6113145" algn="l"/>
              </a:tabLst>
            </a:pPr>
            <a:r>
              <a:rPr lang="en-US" b="1" smtClean="0">
                <a:latin typeface="Tahoma" pitchFamily="34" charset="0"/>
                <a:ea typeface="Tahoma" pitchFamily="34" charset="0"/>
                <a:cs typeface="Tahoma" pitchFamily="34" charset="0"/>
              </a:rPr>
              <a:t>     </a:t>
            </a:r>
            <a:r>
              <a:rPr lang="en-US" altLang="en-US" b="1" smtClean="0">
                <a:latin typeface="Tahoma" pitchFamily="34" charset="0"/>
                <a:ea typeface="Tahoma" pitchFamily="34" charset="0"/>
                <a:cs typeface="Tahoma" pitchFamily="34" charset="0"/>
              </a:rPr>
              <a:t>2. </a:t>
            </a:r>
            <a:r>
              <a:rPr b="1">
                <a:latin typeface="Tahoma" pitchFamily="34" charset="0"/>
                <a:ea typeface="Tahoma" pitchFamily="34" charset="0"/>
                <a:cs typeface="Tahoma" pitchFamily="34" charset="0"/>
              </a:rPr>
              <a:t> Dương Ngọc Thành – M2519028</a:t>
            </a:r>
            <a:endParaRPr b="1">
              <a:latin typeface="Tahoma" pitchFamily="34" charset="0"/>
              <a:ea typeface="Tahoma" pitchFamily="34" charset="0"/>
              <a:cs typeface="Tahoma" pitchFamily="34" charset="0"/>
            </a:endParaRPr>
          </a:p>
          <a:p>
            <a:pPr>
              <a:lnSpc>
                <a:spcPct val="150000"/>
              </a:lnSpc>
              <a:tabLst>
                <a:tab pos="6113145" algn="l"/>
              </a:tabLst>
            </a:pPr>
            <a:r>
              <a:rPr lang="en-US" b="1">
                <a:latin typeface="Tahoma" pitchFamily="34" charset="0"/>
                <a:ea typeface="Tahoma" pitchFamily="34" charset="0"/>
                <a:cs typeface="Tahoma" pitchFamily="34" charset="0"/>
              </a:rPr>
              <a:t>     3.  </a:t>
            </a:r>
            <a:r>
              <a:rPr b="1">
                <a:latin typeface="Tahoma" pitchFamily="34" charset="0"/>
                <a:ea typeface="Tahoma" pitchFamily="34" charset="0"/>
                <a:cs typeface="Tahoma" pitchFamily="34" charset="0"/>
              </a:rPr>
              <a:t>Nguyễn Thái Thị Ngọc Trân – M2519032</a:t>
            </a:r>
            <a:endParaRPr b="1">
              <a:latin typeface="Tahoma" pitchFamily="34" charset="0"/>
              <a:ea typeface="Tahoma" pitchFamily="34" charset="0"/>
              <a:cs typeface="Tahoma" pitchFamily="34" charset="0"/>
            </a:endParaRPr>
          </a:p>
          <a:p>
            <a:pPr>
              <a:lnSpc>
                <a:spcPct val="150000"/>
              </a:lnSpc>
              <a:tabLst>
                <a:tab pos="6113145" algn="l"/>
              </a:tabLst>
            </a:pPr>
            <a:r>
              <a:rPr lang="en-US" b="1">
                <a:latin typeface="Tahoma" pitchFamily="34" charset="0"/>
                <a:ea typeface="Tahoma" pitchFamily="34" charset="0"/>
                <a:cs typeface="Tahoma" pitchFamily="34" charset="0"/>
              </a:rPr>
              <a:t>     4.  </a:t>
            </a:r>
            <a:r>
              <a:rPr b="1">
                <a:latin typeface="Tahoma" pitchFamily="34" charset="0"/>
                <a:ea typeface="Tahoma" pitchFamily="34" charset="0"/>
                <a:cs typeface="Tahoma" pitchFamily="34" charset="0"/>
              </a:rPr>
              <a:t>Dương Quỳnh Như  - M2519020</a:t>
            </a:r>
            <a:endParaRPr b="1">
              <a:latin typeface="Tahoma" pitchFamily="34" charset="0"/>
              <a:ea typeface="Tahoma" pitchFamily="34" charset="0"/>
              <a:cs typeface="Tahoma" pitchFamily="34" charset="0"/>
            </a:endParaRPr>
          </a:p>
        </p:txBody>
      </p:sp>
      <p:sp>
        <p:nvSpPr>
          <p:cNvPr id="13" name="Google Shape;72;p13"/>
          <p:cNvSpPr txBox="true">
            <a:spLocks noGrp="true"/>
          </p:cNvSpPr>
          <p:nvPr>
            <p:ph type="ctrTitle"/>
          </p:nvPr>
        </p:nvSpPr>
        <p:spPr>
          <a:xfrm>
            <a:off x="673100" y="2709545"/>
            <a:ext cx="11068050" cy="789940"/>
          </a:xfrm>
          <a:prstGeom prst="rect">
            <a:avLst/>
          </a:prstGeom>
        </p:spPr>
        <p:txBody>
          <a:bodyPr spcFirstLastPara="1" wrap="square" lIns="91425" tIns="91425" rIns="91425" bIns="91425" anchor="t" anchorCtr="false">
            <a:noAutofit/>
          </a:bodyPr>
          <a:lstStyle/>
          <a:p>
            <a:pPr marL="0" lvl="0" indent="0" algn="ctr" rtl="0">
              <a:spcBef>
                <a:spcPts val="600"/>
              </a:spcBef>
              <a:spcAft>
                <a:spcPts val="600"/>
              </a:spcAft>
              <a:buNone/>
            </a:pPr>
            <a:r>
              <a:rPr lang="en-US" altLang="en-US" sz="3600" b="1" cap="all" smtClean="0">
                <a:solidFill>
                  <a:schemeClr val="accent5">
                    <a:lumMod val="75000"/>
                  </a:schemeClr>
                </a:solidFill>
                <a:uFillTx/>
                <a:latin typeface="Tahoma" pitchFamily="34" charset="0"/>
                <a:ea typeface="Tahoma" pitchFamily="34" charset="0"/>
                <a:cs typeface="Tahoma" pitchFamily="34" charset="0"/>
                <a:sym typeface="Montserrat"/>
              </a:rPr>
              <a:t>Hệ thống quản lý khu trọ Quận Cái Răng</a:t>
            </a:r>
            <a:r>
              <a:rPr lang="en-US" altLang="en-US" sz="3600" b="1" smtClean="0">
                <a:solidFill>
                  <a:schemeClr val="accent5">
                    <a:lumMod val="75000"/>
                  </a:schemeClr>
                </a:solidFill>
                <a:latin typeface="Tahoma" pitchFamily="34" charset="0"/>
                <a:ea typeface="Tahoma" pitchFamily="34" charset="0"/>
                <a:cs typeface="Tahoma" pitchFamily="34" charset="0"/>
                <a:sym typeface="Montserrat"/>
              </a:rPr>
              <a:t> </a:t>
            </a:r>
            <a:endParaRPr lang="en-US" altLang="en-US" sz="3600" b="1" smtClean="0">
              <a:solidFill>
                <a:schemeClr val="accent5">
                  <a:lumMod val="75000"/>
                </a:schemeClr>
              </a:solidFill>
              <a:latin typeface="Tahoma" pitchFamily="34" charset="0"/>
              <a:ea typeface="Tahoma" pitchFamily="34" charset="0"/>
              <a:cs typeface="Tahoma" pitchFamily="34" charset="0"/>
              <a:sym typeface="Montserrat"/>
            </a:endParaRPr>
          </a:p>
        </p:txBody>
      </p:sp>
      <p:pic>
        <p:nvPicPr>
          <p:cNvPr id="4" name="Picture 3"/>
          <p:cNvPicPr>
            <a:picLocks noChangeAspect="true"/>
          </p:cNvPicPr>
          <p:nvPr/>
        </p:nvPicPr>
        <p:blipFill>
          <a:blip r:embed="rId3"/>
          <a:stretch>
            <a:fillRect/>
          </a:stretch>
        </p:blipFill>
        <p:spPr>
          <a:xfrm>
            <a:off x="3206750" y="473075"/>
            <a:ext cx="5778500" cy="19431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 y="1"/>
            <a:ext cx="7467601" cy="1167318"/>
          </a:xfrm>
          <a:solidFill>
            <a:schemeClr val="accent5"/>
          </a:solidFill>
        </p:spPr>
        <p:txBody>
          <a:bodyPr>
            <a:normAutofit/>
          </a:bodyPr>
          <a:lstStyle/>
          <a:p>
            <a:pPr algn="ctr">
              <a:lnSpc>
                <a:spcPct val="100000"/>
              </a:lnSpc>
            </a:pPr>
            <a:r>
              <a:rPr lang="en-US" sz="3200" b="1" smtClean="0">
                <a:solidFill>
                  <a:schemeClr val="bg1"/>
                </a:solidFill>
                <a:latin typeface="Arial" panose="020B0604020202020204" pitchFamily="34" charset="0"/>
                <a:cs typeface="Arial" panose="020B0604020202020204" pitchFamily="34" charset="0"/>
              </a:rPr>
              <a:t>HỆ </a:t>
            </a:r>
            <a:r>
              <a:rPr lang="en-US" sz="3200" b="1">
                <a:solidFill>
                  <a:schemeClr val="bg1"/>
                </a:solidFill>
                <a:latin typeface="Arial" panose="020B0604020202020204" pitchFamily="34" charset="0"/>
                <a:cs typeface="Arial" panose="020B0604020202020204" pitchFamily="34" charset="0"/>
              </a:rPr>
              <a:t>THỐNG TÌM KIẾM PHIM </a:t>
            </a:r>
            <a:br>
              <a:rPr lang="en-US" sz="3200" b="1" smtClean="0">
                <a:solidFill>
                  <a:schemeClr val="bg1"/>
                </a:solidFill>
                <a:latin typeface="Arial" panose="020B0604020202020204" pitchFamily="34" charset="0"/>
                <a:cs typeface="Arial" panose="020B0604020202020204" pitchFamily="34" charset="0"/>
              </a:rPr>
            </a:br>
            <a:r>
              <a:rPr lang="en-US" sz="3200" b="1" smtClean="0">
                <a:solidFill>
                  <a:schemeClr val="bg1"/>
                </a:solidFill>
                <a:latin typeface="Arial" panose="020B0604020202020204" pitchFamily="34" charset="0"/>
                <a:cs typeface="Arial" panose="020B0604020202020204" pitchFamily="34" charset="0"/>
              </a:rPr>
              <a:t>TRÊN </a:t>
            </a:r>
            <a:r>
              <a:rPr lang="en-US" sz="3200" b="1">
                <a:solidFill>
                  <a:schemeClr val="bg1"/>
                </a:solidFill>
                <a:latin typeface="Arial" panose="020B0604020202020204" pitchFamily="34" charset="0"/>
                <a:cs typeface="Arial" panose="020B0604020202020204" pitchFamily="34" charset="0"/>
              </a:rPr>
              <a:t>DỮ LIỆU </a:t>
            </a:r>
            <a:r>
              <a:rPr lang="en-US" sz="3200" b="1" smtClean="0">
                <a:solidFill>
                  <a:schemeClr val="bg1"/>
                </a:solidFill>
                <a:latin typeface="Arial" panose="020B0604020202020204" pitchFamily="34" charset="0"/>
                <a:cs typeface="Arial" panose="020B0604020202020204" pitchFamily="34" charset="0"/>
              </a:rPr>
              <a:t>DBPEDIA</a:t>
            </a:r>
            <a:endParaRPr lang="en-US" sz="3200" b="1">
              <a:solidFill>
                <a:schemeClr val="bg1"/>
              </a:solidFill>
              <a:latin typeface="Arial" panose="020B0604020202020204" pitchFamily="34" charset="0"/>
              <a:cs typeface="Arial" panose="020B0604020202020204" pitchFamily="34" charset="0"/>
            </a:endParaRPr>
          </a:p>
        </p:txBody>
      </p:sp>
      <p:sp>
        <p:nvSpPr>
          <p:cNvPr id="3" name="Content Placeholder 2"/>
          <p:cNvSpPr>
            <a:spLocks noGrp="true"/>
          </p:cNvSpPr>
          <p:nvPr>
            <p:ph idx="1"/>
          </p:nvPr>
        </p:nvSpPr>
        <p:spPr>
          <a:xfrm>
            <a:off x="0" y="1440611"/>
            <a:ext cx="12192000" cy="622293"/>
          </a:xfrm>
        </p:spPr>
        <p:txBody>
          <a:bodyPr/>
          <a:lstStyle/>
          <a:p>
            <a:pPr marL="457200" lvl="1" indent="0">
              <a:buNone/>
            </a:pPr>
            <a:r>
              <a:rPr lang="en-US" sz="3200" b="1" smtClean="0">
                <a:latin typeface="Arial" panose="020B0604020202020204" pitchFamily="34" charset="0"/>
                <a:cs typeface="Arial" panose="020B0604020202020204" pitchFamily="34" charset="0"/>
              </a:rPr>
              <a:t>4. Kết luận</a:t>
            </a:r>
            <a:endParaRPr lang="en-US" sz="3200" b="1">
              <a:latin typeface="Arial" panose="020B0604020202020204" pitchFamily="34" charset="0"/>
              <a:cs typeface="Arial" panose="020B0604020202020204" pitchFamily="34" charset="0"/>
            </a:endParaRPr>
          </a:p>
        </p:txBody>
      </p:sp>
      <p:sp>
        <p:nvSpPr>
          <p:cNvPr id="7" name="Title 1"/>
          <p:cNvSpPr txBox="true"/>
          <p:nvPr/>
        </p:nvSpPr>
        <p:spPr>
          <a:xfrm>
            <a:off x="7467600" y="0"/>
            <a:ext cx="4724400" cy="1167318"/>
          </a:xfrm>
          <a:prstGeom prst="rect">
            <a:avLst/>
          </a:prstGeom>
          <a:solidFill>
            <a:schemeClr val="tx1">
              <a:lumMod val="95000"/>
              <a:lumOff val="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r>
              <a:rPr lang="vi-VN" sz="1800" b="1">
                <a:solidFill>
                  <a:schemeClr val="bg2">
                    <a:lumMod val="50000"/>
                  </a:schemeClr>
                </a:solidFill>
                <a:latin typeface="Arial" panose="020B0604020202020204" pitchFamily="34" charset="0"/>
                <a:cs typeface="Arial" panose="020B0604020202020204" pitchFamily="34" charset="0"/>
              </a:rPr>
              <a:t>Xây dựng ontology schem</a:t>
            </a:r>
            <a:r>
              <a:rPr lang="en-US" sz="1800" b="1">
                <a:solidFill>
                  <a:schemeClr val="bg2">
                    <a:lumMod val="50000"/>
                  </a:schemeClr>
                </a:solidFill>
                <a:latin typeface="Arial" panose="020B0604020202020204" pitchFamily="34" charset="0"/>
                <a:cs typeface="Arial" panose="020B0604020202020204" pitchFamily="34" charset="0"/>
              </a:rPr>
              <a:t>a </a:t>
            </a:r>
            <a:r>
              <a:rPr lang="vi-VN" sz="1800" b="1">
                <a:solidFill>
                  <a:schemeClr val="bg2">
                    <a:lumMod val="50000"/>
                  </a:schemeClr>
                </a:solidFill>
                <a:latin typeface="Arial" panose="020B0604020202020204" pitchFamily="34" charset="0"/>
                <a:cs typeface="Arial" panose="020B0604020202020204" pitchFamily="34" charset="0"/>
              </a:rPr>
              <a:t>(Tbox)</a:t>
            </a:r>
            <a:r>
              <a:rPr lang="en-US" sz="1800" b="1">
                <a:solidFill>
                  <a:schemeClr val="bg2">
                    <a:lumMod val="50000"/>
                  </a:schemeClr>
                </a:solidFill>
                <a:latin typeface="Arial" panose="020B0604020202020204" pitchFamily="34" charset="0"/>
                <a:cs typeface="Arial" panose="020B0604020202020204" pitchFamily="34" charset="0"/>
              </a:rPr>
              <a:t>  </a:t>
            </a:r>
            <a:r>
              <a:rPr lang="vi-VN" sz="1800" b="1">
                <a:solidFill>
                  <a:schemeClr val="bg2">
                    <a:lumMod val="50000"/>
                  </a:schemeClr>
                </a:solidFill>
                <a:latin typeface="Arial" panose="020B0604020202020204" pitchFamily="34" charset="0"/>
                <a:cs typeface="Arial" panose="020B0604020202020204" pitchFamily="34" charset="0"/>
              </a:rPr>
              <a:t> </a:t>
            </a:r>
            <a:endParaRPr lang="en-US" sz="1800" b="1">
              <a:solidFill>
                <a:schemeClr val="bg2">
                  <a:lumMod val="50000"/>
                </a:schemeClr>
              </a:solidFill>
              <a:latin typeface="Arial" panose="020B0604020202020204" pitchFamily="34" charset="0"/>
              <a:cs typeface="Arial" panose="020B0604020202020204" pitchFamily="34" charset="0"/>
            </a:endParaRPr>
          </a:p>
          <a:p>
            <a:pPr marL="342900" indent="-342900">
              <a:buAutoNum type="arabicPeriod"/>
            </a:pPr>
            <a:r>
              <a:rPr lang="en-US" sz="1800" b="1">
                <a:solidFill>
                  <a:schemeClr val="bg2">
                    <a:lumMod val="50000"/>
                  </a:schemeClr>
                </a:solidFill>
                <a:latin typeface="Arial" panose="020B0604020202020204" pitchFamily="34" charset="0"/>
                <a:cs typeface="Arial" panose="020B0604020202020204" pitchFamily="34" charset="0"/>
              </a:rPr>
              <a:t>I</a:t>
            </a:r>
            <a:r>
              <a:rPr lang="en-US" altLang="en-US" sz="1800" b="1">
                <a:solidFill>
                  <a:schemeClr val="bg2">
                    <a:lumMod val="50000"/>
                  </a:schemeClr>
                </a:solidFill>
                <a:latin typeface="Arial" panose="020B0604020202020204" pitchFamily="34" charset="0"/>
                <a:cs typeface="Arial" panose="020B0604020202020204" pitchFamily="34" charset="0"/>
              </a:rPr>
              <a:t>m</a:t>
            </a:r>
            <a:r>
              <a:rPr lang="en-US" sz="1800" b="1">
                <a:solidFill>
                  <a:schemeClr val="bg2">
                    <a:lumMod val="50000"/>
                  </a:schemeClr>
                </a:solidFill>
                <a:latin typeface="Arial" panose="020B0604020202020204" pitchFamily="34" charset="0"/>
                <a:cs typeface="Arial" panose="020B0604020202020204" pitchFamily="34" charset="0"/>
              </a:rPr>
              <a:t>port KB từ </a:t>
            </a:r>
            <a:r>
              <a:rPr lang="vi-VN" sz="1800" b="1">
                <a:solidFill>
                  <a:schemeClr val="bg2">
                    <a:lumMod val="50000"/>
                  </a:schemeClr>
                </a:solidFill>
                <a:latin typeface="Arial" panose="020B0604020202020204" pitchFamily="34" charset="0"/>
                <a:cs typeface="Arial" panose="020B0604020202020204" pitchFamily="34" charset="0"/>
              </a:rPr>
              <a:t>DBPedia vào Abox</a:t>
            </a:r>
            <a:endParaRPr lang="en-US" sz="1800" b="1">
              <a:solidFill>
                <a:schemeClr val="bg2">
                  <a:lumMod val="50000"/>
                </a:schemeClr>
              </a:solidFill>
              <a:latin typeface="Arial" panose="020B0604020202020204" pitchFamily="34" charset="0"/>
              <a:cs typeface="Arial" panose="020B0604020202020204" pitchFamily="34" charset="0"/>
            </a:endParaRPr>
          </a:p>
          <a:p>
            <a:pPr marL="342900" indent="-342900">
              <a:buAutoNum type="arabicPeriod"/>
            </a:pPr>
            <a:r>
              <a:rPr lang="en-US" sz="1800" b="1">
                <a:solidFill>
                  <a:schemeClr val="bg2">
                    <a:lumMod val="50000"/>
                  </a:schemeClr>
                </a:solidFill>
                <a:latin typeface="Arial" panose="020B0604020202020204" pitchFamily="34" charset="0"/>
                <a:cs typeface="Arial" panose="020B0604020202020204" pitchFamily="34" charset="0"/>
              </a:rPr>
              <a:t>Xây dựng ứng dụng tìm kiếm phim</a:t>
            </a:r>
            <a:endParaRPr lang="en-US" sz="1800" b="1">
              <a:solidFill>
                <a:schemeClr val="bg2">
                  <a:lumMod val="50000"/>
                </a:schemeClr>
              </a:solidFill>
              <a:latin typeface="Arial" panose="020B0604020202020204" pitchFamily="34" charset="0"/>
              <a:cs typeface="Arial" panose="020B0604020202020204" pitchFamily="34" charset="0"/>
            </a:endParaRPr>
          </a:p>
          <a:p>
            <a:pPr marL="342900" indent="-342900">
              <a:buAutoNum type="arabicPeriod"/>
            </a:pPr>
            <a:r>
              <a:rPr lang="vi-VN" sz="1800" b="1">
                <a:solidFill>
                  <a:schemeClr val="bg1"/>
                </a:solidFill>
                <a:latin typeface="Arial" panose="020B0604020202020204" pitchFamily="34" charset="0"/>
                <a:cs typeface="Arial" panose="020B0604020202020204" pitchFamily="34" charset="0"/>
              </a:rPr>
              <a:t>Kết luận</a:t>
            </a:r>
            <a:endParaRPr lang="vi-VN" sz="1800" b="1">
              <a:solidFill>
                <a:schemeClr val="bg1"/>
              </a:solidFill>
              <a:latin typeface="Arial" panose="020B0604020202020204" pitchFamily="34" charset="0"/>
              <a:cs typeface="Arial" panose="020B0604020202020204" pitchFamily="34" charset="0"/>
            </a:endParaRPr>
          </a:p>
        </p:txBody>
      </p:sp>
      <p:sp>
        <p:nvSpPr>
          <p:cNvPr id="8" name="Content Placeholder 2"/>
          <p:cNvSpPr txBox="true"/>
          <p:nvPr/>
        </p:nvSpPr>
        <p:spPr>
          <a:xfrm>
            <a:off x="0" y="2395643"/>
            <a:ext cx="12192000" cy="38106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200000"/>
              </a:lnSpc>
              <a:buFont typeface="Arial" panose="020B0604020202020204" pitchFamily="34" charset="0"/>
              <a:buNone/>
            </a:pPr>
            <a:r>
              <a:rPr lang="en-US" sz="3000"/>
              <a:t>	</a:t>
            </a:r>
            <a:endParaRPr lang="en-US" sz="3000">
              <a:latin typeface="Arial" panose="020B0604020202020204" pitchFamily="34" charset="0"/>
              <a:cs typeface="Arial" panose="020B0604020202020204" pitchFamily="34" charset="0"/>
            </a:endParaRPr>
          </a:p>
        </p:txBody>
      </p:sp>
      <p:sp>
        <p:nvSpPr>
          <p:cNvPr id="4" name="Slide Number Placeholder 3"/>
          <p:cNvSpPr>
            <a:spLocks noGrp="true"/>
          </p:cNvSpPr>
          <p:nvPr>
            <p:ph type="sldNum" sz="quarter" idx="12"/>
          </p:nvPr>
        </p:nvSpPr>
        <p:spPr/>
        <p:txBody>
          <a:bodyPr/>
          <a:lstStyle/>
          <a:p>
            <a:fld id="{1F57CBCC-0EFC-4EA7-A71B-8F9B02880562}" type="slidenum">
              <a:rPr lang="en-US" sz="1400" smtClean="0">
                <a:latin typeface="Arial (Body)"/>
              </a:rPr>
            </a:fld>
            <a:endParaRPr lang="en-US" sz="1400">
              <a:latin typeface="Arial (Body)"/>
            </a:endParaRPr>
          </a:p>
        </p:txBody>
      </p:sp>
      <p:sp>
        <p:nvSpPr>
          <p:cNvPr id="9" name="Content Placeholder 2"/>
          <p:cNvSpPr txBox="true"/>
          <p:nvPr/>
        </p:nvSpPr>
        <p:spPr>
          <a:xfrm>
            <a:off x="430306" y="2110863"/>
            <a:ext cx="11304494" cy="40953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4000"/>
              </a:lnSpc>
              <a:spcBef>
                <a:spcPts val="600"/>
              </a:spcBef>
              <a:spcAft>
                <a:spcPts val="600"/>
              </a:spcAft>
              <a:buFontTx/>
              <a:buChar char="-"/>
            </a:pPr>
            <a:r>
              <a:rPr sz="3200">
                <a:latin typeface="Arial" panose="020B0604020202020204" pitchFamily="34" charset="0"/>
                <a:cs typeface="Arial" panose="020B0604020202020204" pitchFamily="34" charset="0"/>
              </a:rPr>
              <a:t>Nhóm đã ứng dụng được các kiến thức về GIS và vận dụng được các thư viện để xây đựng một hệ thống thông tin địa lý nhỏ tương đối đáp ứng các yêu cầu bài tập lớn</a:t>
            </a:r>
            <a:r>
              <a:rPr lang="vi-VN" sz="3200" smtClean="0">
                <a:latin typeface="Arial" panose="020B0604020202020204" pitchFamily="34" charset="0"/>
                <a:cs typeface="Arial" panose="020B0604020202020204" pitchFamily="34" charset="0"/>
              </a:rPr>
              <a:t>.</a:t>
            </a:r>
            <a:endParaRPr lang="vi-VN" sz="3200" smtClean="0">
              <a:latin typeface="Arial" panose="020B0604020202020204" pitchFamily="34" charset="0"/>
              <a:cs typeface="Arial" panose="020B0604020202020204" pitchFamily="34" charset="0"/>
            </a:endParaRPr>
          </a:p>
          <a:p>
            <a:pPr algn="just">
              <a:lnSpc>
                <a:spcPct val="114000"/>
              </a:lnSpc>
              <a:spcBef>
                <a:spcPts val="600"/>
              </a:spcBef>
              <a:spcAft>
                <a:spcPts val="600"/>
              </a:spcAft>
              <a:buFontTx/>
              <a:buChar char="-"/>
            </a:pPr>
            <a:r>
              <a:rPr lang="en-US" altLang="vi-VN" sz="3200" smtClean="0">
                <a:latin typeface="Arial" panose="020B0604020202020204" pitchFamily="34" charset="0"/>
                <a:cs typeface="Arial" panose="020B0604020202020204" pitchFamily="34" charset="0"/>
              </a:rPr>
              <a:t>Bài tập cần tiếp tục phát triển thêm module quản lý chủ trọ, khu trọ của mỗi chủ trọ, </a:t>
            </a:r>
            <a:endParaRPr lang="en-US" sz="3200" smtClean="0">
              <a:latin typeface="Arial" panose="020B0604020202020204" pitchFamily="34" charset="0"/>
              <a:cs typeface="Arial" panose="020B0604020202020204" pitchFamily="34" charset="0"/>
            </a:endParaRPr>
          </a:p>
          <a:p>
            <a:pPr algn="just">
              <a:lnSpc>
                <a:spcPct val="114000"/>
              </a:lnSpc>
              <a:spcBef>
                <a:spcPts val="600"/>
              </a:spcBef>
              <a:spcAft>
                <a:spcPts val="600"/>
              </a:spcAft>
              <a:buFontTx/>
              <a:buChar char="-"/>
            </a:pPr>
            <a:endParaRPr lang="en-US" sz="320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true"/>
          </p:cNvSpPr>
          <p:nvPr>
            <p:ph type="sldNum" sz="quarter" idx="12"/>
          </p:nvPr>
        </p:nvSpPr>
        <p:spPr/>
        <p:txBody>
          <a:bodyPr/>
          <a:lstStyle/>
          <a:p>
            <a:fld id="{1F57CBCC-0EFC-4EA7-A71B-8F9B02880562}" type="slidenum">
              <a:rPr lang="en-US" smtClean="0"/>
            </a:fld>
            <a:endParaRPr lang="en-US"/>
          </a:p>
        </p:txBody>
      </p:sp>
      <p:pic>
        <p:nvPicPr>
          <p:cNvPr id="3074" name="Picture 2"/>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0800000">
            <a:off x="-1" y="5723442"/>
            <a:ext cx="12192000" cy="113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a:spLocks noGrp="true"/>
          </p:cNvSpPr>
          <p:nvPr>
            <p:ph idx="1"/>
          </p:nvPr>
        </p:nvSpPr>
        <p:spPr>
          <a:xfrm>
            <a:off x="-1" y="2804741"/>
            <a:ext cx="12192000" cy="622293"/>
          </a:xfrm>
        </p:spPr>
        <p:txBody>
          <a:bodyPr>
            <a:noAutofit/>
          </a:bodyPr>
          <a:lstStyle/>
          <a:p>
            <a:pPr marL="0" indent="0" algn="ctr">
              <a:buNone/>
            </a:pPr>
            <a:r>
              <a:rPr lang="en-US" sz="4400" b="1" err="1">
                <a:latin typeface="Arial (Body)"/>
              </a:rPr>
              <a:t>Cảm</a:t>
            </a:r>
            <a:r>
              <a:rPr lang="en-US" sz="4400" b="1">
                <a:latin typeface="Arial (Body)"/>
              </a:rPr>
              <a:t> </a:t>
            </a:r>
            <a:r>
              <a:rPr lang="en-US" sz="4400" b="1" err="1">
                <a:latin typeface="Arial (Body)"/>
              </a:rPr>
              <a:t>ơn</a:t>
            </a:r>
            <a:r>
              <a:rPr lang="en-US" sz="4400" b="1">
                <a:latin typeface="Arial (Body)"/>
              </a:rPr>
              <a:t> </a:t>
            </a:r>
            <a:r>
              <a:rPr lang="en-US" sz="4400" b="1" err="1">
                <a:latin typeface="Arial (Body)"/>
              </a:rPr>
              <a:t>thầy</a:t>
            </a:r>
            <a:r>
              <a:rPr lang="en-US" sz="4400" b="1">
                <a:latin typeface="Arial (Body)"/>
              </a:rPr>
              <a:t> </a:t>
            </a:r>
            <a:r>
              <a:rPr lang="en-US" sz="4400" b="1" err="1">
                <a:latin typeface="Arial (Body)"/>
              </a:rPr>
              <a:t>và</a:t>
            </a:r>
            <a:r>
              <a:rPr lang="en-US" sz="4400" b="1">
                <a:latin typeface="Arial (Body)"/>
              </a:rPr>
              <a:t> </a:t>
            </a:r>
            <a:r>
              <a:rPr lang="en-US" sz="4400" b="1" err="1">
                <a:latin typeface="Arial (Body)"/>
              </a:rPr>
              <a:t>các</a:t>
            </a:r>
            <a:r>
              <a:rPr lang="en-US" sz="4400" b="1">
                <a:latin typeface="Arial (Body)"/>
              </a:rPr>
              <a:t> </a:t>
            </a:r>
            <a:r>
              <a:rPr lang="en-US" sz="4400" b="1" err="1">
                <a:latin typeface="Arial (Body)"/>
              </a:rPr>
              <a:t>bạn</a:t>
            </a:r>
            <a:r>
              <a:rPr lang="en-US" sz="4400" b="1">
                <a:latin typeface="Arial (Body)"/>
              </a:rPr>
              <a:t> </a:t>
            </a:r>
            <a:r>
              <a:rPr lang="en-US" sz="4400" b="1" err="1">
                <a:latin typeface="Arial (Body)"/>
              </a:rPr>
              <a:t>đã</a:t>
            </a:r>
            <a:r>
              <a:rPr lang="en-US" sz="4400" b="1">
                <a:latin typeface="Arial (Body)"/>
              </a:rPr>
              <a:t> </a:t>
            </a:r>
            <a:r>
              <a:rPr lang="en-US" sz="4400" b="1" err="1">
                <a:latin typeface="Arial (Body)"/>
              </a:rPr>
              <a:t>theo</a:t>
            </a:r>
            <a:r>
              <a:rPr lang="en-US" sz="4400" b="1">
                <a:latin typeface="Arial (Body)"/>
              </a:rPr>
              <a:t> </a:t>
            </a:r>
            <a:r>
              <a:rPr lang="en-US" sz="4400" b="1" smtClean="0">
                <a:latin typeface="Arial (Body)"/>
              </a:rPr>
              <a:t>dõi !</a:t>
            </a:r>
            <a:endParaRPr lang="en-US" sz="5400" b="1">
              <a:latin typeface="Arial (Body)"/>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0" y="1"/>
            <a:ext cx="12192000" cy="1167318"/>
          </a:xfrm>
          <a:solidFill>
            <a:schemeClr val="accent1">
              <a:lumMod val="75000"/>
            </a:schemeClr>
          </a:solidFill>
        </p:spPr>
        <p:txBody>
          <a:bodyPr>
            <a:normAutofit/>
          </a:bodyPr>
          <a:lstStyle/>
          <a:p>
            <a:r>
              <a:rPr lang="en-US" sz="3100" b="1">
                <a:solidFill>
                  <a:schemeClr val="bg1"/>
                </a:solidFill>
                <a:latin typeface="Arial" panose="020B0604020202020204" pitchFamily="34" charset="0"/>
                <a:cs typeface="Arial" panose="020B0604020202020204" pitchFamily="34" charset="0"/>
              </a:rPr>
              <a:t>	NỘI DUNG BÁO CÁO </a:t>
            </a:r>
            <a:endParaRPr lang="en-US" sz="3100" b="1">
              <a:solidFill>
                <a:schemeClr val="bg1"/>
              </a:solidFill>
              <a:latin typeface="Arial" panose="020B0604020202020204" pitchFamily="34" charset="0"/>
              <a:cs typeface="Arial" panose="020B0604020202020204" pitchFamily="34" charset="0"/>
            </a:endParaRPr>
          </a:p>
        </p:txBody>
      </p:sp>
      <p:sp>
        <p:nvSpPr>
          <p:cNvPr id="3" name="Content Placeholder 2"/>
          <p:cNvSpPr>
            <a:spLocks noGrp="true"/>
          </p:cNvSpPr>
          <p:nvPr>
            <p:ph idx="1"/>
          </p:nvPr>
        </p:nvSpPr>
        <p:spPr>
          <a:xfrm>
            <a:off x="0" y="1860831"/>
            <a:ext cx="12192000" cy="622293"/>
          </a:xfrm>
        </p:spPr>
        <p:txBody>
          <a:bodyPr/>
          <a:lstStyle/>
          <a:p>
            <a:pPr marL="0" indent="0">
              <a:buNone/>
            </a:pPr>
            <a:r>
              <a:rPr lang="en-US"/>
              <a:t>	</a:t>
            </a:r>
            <a:r>
              <a:rPr lang="en-US" sz="3200">
                <a:latin typeface="Arial" panose="020B0604020202020204" pitchFamily="34" charset="0"/>
                <a:cs typeface="Arial" panose="020B0604020202020204" pitchFamily="34" charset="0"/>
              </a:rPr>
              <a:t>1. </a:t>
            </a:r>
            <a:r>
              <a:rPr lang="en-US" altLang="en-US" sz="3200" smtClean="0">
                <a:latin typeface="Arial" panose="020B0604020202020204" pitchFamily="34" charset="0"/>
                <a:cs typeface="Arial" panose="020B0604020202020204" pitchFamily="34" charset="0"/>
              </a:rPr>
              <a:t>Mô tả yêu cầu</a:t>
            </a:r>
            <a:endParaRPr lang="en-US" sz="3200">
              <a:latin typeface="Arial" panose="020B0604020202020204" pitchFamily="34" charset="0"/>
              <a:cs typeface="Arial" panose="020B0604020202020204" pitchFamily="34" charset="0"/>
            </a:endParaRPr>
          </a:p>
        </p:txBody>
      </p:sp>
      <p:sp>
        <p:nvSpPr>
          <p:cNvPr id="4" name="Content Placeholder 2"/>
          <p:cNvSpPr txBox="true"/>
          <p:nvPr/>
        </p:nvSpPr>
        <p:spPr>
          <a:xfrm>
            <a:off x="0" y="2848296"/>
            <a:ext cx="12192000" cy="622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	</a:t>
            </a:r>
            <a:r>
              <a:rPr lang="en-US" sz="3200">
                <a:latin typeface="Arial" panose="020B0604020202020204" pitchFamily="34" charset="0"/>
                <a:cs typeface="Arial" panose="020B0604020202020204" pitchFamily="34" charset="0"/>
              </a:rPr>
              <a:t>2. </a:t>
            </a:r>
            <a:r>
              <a:rPr lang="en-US" altLang="en-US" sz="3200">
                <a:latin typeface="Arial" panose="020B0604020202020204" pitchFamily="34" charset="0"/>
                <a:cs typeface="Arial" panose="020B0604020202020204" pitchFamily="34" charset="0"/>
              </a:rPr>
              <a:t>Thiết kế </a:t>
            </a:r>
            <a:r>
              <a:rPr lang="" altLang="en-US" sz="3200">
                <a:latin typeface="Arial" panose="020B0604020202020204" pitchFamily="34" charset="0"/>
                <a:cs typeface="Arial" panose="020B0604020202020204" pitchFamily="34" charset="0"/>
              </a:rPr>
              <a:t>CSDL, </a:t>
            </a:r>
            <a:endParaRPr lang="" altLang="en-US" sz="3200">
              <a:latin typeface="Arial" panose="020B0604020202020204" pitchFamily="34" charset="0"/>
              <a:cs typeface="Arial" panose="020B0604020202020204" pitchFamily="34" charset="0"/>
            </a:endParaRPr>
          </a:p>
        </p:txBody>
      </p:sp>
      <p:sp>
        <p:nvSpPr>
          <p:cNvPr id="5" name="Content Placeholder 2"/>
          <p:cNvSpPr txBox="true"/>
          <p:nvPr/>
        </p:nvSpPr>
        <p:spPr>
          <a:xfrm>
            <a:off x="0" y="3835761"/>
            <a:ext cx="12192000" cy="622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	</a:t>
            </a:r>
            <a:r>
              <a:rPr lang="en-US" sz="3200">
                <a:latin typeface="Arial" panose="020B0604020202020204" pitchFamily="34" charset="0"/>
                <a:cs typeface="Arial" panose="020B0604020202020204" pitchFamily="34" charset="0"/>
              </a:rPr>
              <a:t>3. </a:t>
            </a:r>
            <a:r>
              <a:rPr lang="en-US" altLang="en-US" sz="3200" smtClean="0">
                <a:latin typeface="Arial" panose="020B0604020202020204" pitchFamily="34" charset="0"/>
                <a:cs typeface="Arial" panose="020B0604020202020204" pitchFamily="34" charset="0"/>
              </a:rPr>
              <a:t>Kết quả</a:t>
            </a:r>
            <a:endParaRPr lang="en-US" altLang="en-US" sz="3200">
              <a:latin typeface="Arial" panose="020B0604020202020204" pitchFamily="34" charset="0"/>
              <a:cs typeface="Arial" panose="020B0604020202020204" pitchFamily="34" charset="0"/>
            </a:endParaRPr>
          </a:p>
        </p:txBody>
      </p:sp>
      <p:sp>
        <p:nvSpPr>
          <p:cNvPr id="6" name="Content Placeholder 2"/>
          <p:cNvSpPr txBox="true"/>
          <p:nvPr/>
        </p:nvSpPr>
        <p:spPr>
          <a:xfrm>
            <a:off x="0" y="4823226"/>
            <a:ext cx="12192000" cy="622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	</a:t>
            </a:r>
            <a:r>
              <a:rPr lang="en-US" sz="3200">
                <a:latin typeface="Arial" panose="020B0604020202020204" pitchFamily="34" charset="0"/>
                <a:cs typeface="Arial" panose="020B0604020202020204" pitchFamily="34" charset="0"/>
              </a:rPr>
              <a:t>4. </a:t>
            </a:r>
            <a:r>
              <a:rPr lang="vi-VN" sz="3200">
                <a:cs typeface="Arial" panose="020B0604020202020204" pitchFamily="34" charset="0"/>
              </a:rPr>
              <a:t>Kết luận</a:t>
            </a:r>
            <a:endParaRPr lang="vi-VN" sz="3200">
              <a:cs typeface="Arial" panose="020B0604020202020204" pitchFamily="34" charset="0"/>
            </a:endParaRPr>
          </a:p>
        </p:txBody>
      </p:sp>
      <p:sp>
        <p:nvSpPr>
          <p:cNvPr id="7" name="Slide Number Placeholder 6"/>
          <p:cNvSpPr>
            <a:spLocks noGrp="true"/>
          </p:cNvSpPr>
          <p:nvPr>
            <p:ph type="sldNum" sz="quarter" idx="12"/>
          </p:nvPr>
        </p:nvSpPr>
        <p:spPr/>
        <p:txBody>
          <a:bodyPr/>
          <a:lstStyle/>
          <a:p>
            <a:fld id="{1F57CBCC-0EFC-4EA7-A71B-8F9B02880562}" type="slidenum">
              <a:rPr lang="en-US" sz="1400" smtClean="0">
                <a:latin typeface="Arial (Body)"/>
              </a:rPr>
            </a:fld>
            <a:endParaRPr lang="en-US" sz="1400">
              <a:latin typeface="Arial (Body)"/>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 y="1"/>
            <a:ext cx="7467601" cy="1167318"/>
          </a:xfrm>
          <a:solidFill>
            <a:schemeClr val="accent5"/>
          </a:solidFill>
        </p:spPr>
        <p:txBody>
          <a:bodyPr>
            <a:normAutofit/>
          </a:bodyPr>
          <a:lstStyle/>
          <a:p>
            <a:pPr algn="ctr">
              <a:lnSpc>
                <a:spcPct val="100000"/>
              </a:lnSpc>
            </a:pPr>
            <a:r>
              <a:rPr lang="en-US" sz="3200" b="1" smtClean="0">
                <a:solidFill>
                  <a:schemeClr val="bg1"/>
                </a:solidFill>
                <a:latin typeface="Arial" panose="020B0604020202020204" pitchFamily="34" charset="0"/>
                <a:cs typeface="Arial" panose="020B0604020202020204" pitchFamily="34" charset="0"/>
              </a:rPr>
              <a:t>HỆ </a:t>
            </a:r>
            <a:r>
              <a:rPr lang="en-US" sz="3200" b="1">
                <a:solidFill>
                  <a:schemeClr val="bg1"/>
                </a:solidFill>
                <a:latin typeface="Arial" panose="020B0604020202020204" pitchFamily="34" charset="0"/>
                <a:cs typeface="Arial" panose="020B0604020202020204" pitchFamily="34" charset="0"/>
              </a:rPr>
              <a:t>THỐNG TÌM KIẾM PHIM </a:t>
            </a:r>
            <a:br>
              <a:rPr lang="en-US" sz="3200" b="1" smtClean="0">
                <a:solidFill>
                  <a:schemeClr val="bg1"/>
                </a:solidFill>
                <a:latin typeface="Arial" panose="020B0604020202020204" pitchFamily="34" charset="0"/>
                <a:cs typeface="Arial" panose="020B0604020202020204" pitchFamily="34" charset="0"/>
              </a:rPr>
            </a:br>
            <a:r>
              <a:rPr lang="en-US" sz="3200" b="1" smtClean="0">
                <a:solidFill>
                  <a:schemeClr val="bg1"/>
                </a:solidFill>
                <a:latin typeface="Arial" panose="020B0604020202020204" pitchFamily="34" charset="0"/>
                <a:cs typeface="Arial" panose="020B0604020202020204" pitchFamily="34" charset="0"/>
              </a:rPr>
              <a:t>TRÊN </a:t>
            </a:r>
            <a:r>
              <a:rPr lang="en-US" sz="3200" b="1">
                <a:solidFill>
                  <a:schemeClr val="bg1"/>
                </a:solidFill>
                <a:latin typeface="Arial" panose="020B0604020202020204" pitchFamily="34" charset="0"/>
                <a:cs typeface="Arial" panose="020B0604020202020204" pitchFamily="34" charset="0"/>
              </a:rPr>
              <a:t>DỮ LIỆU </a:t>
            </a:r>
            <a:r>
              <a:rPr lang="en-US" sz="3200" b="1" smtClean="0">
                <a:solidFill>
                  <a:schemeClr val="bg1"/>
                </a:solidFill>
                <a:latin typeface="Arial" panose="020B0604020202020204" pitchFamily="34" charset="0"/>
                <a:cs typeface="Arial" panose="020B0604020202020204" pitchFamily="34" charset="0"/>
              </a:rPr>
              <a:t>DBPEDIA</a:t>
            </a:r>
            <a:endParaRPr lang="en-US" sz="3200" b="1">
              <a:solidFill>
                <a:schemeClr val="bg1"/>
              </a:solidFill>
              <a:latin typeface="Arial" panose="020B0604020202020204" pitchFamily="34" charset="0"/>
              <a:cs typeface="Arial" panose="020B0604020202020204" pitchFamily="34" charset="0"/>
            </a:endParaRPr>
          </a:p>
        </p:txBody>
      </p:sp>
      <p:sp>
        <p:nvSpPr>
          <p:cNvPr id="3" name="Content Placeholder 2"/>
          <p:cNvSpPr>
            <a:spLocks noGrp="true"/>
          </p:cNvSpPr>
          <p:nvPr>
            <p:ph idx="1"/>
          </p:nvPr>
        </p:nvSpPr>
        <p:spPr>
          <a:xfrm>
            <a:off x="0" y="1440611"/>
            <a:ext cx="12192000" cy="622293"/>
          </a:xfrm>
        </p:spPr>
        <p:txBody>
          <a:bodyPr/>
          <a:lstStyle/>
          <a:p>
            <a:pPr marL="457200" lvl="1" indent="0">
              <a:buNone/>
            </a:pPr>
            <a:r>
              <a:rPr lang="en-US" sz="3200" b="1" smtClean="0">
                <a:latin typeface="Arial" panose="020B0604020202020204" pitchFamily="34" charset="0"/>
                <a:cs typeface="Arial" panose="020B0604020202020204" pitchFamily="34" charset="0"/>
              </a:rPr>
              <a:t>1</a:t>
            </a:r>
            <a:r>
              <a:rPr lang="en-US" sz="3200" b="1">
                <a:latin typeface="Arial" panose="020B0604020202020204" pitchFamily="34" charset="0"/>
                <a:cs typeface="Arial" panose="020B0604020202020204" pitchFamily="34" charset="0"/>
              </a:rPr>
              <a:t>. Xây dựng ontology schema (Tbox)</a:t>
            </a:r>
            <a:endParaRPr lang="en-US" sz="3200" b="1">
              <a:latin typeface="Arial" panose="020B0604020202020204" pitchFamily="34" charset="0"/>
              <a:cs typeface="Arial" panose="020B0604020202020204" pitchFamily="34" charset="0"/>
            </a:endParaRPr>
          </a:p>
        </p:txBody>
      </p:sp>
      <p:sp>
        <p:nvSpPr>
          <p:cNvPr id="7" name="Title 1"/>
          <p:cNvSpPr txBox="true"/>
          <p:nvPr/>
        </p:nvSpPr>
        <p:spPr>
          <a:xfrm>
            <a:off x="7467600" y="0"/>
            <a:ext cx="4724400" cy="1167318"/>
          </a:xfrm>
          <a:prstGeom prst="rect">
            <a:avLst/>
          </a:prstGeom>
          <a:solidFill>
            <a:schemeClr val="tx1">
              <a:lumMod val="95000"/>
              <a:lumOff val="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r>
              <a:rPr lang="en-US" sz="1800" b="1">
                <a:solidFill>
                  <a:schemeClr val="bg1"/>
                </a:solidFill>
                <a:latin typeface="Arial" panose="020B0604020202020204" pitchFamily="34" charset="0"/>
                <a:cs typeface="Arial" panose="020B0604020202020204" pitchFamily="34" charset="0"/>
              </a:rPr>
              <a:t>Mô tả yêu cầu</a:t>
            </a:r>
            <a:r>
              <a:rPr lang="en-US" sz="1800" b="1" smtClean="0">
                <a:solidFill>
                  <a:schemeClr val="bg1"/>
                </a:solidFill>
                <a:latin typeface="Arial" panose="020B0604020202020204" pitchFamily="34" charset="0"/>
                <a:cs typeface="Arial" panose="020B0604020202020204" pitchFamily="34" charset="0"/>
              </a:rPr>
              <a:t> </a:t>
            </a:r>
            <a:r>
              <a:rPr lang="vi-VN" sz="1800" b="1" smtClean="0">
                <a:solidFill>
                  <a:schemeClr val="bg1"/>
                </a:solidFill>
                <a:latin typeface="Arial" panose="020B0604020202020204" pitchFamily="34" charset="0"/>
                <a:cs typeface="Arial" panose="020B0604020202020204" pitchFamily="34" charset="0"/>
              </a:rPr>
              <a:t> </a:t>
            </a:r>
            <a:endParaRPr lang="en-US" sz="1800" b="1" smtClean="0">
              <a:solidFill>
                <a:schemeClr val="bg1"/>
              </a:solidFill>
              <a:latin typeface="Arial" panose="020B0604020202020204" pitchFamily="34" charset="0"/>
              <a:cs typeface="Arial" panose="020B0604020202020204" pitchFamily="34" charset="0"/>
            </a:endParaRPr>
          </a:p>
          <a:p>
            <a:pPr marL="342900" indent="-342900">
              <a:buAutoNum type="arabicPeriod"/>
            </a:pPr>
            <a:r>
              <a:rPr lang="en-US" sz="1800" b="1" smtClean="0">
                <a:solidFill>
                  <a:schemeClr val="bg2">
                    <a:lumMod val="50000"/>
                  </a:schemeClr>
                </a:solidFill>
                <a:latin typeface="Arial" panose="020B0604020202020204" pitchFamily="34" charset="0"/>
                <a:cs typeface="Arial" panose="020B0604020202020204" pitchFamily="34" charset="0"/>
              </a:rPr>
              <a:t>I</a:t>
            </a:r>
            <a:r>
              <a:rPr lang="en-US" altLang="en-US" sz="1800" b="1" smtClean="0">
                <a:solidFill>
                  <a:schemeClr val="bg2">
                    <a:lumMod val="50000"/>
                  </a:schemeClr>
                </a:solidFill>
                <a:latin typeface="Arial" panose="020B0604020202020204" pitchFamily="34" charset="0"/>
                <a:cs typeface="Arial" panose="020B0604020202020204" pitchFamily="34" charset="0"/>
              </a:rPr>
              <a:t>m</a:t>
            </a:r>
            <a:r>
              <a:rPr lang="en-US" sz="1800" b="1" smtClean="0">
                <a:solidFill>
                  <a:schemeClr val="bg2">
                    <a:lumMod val="50000"/>
                  </a:schemeClr>
                </a:solidFill>
                <a:latin typeface="Arial" panose="020B0604020202020204" pitchFamily="34" charset="0"/>
                <a:cs typeface="Arial" panose="020B0604020202020204" pitchFamily="34" charset="0"/>
              </a:rPr>
              <a:t>port KB từ </a:t>
            </a:r>
            <a:r>
              <a:rPr lang="vi-VN" sz="1800" b="1" smtClean="0">
                <a:solidFill>
                  <a:schemeClr val="bg2">
                    <a:lumMod val="50000"/>
                  </a:schemeClr>
                </a:solidFill>
                <a:latin typeface="Arial" panose="020B0604020202020204" pitchFamily="34" charset="0"/>
                <a:cs typeface="Arial" panose="020B0604020202020204" pitchFamily="34" charset="0"/>
              </a:rPr>
              <a:t>DBPedia vào Abox</a:t>
            </a:r>
            <a:endParaRPr lang="en-US" sz="1800" b="1" smtClean="0">
              <a:solidFill>
                <a:schemeClr val="bg2">
                  <a:lumMod val="50000"/>
                </a:schemeClr>
              </a:solidFill>
              <a:latin typeface="Arial" panose="020B0604020202020204" pitchFamily="34" charset="0"/>
              <a:cs typeface="Arial" panose="020B0604020202020204" pitchFamily="34" charset="0"/>
            </a:endParaRPr>
          </a:p>
          <a:p>
            <a:pPr marL="342900" indent="-342900">
              <a:buAutoNum type="arabicPeriod"/>
            </a:pPr>
            <a:r>
              <a:rPr lang="en-US" sz="1800" b="1" smtClean="0">
                <a:solidFill>
                  <a:schemeClr val="bg2">
                    <a:lumMod val="50000"/>
                  </a:schemeClr>
                </a:solidFill>
                <a:latin typeface="Arial" panose="020B0604020202020204" pitchFamily="34" charset="0"/>
                <a:cs typeface="Arial" panose="020B0604020202020204" pitchFamily="34" charset="0"/>
              </a:rPr>
              <a:t>Xây dựng ứng dụng tìm kiếm phim</a:t>
            </a:r>
            <a:endParaRPr lang="en-US" sz="1800" b="1" smtClean="0">
              <a:solidFill>
                <a:schemeClr val="bg2">
                  <a:lumMod val="50000"/>
                </a:schemeClr>
              </a:solidFill>
              <a:latin typeface="Arial" panose="020B0604020202020204" pitchFamily="34" charset="0"/>
              <a:cs typeface="Arial" panose="020B0604020202020204" pitchFamily="34" charset="0"/>
            </a:endParaRPr>
          </a:p>
          <a:p>
            <a:pPr marL="342900" indent="-342900">
              <a:buAutoNum type="arabicPeriod"/>
            </a:pPr>
            <a:r>
              <a:rPr lang="vi-VN" sz="1800" b="1" smtClean="0">
                <a:solidFill>
                  <a:schemeClr val="bg2">
                    <a:lumMod val="50000"/>
                  </a:schemeClr>
                </a:solidFill>
                <a:latin typeface="Arial" panose="020B0604020202020204" pitchFamily="34" charset="0"/>
                <a:cs typeface="Arial" panose="020B0604020202020204" pitchFamily="34" charset="0"/>
              </a:rPr>
              <a:t>Kết luận</a:t>
            </a:r>
            <a:endParaRPr lang="vi-VN" sz="1800" b="1">
              <a:solidFill>
                <a:schemeClr val="bg2">
                  <a:lumMod val="50000"/>
                </a:schemeClr>
              </a:solidFill>
              <a:latin typeface="Arial" panose="020B0604020202020204" pitchFamily="34" charset="0"/>
              <a:cs typeface="Arial" panose="020B0604020202020204" pitchFamily="34" charset="0"/>
            </a:endParaRPr>
          </a:p>
        </p:txBody>
      </p:sp>
      <p:sp>
        <p:nvSpPr>
          <p:cNvPr id="8" name="Content Placeholder 2"/>
          <p:cNvSpPr txBox="true"/>
          <p:nvPr/>
        </p:nvSpPr>
        <p:spPr>
          <a:xfrm>
            <a:off x="0" y="2395643"/>
            <a:ext cx="12192000" cy="38106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200000"/>
              </a:lnSpc>
              <a:buFont typeface="Arial" panose="020B0604020202020204" pitchFamily="34" charset="0"/>
              <a:buNone/>
            </a:pPr>
            <a:r>
              <a:rPr lang="en-US" sz="3000"/>
              <a:t>	</a:t>
            </a:r>
            <a:endParaRPr lang="en-US" sz="3000">
              <a:latin typeface="Arial" panose="020B0604020202020204" pitchFamily="34" charset="0"/>
              <a:cs typeface="Arial" panose="020B0604020202020204" pitchFamily="34" charset="0"/>
            </a:endParaRPr>
          </a:p>
        </p:txBody>
      </p:sp>
      <p:sp>
        <p:nvSpPr>
          <p:cNvPr id="4" name="Slide Number Placeholder 3"/>
          <p:cNvSpPr>
            <a:spLocks noGrp="true"/>
          </p:cNvSpPr>
          <p:nvPr>
            <p:ph type="sldNum" sz="quarter" idx="12"/>
          </p:nvPr>
        </p:nvSpPr>
        <p:spPr/>
        <p:txBody>
          <a:bodyPr/>
          <a:lstStyle/>
          <a:p>
            <a:fld id="{1F57CBCC-0EFC-4EA7-A71B-8F9B02880562}" type="slidenum">
              <a:rPr lang="en-US" sz="1400" smtClean="0">
                <a:latin typeface="Arial (Body)"/>
              </a:rPr>
            </a:fld>
            <a:endParaRPr lang="en-US" sz="1400">
              <a:latin typeface="Arial (Body)"/>
            </a:endParaRPr>
          </a:p>
        </p:txBody>
      </p:sp>
      <p:sp>
        <p:nvSpPr>
          <p:cNvPr id="9" name="Content Placeholder 2"/>
          <p:cNvSpPr txBox="true"/>
          <p:nvPr/>
        </p:nvSpPr>
        <p:spPr>
          <a:xfrm>
            <a:off x="430306" y="2110863"/>
            <a:ext cx="11304494" cy="40953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4000"/>
              </a:lnSpc>
              <a:spcBef>
                <a:spcPts val="600"/>
              </a:spcBef>
              <a:spcAft>
                <a:spcPts val="600"/>
              </a:spcAft>
              <a:buFontTx/>
              <a:buChar char="-"/>
            </a:pPr>
            <a:r>
              <a:rPr lang="en-US" sz="3200" smtClean="0">
                <a:latin typeface="Arial" panose="020B0604020202020204" pitchFamily="34" charset="0"/>
                <a:cs typeface="Arial" panose="020B0604020202020204" pitchFamily="34" charset="0"/>
              </a:rPr>
              <a:t>Khai thác nguồn </a:t>
            </a:r>
            <a:r>
              <a:rPr lang="en-US" sz="3200">
                <a:latin typeface="Arial" panose="020B0604020202020204" pitchFamily="34" charset="0"/>
                <a:cs typeface="Arial" panose="020B0604020202020204" pitchFamily="34" charset="0"/>
              </a:rPr>
              <a:t>dữ liệu ontology schema từ nguồn DBpedia Film: </a:t>
            </a:r>
            <a:r>
              <a:rPr lang="en-US" sz="3200">
                <a:latin typeface="Arial" panose="020B0604020202020204" pitchFamily="34" charset="0"/>
                <a:cs typeface="Arial" panose="020B0604020202020204" pitchFamily="34" charset="0"/>
                <a:hlinkClick r:id="rId1"/>
              </a:rPr>
              <a:t>http://</a:t>
            </a:r>
            <a:r>
              <a:rPr lang="en-US" sz="3200" smtClean="0">
                <a:latin typeface="Arial" panose="020B0604020202020204" pitchFamily="34" charset="0"/>
                <a:cs typeface="Arial" panose="020B0604020202020204" pitchFamily="34" charset="0"/>
                <a:hlinkClick r:id="rId1"/>
              </a:rPr>
              <a:t>dbpedia.org/page/Film</a:t>
            </a:r>
            <a:r>
              <a:rPr lang="en-US" sz="3200" smtClean="0">
                <a:latin typeface="Arial" panose="020B0604020202020204" pitchFamily="34" charset="0"/>
                <a:cs typeface="Arial" panose="020B0604020202020204" pitchFamily="34" charset="0"/>
              </a:rPr>
              <a:t> </a:t>
            </a:r>
            <a:endParaRPr lang="en-US" sz="3200">
              <a:latin typeface="Arial" panose="020B0604020202020204" pitchFamily="34" charset="0"/>
              <a:cs typeface="Arial" panose="020B0604020202020204" pitchFamily="34" charset="0"/>
            </a:endParaRPr>
          </a:p>
          <a:p>
            <a:pPr algn="just">
              <a:lnSpc>
                <a:spcPct val="114000"/>
              </a:lnSpc>
              <a:spcBef>
                <a:spcPts val="600"/>
              </a:spcBef>
              <a:spcAft>
                <a:spcPts val="600"/>
              </a:spcAft>
              <a:buFontTx/>
              <a:buChar char="-"/>
            </a:pPr>
            <a:r>
              <a:rPr lang="en-US" sz="3200" smtClean="0">
                <a:latin typeface="Arial" panose="020B0604020202020204" pitchFamily="34" charset="0"/>
                <a:cs typeface="Arial" panose="020B0604020202020204" pitchFamily="34" charset="0"/>
              </a:rPr>
              <a:t>Rút trích các thuộc tính đặc trưng của phim, để x</a:t>
            </a:r>
            <a:r>
              <a:rPr lang="vi-VN" sz="3200" smtClean="0">
                <a:latin typeface="Arial" panose="020B0604020202020204" pitchFamily="34" charset="0"/>
                <a:cs typeface="Arial" panose="020B0604020202020204" pitchFamily="34" charset="0"/>
              </a:rPr>
              <a:t>ây </a:t>
            </a:r>
            <a:r>
              <a:rPr lang="vi-VN" sz="3200">
                <a:latin typeface="Arial" panose="020B0604020202020204" pitchFamily="34" charset="0"/>
                <a:cs typeface="Arial" panose="020B0604020202020204" pitchFamily="34" charset="0"/>
              </a:rPr>
              <a:t>dựng lượt đồ </a:t>
            </a:r>
            <a:r>
              <a:rPr lang="vi-VN" sz="3200">
                <a:cs typeface="Arial" panose="020B0604020202020204" pitchFamily="34" charset="0"/>
              </a:rPr>
              <a:t>thể hiện tên các bộ </a:t>
            </a:r>
            <a:r>
              <a:rPr lang="vi-VN" sz="3200" smtClean="0">
                <a:cs typeface="Arial" panose="020B0604020202020204" pitchFamily="34" charset="0"/>
              </a:rPr>
              <a:t>phim</a:t>
            </a:r>
            <a:r>
              <a:rPr lang="en-US" sz="3200" smtClean="0">
                <a:cs typeface="Arial" panose="020B0604020202020204" pitchFamily="34" charset="0"/>
              </a:rPr>
              <a:t> </a:t>
            </a:r>
            <a:r>
              <a:rPr lang="en-US" sz="3200" smtClean="0">
                <a:latin typeface="Arial (Body)"/>
                <a:cs typeface="Arial" panose="020B0604020202020204" pitchFamily="34" charset="0"/>
              </a:rPr>
              <a:t>(Tbox)</a:t>
            </a:r>
            <a:r>
              <a:rPr lang="vi-VN" sz="3200" smtClean="0">
                <a:cs typeface="Arial" panose="020B0604020202020204" pitchFamily="34" charset="0"/>
              </a:rPr>
              <a:t>. </a:t>
            </a:r>
            <a:r>
              <a:rPr lang="vi-VN" sz="3200">
                <a:cs typeface="Arial" panose="020B0604020202020204" pitchFamily="34" charset="0"/>
              </a:rPr>
              <a:t>Các thuộc tín</a:t>
            </a:r>
            <a:r>
              <a:rPr lang="en-US" altLang="vi-VN" sz="3200">
                <a:cs typeface="Arial" panose="020B0604020202020204" pitchFamily="34" charset="0"/>
              </a:rPr>
              <a:t>h cần rút trích gồm</a:t>
            </a:r>
            <a:r>
              <a:rPr lang="vi-VN" sz="3200" smtClean="0">
                <a:latin typeface="Arial (Body)"/>
                <a:cs typeface="Arial" panose="020B0604020202020204" pitchFamily="34" charset="0"/>
              </a:rPr>
              <a:t>:</a:t>
            </a:r>
            <a:r>
              <a:rPr lang="en-US" sz="3200" smtClean="0">
                <a:latin typeface="Arial (Body)"/>
                <a:cs typeface="Arial" panose="020B0604020202020204" pitchFamily="34" charset="0"/>
              </a:rPr>
              <a:t> </a:t>
            </a:r>
            <a:r>
              <a:rPr lang="en-US" sz="3200" b="1" i="1" smtClean="0">
                <a:solidFill>
                  <a:srgbClr val="0070C0"/>
                </a:solidFill>
                <a:latin typeface="Arial (Body)"/>
                <a:cs typeface="Arial" panose="020B0604020202020204" pitchFamily="34" charset="0"/>
              </a:rPr>
              <a:t>Country</a:t>
            </a:r>
            <a:r>
              <a:rPr lang="en-US" altLang="en-US" sz="3200" b="1" i="1" smtClean="0">
                <a:solidFill>
                  <a:srgbClr val="0070C0"/>
                </a:solidFill>
                <a:latin typeface="Arial (Body)"/>
                <a:cs typeface="Arial" panose="020B0604020202020204" pitchFamily="34" charset="0"/>
              </a:rPr>
              <a:t>,</a:t>
            </a:r>
            <a:r>
              <a:rPr lang="en-US" sz="3200" b="1" i="1">
                <a:solidFill>
                  <a:srgbClr val="0070C0"/>
                </a:solidFill>
                <a:latin typeface="Arial (Body)"/>
                <a:cs typeface="Arial" panose="020B0604020202020204" pitchFamily="34" charset="0"/>
              </a:rPr>
              <a:t> </a:t>
            </a:r>
            <a:r>
              <a:rPr lang="en-US" altLang="en-US" sz="3200" b="1" i="1">
                <a:solidFill>
                  <a:srgbClr val="0070C0"/>
                </a:solidFill>
                <a:latin typeface="Arial (Body)"/>
                <a:cs typeface="Arial" panose="020B0604020202020204" pitchFamily="34" charset="0"/>
              </a:rPr>
              <a:t>Starring, label, wikipageID</a:t>
            </a:r>
            <a:r>
              <a:rPr lang="en-US" sz="3200" b="1" i="1" smtClean="0">
                <a:solidFill>
                  <a:srgbClr val="0070C0"/>
                </a:solidFill>
                <a:latin typeface="Arial (Body)"/>
                <a:cs typeface="Arial" panose="020B0604020202020204" pitchFamily="34" charset="0"/>
              </a:rPr>
              <a:t>.</a:t>
            </a:r>
            <a:endParaRPr lang="en-US" sz="3200" b="1" i="1">
              <a:solidFill>
                <a:srgbClr val="0070C0"/>
              </a:solidFill>
              <a:latin typeface="Arial (Body)"/>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 y="1"/>
            <a:ext cx="7467601" cy="1167318"/>
          </a:xfrm>
          <a:solidFill>
            <a:schemeClr val="accent5"/>
          </a:solidFill>
        </p:spPr>
        <p:txBody>
          <a:bodyPr>
            <a:normAutofit/>
          </a:bodyPr>
          <a:lstStyle/>
          <a:p>
            <a:pPr algn="ctr">
              <a:lnSpc>
                <a:spcPct val="100000"/>
              </a:lnSpc>
            </a:pPr>
            <a:r>
              <a:rPr lang="en-US" sz="3200" b="1" smtClean="0">
                <a:solidFill>
                  <a:schemeClr val="bg1"/>
                </a:solidFill>
                <a:latin typeface="Arial" panose="020B0604020202020204" pitchFamily="34" charset="0"/>
                <a:cs typeface="Arial" panose="020B0604020202020204" pitchFamily="34" charset="0"/>
              </a:rPr>
              <a:t>HỆ </a:t>
            </a:r>
            <a:r>
              <a:rPr lang="en-US" sz="3200" b="1">
                <a:solidFill>
                  <a:schemeClr val="bg1"/>
                </a:solidFill>
                <a:latin typeface="Arial" panose="020B0604020202020204" pitchFamily="34" charset="0"/>
                <a:cs typeface="Arial" panose="020B0604020202020204" pitchFamily="34" charset="0"/>
              </a:rPr>
              <a:t>THỐNG TÌM KIẾM PHIM </a:t>
            </a:r>
            <a:br>
              <a:rPr lang="en-US" sz="3200" b="1" smtClean="0">
                <a:solidFill>
                  <a:schemeClr val="bg1"/>
                </a:solidFill>
                <a:latin typeface="Arial" panose="020B0604020202020204" pitchFamily="34" charset="0"/>
                <a:cs typeface="Arial" panose="020B0604020202020204" pitchFamily="34" charset="0"/>
              </a:rPr>
            </a:br>
            <a:r>
              <a:rPr lang="en-US" sz="3200" b="1" smtClean="0">
                <a:solidFill>
                  <a:schemeClr val="bg1"/>
                </a:solidFill>
                <a:latin typeface="Arial" panose="020B0604020202020204" pitchFamily="34" charset="0"/>
                <a:cs typeface="Arial" panose="020B0604020202020204" pitchFamily="34" charset="0"/>
              </a:rPr>
              <a:t>TRÊN </a:t>
            </a:r>
            <a:r>
              <a:rPr lang="en-US" sz="3200" b="1">
                <a:solidFill>
                  <a:schemeClr val="bg1"/>
                </a:solidFill>
                <a:latin typeface="Arial" panose="020B0604020202020204" pitchFamily="34" charset="0"/>
                <a:cs typeface="Arial" panose="020B0604020202020204" pitchFamily="34" charset="0"/>
              </a:rPr>
              <a:t>DỮ LIỆU </a:t>
            </a:r>
            <a:r>
              <a:rPr lang="en-US" sz="3200" b="1" smtClean="0">
                <a:solidFill>
                  <a:schemeClr val="bg1"/>
                </a:solidFill>
                <a:latin typeface="Arial" panose="020B0604020202020204" pitchFamily="34" charset="0"/>
                <a:cs typeface="Arial" panose="020B0604020202020204" pitchFamily="34" charset="0"/>
              </a:rPr>
              <a:t>DBPEDIA</a:t>
            </a:r>
            <a:endParaRPr lang="en-US" sz="3200" b="1">
              <a:solidFill>
                <a:schemeClr val="bg1"/>
              </a:solidFill>
              <a:latin typeface="Arial" panose="020B0604020202020204" pitchFamily="34" charset="0"/>
              <a:cs typeface="Arial" panose="020B0604020202020204" pitchFamily="34" charset="0"/>
            </a:endParaRPr>
          </a:p>
        </p:txBody>
      </p:sp>
      <p:sp>
        <p:nvSpPr>
          <p:cNvPr id="3" name="Content Placeholder 2"/>
          <p:cNvSpPr>
            <a:spLocks noGrp="true"/>
          </p:cNvSpPr>
          <p:nvPr>
            <p:ph idx="1"/>
          </p:nvPr>
        </p:nvSpPr>
        <p:spPr>
          <a:xfrm>
            <a:off x="0" y="1440611"/>
            <a:ext cx="12192000" cy="622293"/>
          </a:xfrm>
        </p:spPr>
        <p:txBody>
          <a:bodyPr/>
          <a:lstStyle/>
          <a:p>
            <a:pPr marL="457200" lvl="1" indent="0">
              <a:buNone/>
            </a:pPr>
            <a:r>
              <a:rPr lang="en-US" sz="3200" b="1" smtClean="0">
                <a:latin typeface="Arial" panose="020B0604020202020204" pitchFamily="34" charset="0"/>
                <a:cs typeface="Arial" panose="020B0604020202020204" pitchFamily="34" charset="0"/>
              </a:rPr>
              <a:t>1</a:t>
            </a:r>
            <a:r>
              <a:rPr lang="en-US" sz="3200" b="1">
                <a:latin typeface="Arial" panose="020B0604020202020204" pitchFamily="34" charset="0"/>
                <a:cs typeface="Arial" panose="020B0604020202020204" pitchFamily="34" charset="0"/>
              </a:rPr>
              <a:t>. Xây dựng ontology schema (Tbox)</a:t>
            </a:r>
            <a:endParaRPr lang="en-US" sz="3200" b="1">
              <a:latin typeface="Arial" panose="020B0604020202020204" pitchFamily="34" charset="0"/>
              <a:cs typeface="Arial" panose="020B0604020202020204" pitchFamily="34" charset="0"/>
            </a:endParaRPr>
          </a:p>
        </p:txBody>
      </p:sp>
      <p:sp>
        <p:nvSpPr>
          <p:cNvPr id="7" name="Title 1"/>
          <p:cNvSpPr txBox="true"/>
          <p:nvPr/>
        </p:nvSpPr>
        <p:spPr>
          <a:xfrm>
            <a:off x="7467600" y="0"/>
            <a:ext cx="4724400" cy="1167318"/>
          </a:xfrm>
          <a:prstGeom prst="rect">
            <a:avLst/>
          </a:prstGeom>
          <a:solidFill>
            <a:schemeClr val="tx1">
              <a:lumMod val="95000"/>
              <a:lumOff val="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r>
              <a:rPr lang="vi-VN" sz="1800" b="1">
                <a:solidFill>
                  <a:schemeClr val="bg1"/>
                </a:solidFill>
                <a:latin typeface="Arial" panose="020B0604020202020204" pitchFamily="34" charset="0"/>
                <a:cs typeface="Arial" panose="020B0604020202020204" pitchFamily="34" charset="0"/>
              </a:rPr>
              <a:t>Xây dựng ontology </a:t>
            </a:r>
            <a:r>
              <a:rPr lang="vi-VN" sz="1800" b="1" smtClean="0">
                <a:solidFill>
                  <a:schemeClr val="bg1"/>
                </a:solidFill>
                <a:latin typeface="Arial" panose="020B0604020202020204" pitchFamily="34" charset="0"/>
                <a:cs typeface="Arial" panose="020B0604020202020204" pitchFamily="34" charset="0"/>
              </a:rPr>
              <a:t>schem</a:t>
            </a:r>
            <a:r>
              <a:rPr lang="en-US" sz="1800" b="1" smtClean="0">
                <a:solidFill>
                  <a:schemeClr val="bg1"/>
                </a:solidFill>
                <a:latin typeface="Arial" panose="020B0604020202020204" pitchFamily="34" charset="0"/>
                <a:cs typeface="Arial" panose="020B0604020202020204" pitchFamily="34" charset="0"/>
              </a:rPr>
              <a:t>a </a:t>
            </a:r>
            <a:r>
              <a:rPr lang="vi-VN" sz="1800" b="1" smtClean="0">
                <a:solidFill>
                  <a:schemeClr val="bg1"/>
                </a:solidFill>
                <a:latin typeface="Arial" panose="020B0604020202020204" pitchFamily="34" charset="0"/>
                <a:cs typeface="Arial" panose="020B0604020202020204" pitchFamily="34" charset="0"/>
              </a:rPr>
              <a:t>(Tbox)</a:t>
            </a:r>
            <a:r>
              <a:rPr lang="en-US" sz="1800" b="1" smtClean="0">
                <a:solidFill>
                  <a:schemeClr val="bg1"/>
                </a:solidFill>
                <a:latin typeface="Arial" panose="020B0604020202020204" pitchFamily="34" charset="0"/>
                <a:cs typeface="Arial" panose="020B0604020202020204" pitchFamily="34" charset="0"/>
              </a:rPr>
              <a:t>  </a:t>
            </a:r>
            <a:r>
              <a:rPr lang="vi-VN" sz="1800" b="1" smtClean="0">
                <a:solidFill>
                  <a:schemeClr val="bg1"/>
                </a:solidFill>
                <a:latin typeface="Arial" panose="020B0604020202020204" pitchFamily="34" charset="0"/>
                <a:cs typeface="Arial" panose="020B0604020202020204" pitchFamily="34" charset="0"/>
              </a:rPr>
              <a:t> </a:t>
            </a:r>
            <a:endParaRPr lang="en-US" sz="1800" b="1" smtClean="0">
              <a:solidFill>
                <a:schemeClr val="bg1"/>
              </a:solidFill>
              <a:latin typeface="Arial" panose="020B0604020202020204" pitchFamily="34" charset="0"/>
              <a:cs typeface="Arial" panose="020B0604020202020204" pitchFamily="34" charset="0"/>
            </a:endParaRPr>
          </a:p>
          <a:p>
            <a:pPr marL="342900" indent="-342900">
              <a:buAutoNum type="arabicPeriod"/>
            </a:pPr>
            <a:r>
              <a:rPr lang="en-US" sz="1800" b="1" smtClean="0">
                <a:solidFill>
                  <a:schemeClr val="bg2">
                    <a:lumMod val="50000"/>
                  </a:schemeClr>
                </a:solidFill>
                <a:latin typeface="Arial" panose="020B0604020202020204" pitchFamily="34" charset="0"/>
                <a:cs typeface="Arial" panose="020B0604020202020204" pitchFamily="34" charset="0"/>
              </a:rPr>
              <a:t>I</a:t>
            </a:r>
            <a:r>
              <a:rPr lang="en-US" altLang="en-US" sz="1800" b="1" smtClean="0">
                <a:solidFill>
                  <a:schemeClr val="bg2">
                    <a:lumMod val="50000"/>
                  </a:schemeClr>
                </a:solidFill>
                <a:latin typeface="Arial" panose="020B0604020202020204" pitchFamily="34" charset="0"/>
                <a:cs typeface="Arial" panose="020B0604020202020204" pitchFamily="34" charset="0"/>
              </a:rPr>
              <a:t>m</a:t>
            </a:r>
            <a:r>
              <a:rPr lang="en-US" sz="1800" b="1" smtClean="0">
                <a:solidFill>
                  <a:schemeClr val="bg2">
                    <a:lumMod val="50000"/>
                  </a:schemeClr>
                </a:solidFill>
                <a:latin typeface="Arial" panose="020B0604020202020204" pitchFamily="34" charset="0"/>
                <a:cs typeface="Arial" panose="020B0604020202020204" pitchFamily="34" charset="0"/>
              </a:rPr>
              <a:t>port KB từ </a:t>
            </a:r>
            <a:r>
              <a:rPr lang="vi-VN" sz="1800" b="1" smtClean="0">
                <a:solidFill>
                  <a:schemeClr val="bg2">
                    <a:lumMod val="50000"/>
                  </a:schemeClr>
                </a:solidFill>
                <a:latin typeface="Arial" panose="020B0604020202020204" pitchFamily="34" charset="0"/>
                <a:cs typeface="Arial" panose="020B0604020202020204" pitchFamily="34" charset="0"/>
              </a:rPr>
              <a:t>DBPedia vào Abox</a:t>
            </a:r>
            <a:endParaRPr lang="en-US" sz="1800" b="1" smtClean="0">
              <a:solidFill>
                <a:schemeClr val="bg2">
                  <a:lumMod val="50000"/>
                </a:schemeClr>
              </a:solidFill>
              <a:latin typeface="Arial" panose="020B0604020202020204" pitchFamily="34" charset="0"/>
              <a:cs typeface="Arial" panose="020B0604020202020204" pitchFamily="34" charset="0"/>
            </a:endParaRPr>
          </a:p>
          <a:p>
            <a:pPr marL="342900" indent="-342900">
              <a:buAutoNum type="arabicPeriod"/>
            </a:pPr>
            <a:r>
              <a:rPr lang="en-US" sz="1800" b="1" smtClean="0">
                <a:solidFill>
                  <a:schemeClr val="bg2">
                    <a:lumMod val="50000"/>
                  </a:schemeClr>
                </a:solidFill>
                <a:latin typeface="Arial" panose="020B0604020202020204" pitchFamily="34" charset="0"/>
                <a:cs typeface="Arial" panose="020B0604020202020204" pitchFamily="34" charset="0"/>
              </a:rPr>
              <a:t>Xây dựng ứng dụng tìm kiếm phim</a:t>
            </a:r>
            <a:endParaRPr lang="en-US" sz="1800" b="1" smtClean="0">
              <a:solidFill>
                <a:schemeClr val="bg2">
                  <a:lumMod val="50000"/>
                </a:schemeClr>
              </a:solidFill>
              <a:latin typeface="Arial" panose="020B0604020202020204" pitchFamily="34" charset="0"/>
              <a:cs typeface="Arial" panose="020B0604020202020204" pitchFamily="34" charset="0"/>
            </a:endParaRPr>
          </a:p>
          <a:p>
            <a:pPr marL="342900" indent="-342900">
              <a:buAutoNum type="arabicPeriod"/>
            </a:pPr>
            <a:r>
              <a:rPr lang="vi-VN" sz="1800" b="1" smtClean="0">
                <a:solidFill>
                  <a:schemeClr val="bg2">
                    <a:lumMod val="50000"/>
                  </a:schemeClr>
                </a:solidFill>
                <a:latin typeface="Arial" panose="020B0604020202020204" pitchFamily="34" charset="0"/>
                <a:cs typeface="Arial" panose="020B0604020202020204" pitchFamily="34" charset="0"/>
              </a:rPr>
              <a:t>Kết luận</a:t>
            </a:r>
            <a:endParaRPr lang="vi-VN" sz="1800" b="1">
              <a:solidFill>
                <a:schemeClr val="bg2">
                  <a:lumMod val="50000"/>
                </a:schemeClr>
              </a:solidFill>
              <a:latin typeface="Arial" panose="020B0604020202020204" pitchFamily="34" charset="0"/>
              <a:cs typeface="Arial" panose="020B0604020202020204" pitchFamily="34" charset="0"/>
            </a:endParaRPr>
          </a:p>
        </p:txBody>
      </p:sp>
      <p:sp>
        <p:nvSpPr>
          <p:cNvPr id="4" name="Slide Number Placeholder 3"/>
          <p:cNvSpPr>
            <a:spLocks noGrp="true"/>
          </p:cNvSpPr>
          <p:nvPr>
            <p:ph type="sldNum" sz="quarter" idx="12"/>
          </p:nvPr>
        </p:nvSpPr>
        <p:spPr/>
        <p:txBody>
          <a:bodyPr/>
          <a:lstStyle/>
          <a:p>
            <a:fld id="{1F57CBCC-0EFC-4EA7-A71B-8F9B02880562}" type="slidenum">
              <a:rPr lang="en-US" sz="1400" smtClean="0">
                <a:latin typeface="Arial (Body)"/>
              </a:rPr>
            </a:fld>
            <a:endParaRPr lang="en-US" sz="1400">
              <a:latin typeface="Arial (Body)"/>
            </a:endParaRPr>
          </a:p>
        </p:txBody>
      </p:sp>
      <p:sp>
        <p:nvSpPr>
          <p:cNvPr id="9" name="Content Placeholder 2"/>
          <p:cNvSpPr txBox="true"/>
          <p:nvPr/>
        </p:nvSpPr>
        <p:spPr>
          <a:xfrm>
            <a:off x="443641" y="2120388"/>
            <a:ext cx="11304494" cy="40953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4000"/>
              </a:lnSpc>
              <a:spcBef>
                <a:spcPts val="600"/>
              </a:spcBef>
              <a:spcAft>
                <a:spcPts val="600"/>
              </a:spcAft>
              <a:buNone/>
            </a:pPr>
            <a:endParaRPr lang="en-US" sz="3200">
              <a:latin typeface="Arial" panose="020B0604020202020204" pitchFamily="34" charset="0"/>
              <a:cs typeface="Arial" panose="020B0604020202020204" pitchFamily="34" charset="0"/>
            </a:endParaRPr>
          </a:p>
        </p:txBody>
      </p:sp>
      <p:sp>
        <p:nvSpPr>
          <p:cNvPr id="10" name="Content Placeholder 2"/>
          <p:cNvSpPr txBox="true"/>
          <p:nvPr/>
        </p:nvSpPr>
        <p:spPr>
          <a:xfrm>
            <a:off x="622300" y="2378075"/>
            <a:ext cx="4597400" cy="22802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14000"/>
              </a:lnSpc>
              <a:spcBef>
                <a:spcPts val="600"/>
              </a:spcBef>
              <a:spcAft>
                <a:spcPts val="600"/>
              </a:spcAft>
              <a:buNone/>
            </a:pPr>
            <a:r>
              <a:rPr lang="en-US" sz="3200" smtClean="0">
                <a:latin typeface="Arial (Body)"/>
                <a:cs typeface="Arial" panose="020B0604020202020204" pitchFamily="34" charset="0"/>
              </a:rPr>
              <a:t>Sử dụng phần mềm </a:t>
            </a:r>
            <a:r>
              <a:rPr lang="en-US" sz="3200" b="1">
                <a:latin typeface="Arial (Body)"/>
                <a:ea typeface="Times New Roman" panose="02020603050405020304"/>
                <a:cs typeface="Times New Roman" panose="02020603050405020304"/>
                <a:sym typeface="Times New Roman" panose="02020603050405020304"/>
              </a:rPr>
              <a:t>Protégé </a:t>
            </a:r>
            <a:r>
              <a:rPr lang="en-US" sz="3200" smtClean="0">
                <a:latin typeface="Arial (Body)"/>
                <a:cs typeface="Arial" panose="020B0604020202020204" pitchFamily="34" charset="0"/>
                <a:sym typeface="Times New Roman" panose="02020603050405020304"/>
              </a:rPr>
              <a:t>để xây dựng Tbox</a:t>
            </a:r>
            <a:r>
              <a:rPr lang="en-US" altLang="en-US" sz="3200" smtClean="0">
                <a:latin typeface="Arial (Body)"/>
                <a:cs typeface="Arial" panose="020B0604020202020204" pitchFamily="34" charset="0"/>
                <a:sym typeface="Times New Roman" panose="02020603050405020304"/>
              </a:rPr>
              <a:t> gồm các class và thuộc tính.</a:t>
            </a:r>
            <a:endParaRPr lang="en-US" altLang="en-US" sz="3200" smtClean="0">
              <a:latin typeface="Arial (Body)"/>
              <a:cs typeface="Arial" panose="020B0604020202020204" pitchFamily="34" charset="0"/>
              <a:sym typeface="Times New Roman" panose="02020603050405020304"/>
            </a:endParaRPr>
          </a:p>
        </p:txBody>
      </p:sp>
      <p:pic>
        <p:nvPicPr>
          <p:cNvPr id="5" name="Picture 4"/>
          <p:cNvPicPr>
            <a:picLocks noChangeAspect="true"/>
          </p:cNvPicPr>
          <p:nvPr/>
        </p:nvPicPr>
        <p:blipFill>
          <a:blip r:embed="rId1"/>
          <a:stretch>
            <a:fillRect/>
          </a:stretch>
        </p:blipFill>
        <p:spPr>
          <a:xfrm>
            <a:off x="5408295" y="2362200"/>
            <a:ext cx="2314575" cy="2133600"/>
          </a:xfrm>
          <a:prstGeom prst="rect">
            <a:avLst/>
          </a:prstGeom>
          <a:ln>
            <a:solidFill>
              <a:schemeClr val="tx1"/>
            </a:solidFill>
          </a:ln>
        </p:spPr>
      </p:pic>
      <p:pic>
        <p:nvPicPr>
          <p:cNvPr id="6" name="Picture 5"/>
          <p:cNvPicPr>
            <a:picLocks noChangeAspect="true"/>
          </p:cNvPicPr>
          <p:nvPr/>
        </p:nvPicPr>
        <p:blipFill>
          <a:blip r:embed="rId2"/>
          <a:stretch>
            <a:fillRect/>
          </a:stretch>
        </p:blipFill>
        <p:spPr>
          <a:xfrm>
            <a:off x="8190865" y="2299970"/>
            <a:ext cx="2714625" cy="1619250"/>
          </a:xfrm>
          <a:prstGeom prst="rect">
            <a:avLst/>
          </a:prstGeom>
          <a:ln>
            <a:solidFill>
              <a:schemeClr val="tx1"/>
            </a:solidFill>
          </a:ln>
        </p:spPr>
      </p:pic>
      <p:pic>
        <p:nvPicPr>
          <p:cNvPr id="11" name="Picture 10"/>
          <p:cNvPicPr>
            <a:picLocks noChangeAspect="true"/>
          </p:cNvPicPr>
          <p:nvPr/>
        </p:nvPicPr>
        <p:blipFill>
          <a:blip r:embed="rId3"/>
          <a:stretch>
            <a:fillRect/>
          </a:stretch>
        </p:blipFill>
        <p:spPr>
          <a:xfrm>
            <a:off x="8190865" y="4232910"/>
            <a:ext cx="2514600" cy="1438275"/>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 y="1"/>
            <a:ext cx="7467601" cy="1167318"/>
          </a:xfrm>
          <a:solidFill>
            <a:schemeClr val="accent5"/>
          </a:solidFill>
        </p:spPr>
        <p:txBody>
          <a:bodyPr>
            <a:normAutofit/>
          </a:bodyPr>
          <a:lstStyle/>
          <a:p>
            <a:pPr algn="ctr">
              <a:lnSpc>
                <a:spcPct val="100000"/>
              </a:lnSpc>
            </a:pPr>
            <a:r>
              <a:rPr lang="en-US" sz="3200" b="1" smtClean="0">
                <a:solidFill>
                  <a:schemeClr val="bg1"/>
                </a:solidFill>
                <a:latin typeface="Arial" panose="020B0604020202020204" pitchFamily="34" charset="0"/>
                <a:cs typeface="Arial" panose="020B0604020202020204" pitchFamily="34" charset="0"/>
              </a:rPr>
              <a:t>HỆ </a:t>
            </a:r>
            <a:r>
              <a:rPr lang="en-US" sz="3200" b="1">
                <a:solidFill>
                  <a:schemeClr val="bg1"/>
                </a:solidFill>
                <a:latin typeface="Arial" panose="020B0604020202020204" pitchFamily="34" charset="0"/>
                <a:cs typeface="Arial" panose="020B0604020202020204" pitchFamily="34" charset="0"/>
              </a:rPr>
              <a:t>THỐNG TÌM KIẾM PHIM </a:t>
            </a:r>
            <a:br>
              <a:rPr lang="en-US" sz="3200" b="1" smtClean="0">
                <a:solidFill>
                  <a:schemeClr val="bg1"/>
                </a:solidFill>
                <a:latin typeface="Arial" panose="020B0604020202020204" pitchFamily="34" charset="0"/>
                <a:cs typeface="Arial" panose="020B0604020202020204" pitchFamily="34" charset="0"/>
              </a:rPr>
            </a:br>
            <a:r>
              <a:rPr lang="en-US" sz="3200" b="1" smtClean="0">
                <a:solidFill>
                  <a:schemeClr val="bg1"/>
                </a:solidFill>
                <a:latin typeface="Arial" panose="020B0604020202020204" pitchFamily="34" charset="0"/>
                <a:cs typeface="Arial" panose="020B0604020202020204" pitchFamily="34" charset="0"/>
              </a:rPr>
              <a:t>TRÊN </a:t>
            </a:r>
            <a:r>
              <a:rPr lang="en-US" sz="3200" b="1">
                <a:solidFill>
                  <a:schemeClr val="bg1"/>
                </a:solidFill>
                <a:latin typeface="Arial" panose="020B0604020202020204" pitchFamily="34" charset="0"/>
                <a:cs typeface="Arial" panose="020B0604020202020204" pitchFamily="34" charset="0"/>
              </a:rPr>
              <a:t>DỮ LIỆU </a:t>
            </a:r>
            <a:r>
              <a:rPr lang="en-US" sz="3200" b="1" smtClean="0">
                <a:solidFill>
                  <a:schemeClr val="bg1"/>
                </a:solidFill>
                <a:latin typeface="Arial" panose="020B0604020202020204" pitchFamily="34" charset="0"/>
                <a:cs typeface="Arial" panose="020B0604020202020204" pitchFamily="34" charset="0"/>
              </a:rPr>
              <a:t>DBPEDIA</a:t>
            </a:r>
            <a:endParaRPr lang="en-US" sz="3200" b="1">
              <a:solidFill>
                <a:schemeClr val="bg1"/>
              </a:solidFill>
              <a:latin typeface="Arial" panose="020B0604020202020204" pitchFamily="34" charset="0"/>
              <a:cs typeface="Arial" panose="020B0604020202020204" pitchFamily="34" charset="0"/>
            </a:endParaRPr>
          </a:p>
        </p:txBody>
      </p:sp>
      <p:sp>
        <p:nvSpPr>
          <p:cNvPr id="3" name="Content Placeholder 2"/>
          <p:cNvSpPr>
            <a:spLocks noGrp="true"/>
          </p:cNvSpPr>
          <p:nvPr>
            <p:ph idx="1"/>
          </p:nvPr>
        </p:nvSpPr>
        <p:spPr>
          <a:xfrm>
            <a:off x="0" y="1440611"/>
            <a:ext cx="12192000" cy="622293"/>
          </a:xfrm>
        </p:spPr>
        <p:txBody>
          <a:bodyPr/>
          <a:lstStyle/>
          <a:p>
            <a:pPr marL="457200" lvl="1" indent="0">
              <a:buNone/>
            </a:pPr>
            <a:r>
              <a:rPr lang="en-US" sz="3200" b="1" smtClean="0">
                <a:latin typeface="Arial" panose="020B0604020202020204" pitchFamily="34" charset="0"/>
                <a:cs typeface="Arial" panose="020B0604020202020204" pitchFamily="34" charset="0"/>
              </a:rPr>
              <a:t>2. </a:t>
            </a:r>
            <a:r>
              <a:rPr lang="en-US" sz="3200" b="1">
                <a:latin typeface="Arial" panose="020B0604020202020204" pitchFamily="34" charset="0"/>
                <a:cs typeface="Arial" panose="020B0604020202020204" pitchFamily="34" charset="0"/>
              </a:rPr>
              <a:t>Inport KB từ DBPedia vào </a:t>
            </a:r>
            <a:r>
              <a:rPr lang="en-US" sz="3200" b="1" smtClean="0">
                <a:latin typeface="Arial" panose="020B0604020202020204" pitchFamily="34" charset="0"/>
                <a:cs typeface="Arial" panose="020B0604020202020204" pitchFamily="34" charset="0"/>
              </a:rPr>
              <a:t>Abox</a:t>
            </a:r>
            <a:endParaRPr lang="en-US" sz="3200" b="1">
              <a:latin typeface="Arial" panose="020B0604020202020204" pitchFamily="34" charset="0"/>
              <a:cs typeface="Arial" panose="020B0604020202020204" pitchFamily="34" charset="0"/>
            </a:endParaRPr>
          </a:p>
        </p:txBody>
      </p:sp>
      <p:sp>
        <p:nvSpPr>
          <p:cNvPr id="7" name="Title 1"/>
          <p:cNvSpPr txBox="true"/>
          <p:nvPr/>
        </p:nvSpPr>
        <p:spPr>
          <a:xfrm>
            <a:off x="7467600" y="0"/>
            <a:ext cx="4724400" cy="1167318"/>
          </a:xfrm>
          <a:prstGeom prst="rect">
            <a:avLst/>
          </a:prstGeom>
          <a:solidFill>
            <a:schemeClr val="tx1">
              <a:lumMod val="95000"/>
              <a:lumOff val="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r>
              <a:rPr lang="vi-VN" sz="1800" b="1">
                <a:solidFill>
                  <a:schemeClr val="bg2">
                    <a:lumMod val="50000"/>
                  </a:schemeClr>
                </a:solidFill>
                <a:latin typeface="Arial" panose="020B0604020202020204" pitchFamily="34" charset="0"/>
                <a:cs typeface="Arial" panose="020B0604020202020204" pitchFamily="34" charset="0"/>
              </a:rPr>
              <a:t>Xây dựng ontology schem</a:t>
            </a:r>
            <a:r>
              <a:rPr lang="en-US" sz="1800" b="1">
                <a:solidFill>
                  <a:schemeClr val="bg2">
                    <a:lumMod val="50000"/>
                  </a:schemeClr>
                </a:solidFill>
                <a:latin typeface="Arial" panose="020B0604020202020204" pitchFamily="34" charset="0"/>
                <a:cs typeface="Arial" panose="020B0604020202020204" pitchFamily="34" charset="0"/>
              </a:rPr>
              <a:t>a </a:t>
            </a:r>
            <a:r>
              <a:rPr lang="vi-VN" sz="1800" b="1">
                <a:solidFill>
                  <a:schemeClr val="bg2">
                    <a:lumMod val="50000"/>
                  </a:schemeClr>
                </a:solidFill>
                <a:latin typeface="Arial" panose="020B0604020202020204" pitchFamily="34" charset="0"/>
                <a:cs typeface="Arial" panose="020B0604020202020204" pitchFamily="34" charset="0"/>
              </a:rPr>
              <a:t>(Tbox)</a:t>
            </a:r>
            <a:r>
              <a:rPr lang="en-US" sz="1800" b="1">
                <a:solidFill>
                  <a:schemeClr val="bg2">
                    <a:lumMod val="50000"/>
                  </a:schemeClr>
                </a:solidFill>
                <a:latin typeface="Arial" panose="020B0604020202020204" pitchFamily="34" charset="0"/>
                <a:cs typeface="Arial" panose="020B0604020202020204" pitchFamily="34" charset="0"/>
              </a:rPr>
              <a:t>  </a:t>
            </a:r>
            <a:r>
              <a:rPr lang="vi-VN" sz="1800" b="1">
                <a:solidFill>
                  <a:schemeClr val="bg2">
                    <a:lumMod val="50000"/>
                  </a:schemeClr>
                </a:solidFill>
                <a:latin typeface="Arial" panose="020B0604020202020204" pitchFamily="34" charset="0"/>
                <a:cs typeface="Arial" panose="020B0604020202020204" pitchFamily="34" charset="0"/>
              </a:rPr>
              <a:t> </a:t>
            </a:r>
            <a:endParaRPr lang="en-US" sz="1800" b="1">
              <a:solidFill>
                <a:schemeClr val="bg2">
                  <a:lumMod val="50000"/>
                </a:schemeClr>
              </a:solidFill>
              <a:latin typeface="Arial" panose="020B0604020202020204" pitchFamily="34" charset="0"/>
              <a:cs typeface="Arial" panose="020B0604020202020204" pitchFamily="34" charset="0"/>
            </a:endParaRPr>
          </a:p>
          <a:p>
            <a:pPr marL="342900" indent="-342900">
              <a:buAutoNum type="arabicPeriod"/>
            </a:pPr>
            <a:r>
              <a:rPr lang="en-US" sz="1800" b="1">
                <a:solidFill>
                  <a:schemeClr val="bg1"/>
                </a:solidFill>
                <a:latin typeface="Arial" panose="020B0604020202020204" pitchFamily="34" charset="0"/>
                <a:cs typeface="Arial" panose="020B0604020202020204" pitchFamily="34" charset="0"/>
              </a:rPr>
              <a:t>I</a:t>
            </a:r>
            <a:r>
              <a:rPr lang="en-US" altLang="en-US" sz="1800" b="1">
                <a:solidFill>
                  <a:schemeClr val="bg1"/>
                </a:solidFill>
                <a:latin typeface="Arial" panose="020B0604020202020204" pitchFamily="34" charset="0"/>
                <a:cs typeface="Arial" panose="020B0604020202020204" pitchFamily="34" charset="0"/>
              </a:rPr>
              <a:t>m</a:t>
            </a:r>
            <a:r>
              <a:rPr lang="en-US" sz="1800" b="1">
                <a:solidFill>
                  <a:schemeClr val="bg1"/>
                </a:solidFill>
                <a:latin typeface="Arial" panose="020B0604020202020204" pitchFamily="34" charset="0"/>
                <a:cs typeface="Arial" panose="020B0604020202020204" pitchFamily="34" charset="0"/>
              </a:rPr>
              <a:t>port KB từ </a:t>
            </a:r>
            <a:r>
              <a:rPr lang="vi-VN" sz="1800" b="1">
                <a:solidFill>
                  <a:schemeClr val="bg1"/>
                </a:solidFill>
                <a:latin typeface="Arial" panose="020B0604020202020204" pitchFamily="34" charset="0"/>
                <a:cs typeface="Arial" panose="020B0604020202020204" pitchFamily="34" charset="0"/>
              </a:rPr>
              <a:t>DBPedia vào Abox</a:t>
            </a:r>
            <a:endParaRPr lang="en-US" sz="1800" b="1">
              <a:solidFill>
                <a:schemeClr val="bg1"/>
              </a:solidFill>
              <a:latin typeface="Arial" panose="020B0604020202020204" pitchFamily="34" charset="0"/>
              <a:cs typeface="Arial" panose="020B0604020202020204" pitchFamily="34" charset="0"/>
            </a:endParaRPr>
          </a:p>
          <a:p>
            <a:pPr marL="342900" indent="-342900">
              <a:buAutoNum type="arabicPeriod"/>
            </a:pPr>
            <a:r>
              <a:rPr lang="en-US" sz="1800" b="1" smtClean="0">
                <a:solidFill>
                  <a:schemeClr val="bg2">
                    <a:lumMod val="50000"/>
                  </a:schemeClr>
                </a:solidFill>
                <a:latin typeface="Arial" panose="020B0604020202020204" pitchFamily="34" charset="0"/>
                <a:cs typeface="Arial" panose="020B0604020202020204" pitchFamily="34" charset="0"/>
              </a:rPr>
              <a:t>Xây dựng ứng dụng tìm kiếm phim</a:t>
            </a:r>
            <a:endParaRPr lang="en-US" sz="1800" b="1" smtClean="0">
              <a:solidFill>
                <a:schemeClr val="bg2">
                  <a:lumMod val="50000"/>
                </a:schemeClr>
              </a:solidFill>
              <a:latin typeface="Arial" panose="020B0604020202020204" pitchFamily="34" charset="0"/>
              <a:cs typeface="Arial" panose="020B0604020202020204" pitchFamily="34" charset="0"/>
            </a:endParaRPr>
          </a:p>
          <a:p>
            <a:pPr marL="342900" indent="-342900">
              <a:buAutoNum type="arabicPeriod"/>
            </a:pPr>
            <a:r>
              <a:rPr lang="vi-VN" sz="1800" b="1" smtClean="0">
                <a:solidFill>
                  <a:schemeClr val="bg2">
                    <a:lumMod val="50000"/>
                  </a:schemeClr>
                </a:solidFill>
                <a:latin typeface="Arial" panose="020B0604020202020204" pitchFamily="34" charset="0"/>
                <a:cs typeface="Arial" panose="020B0604020202020204" pitchFamily="34" charset="0"/>
              </a:rPr>
              <a:t>Kết luận</a:t>
            </a:r>
            <a:endParaRPr lang="vi-VN" sz="1800" b="1">
              <a:solidFill>
                <a:schemeClr val="bg2">
                  <a:lumMod val="50000"/>
                </a:schemeClr>
              </a:solidFill>
              <a:latin typeface="Arial" panose="020B0604020202020204" pitchFamily="34" charset="0"/>
              <a:cs typeface="Arial" panose="020B0604020202020204" pitchFamily="34" charset="0"/>
            </a:endParaRPr>
          </a:p>
        </p:txBody>
      </p:sp>
      <p:sp>
        <p:nvSpPr>
          <p:cNvPr id="8" name="Content Placeholder 2"/>
          <p:cNvSpPr txBox="true"/>
          <p:nvPr/>
        </p:nvSpPr>
        <p:spPr>
          <a:xfrm>
            <a:off x="0" y="2395643"/>
            <a:ext cx="12192000" cy="38106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200000"/>
              </a:lnSpc>
              <a:buFont typeface="Arial" panose="020B0604020202020204" pitchFamily="34" charset="0"/>
              <a:buNone/>
            </a:pPr>
            <a:r>
              <a:rPr lang="en-US" sz="3000"/>
              <a:t>	</a:t>
            </a:r>
            <a:endParaRPr lang="en-US" sz="3000">
              <a:latin typeface="Arial" panose="020B0604020202020204" pitchFamily="34" charset="0"/>
              <a:cs typeface="Arial" panose="020B0604020202020204" pitchFamily="34" charset="0"/>
            </a:endParaRPr>
          </a:p>
        </p:txBody>
      </p:sp>
      <p:sp>
        <p:nvSpPr>
          <p:cNvPr id="4" name="Slide Number Placeholder 3"/>
          <p:cNvSpPr>
            <a:spLocks noGrp="true"/>
          </p:cNvSpPr>
          <p:nvPr>
            <p:ph type="sldNum" sz="quarter" idx="12"/>
          </p:nvPr>
        </p:nvSpPr>
        <p:spPr/>
        <p:txBody>
          <a:bodyPr/>
          <a:lstStyle/>
          <a:p>
            <a:fld id="{1F57CBCC-0EFC-4EA7-A71B-8F9B02880562}" type="slidenum">
              <a:rPr lang="en-US" sz="1400" smtClean="0">
                <a:latin typeface="Arial (Body)"/>
              </a:rPr>
            </a:fld>
            <a:endParaRPr lang="en-US" sz="1400">
              <a:latin typeface="Arial (Body)"/>
            </a:endParaRPr>
          </a:p>
        </p:txBody>
      </p:sp>
      <p:sp>
        <p:nvSpPr>
          <p:cNvPr id="9" name="Content Placeholder 2"/>
          <p:cNvSpPr txBox="true"/>
          <p:nvPr/>
        </p:nvSpPr>
        <p:spPr>
          <a:xfrm>
            <a:off x="430306" y="2110863"/>
            <a:ext cx="11304494" cy="40953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4000"/>
              </a:lnSpc>
              <a:spcBef>
                <a:spcPts val="600"/>
              </a:spcBef>
              <a:spcAft>
                <a:spcPts val="600"/>
              </a:spcAft>
              <a:buFontTx/>
              <a:buChar char="-"/>
            </a:pPr>
            <a:r>
              <a:rPr lang="en-US" altLang="vi-VN" sz="3200">
                <a:latin typeface="Arial" panose="020B0604020202020204" pitchFamily="34" charset="0"/>
                <a:cs typeface="Arial" panose="020B0604020202020204" pitchFamily="34" charset="0"/>
              </a:rPr>
              <a:t>Tìm hiểu scheme </a:t>
            </a:r>
            <a:r>
              <a:rPr lang="vi-VN" sz="3200">
                <a:latin typeface="Arial" panose="020B0604020202020204" pitchFamily="34" charset="0"/>
                <a:cs typeface="Arial" panose="020B0604020202020204" pitchFamily="34" charset="0"/>
              </a:rPr>
              <a:t>dữ liệu DBPedia</a:t>
            </a:r>
            <a:r>
              <a:rPr lang="vi-VN" sz="3200" smtClean="0">
                <a:latin typeface="Arial" panose="020B0604020202020204" pitchFamily="34" charset="0"/>
                <a:cs typeface="Arial" panose="020B0604020202020204" pitchFamily="34" charset="0"/>
              </a:rPr>
              <a:t>:</a:t>
            </a:r>
            <a:endParaRPr lang="en-US" sz="3200" smtClean="0">
              <a:latin typeface="Arial" panose="020B0604020202020204" pitchFamily="34" charset="0"/>
              <a:cs typeface="Arial" panose="020B0604020202020204" pitchFamily="34" charset="0"/>
            </a:endParaRPr>
          </a:p>
          <a:p>
            <a:pPr marL="0" indent="0" algn="just">
              <a:lnSpc>
                <a:spcPct val="114000"/>
              </a:lnSpc>
              <a:spcBef>
                <a:spcPts val="600"/>
              </a:spcBef>
              <a:spcAft>
                <a:spcPts val="600"/>
              </a:spcAft>
              <a:buNone/>
            </a:pPr>
            <a:r>
              <a:rPr lang="en-US" sz="3200">
                <a:latin typeface="Arial" panose="020B0604020202020204" pitchFamily="34" charset="0"/>
                <a:cs typeface="Arial" panose="020B0604020202020204" pitchFamily="34" charset="0"/>
              </a:rPr>
              <a:t> </a:t>
            </a:r>
            <a:r>
              <a:rPr lang="vi-VN" sz="3200" smtClean="0">
                <a:latin typeface="Arial" panose="020B0604020202020204" pitchFamily="34" charset="0"/>
                <a:cs typeface="Arial" panose="020B0604020202020204" pitchFamily="34" charset="0"/>
                <a:hlinkClick r:id="rId1"/>
              </a:rPr>
              <a:t>http</a:t>
            </a:r>
            <a:r>
              <a:rPr lang="vi-VN" sz="3200">
                <a:latin typeface="Arial" panose="020B0604020202020204" pitchFamily="34" charset="0"/>
                <a:cs typeface="Arial" panose="020B0604020202020204" pitchFamily="34" charset="0"/>
                <a:hlinkClick r:id="rId1"/>
              </a:rPr>
              <a:t>://downloads.dbpedia.org/2016-10</a:t>
            </a:r>
            <a:r>
              <a:rPr lang="vi-VN" sz="3200" smtClean="0">
                <a:latin typeface="Arial" panose="020B0604020202020204" pitchFamily="34" charset="0"/>
                <a:cs typeface="Arial" panose="020B0604020202020204" pitchFamily="34" charset="0"/>
                <a:hlinkClick r:id="rId1"/>
              </a:rPr>
              <a:t>/</a:t>
            </a:r>
            <a:r>
              <a:rPr lang="en-US" sz="3200" smtClean="0">
                <a:latin typeface="Arial" panose="020B0604020202020204" pitchFamily="34" charset="0"/>
                <a:cs typeface="Arial" panose="020B0604020202020204" pitchFamily="34" charset="0"/>
              </a:rPr>
              <a:t> </a:t>
            </a:r>
            <a:endParaRPr lang="en-US" sz="3200">
              <a:latin typeface="Arial" panose="020B0604020202020204" pitchFamily="34" charset="0"/>
              <a:cs typeface="Arial" panose="020B0604020202020204" pitchFamily="34" charset="0"/>
            </a:endParaRPr>
          </a:p>
          <a:p>
            <a:pPr algn="just">
              <a:lnSpc>
                <a:spcPct val="114000"/>
              </a:lnSpc>
              <a:spcBef>
                <a:spcPts val="600"/>
              </a:spcBef>
              <a:spcAft>
                <a:spcPts val="600"/>
              </a:spcAft>
              <a:buFontTx/>
              <a:buChar char="-"/>
            </a:pPr>
            <a:r>
              <a:rPr lang="en-US" sz="3200" smtClean="0">
                <a:latin typeface="Arial" panose="020B0604020202020204" pitchFamily="34" charset="0"/>
                <a:cs typeface="Arial" panose="020B0604020202020204" pitchFamily="34" charset="0"/>
              </a:rPr>
              <a:t>Xây </a:t>
            </a:r>
            <a:r>
              <a:rPr lang="en-US" sz="3200">
                <a:latin typeface="Arial" panose="020B0604020202020204" pitchFamily="34" charset="0"/>
                <a:cs typeface="Arial" panose="020B0604020202020204" pitchFamily="34" charset="0"/>
              </a:rPr>
              <a:t>dựng công cụ truy xuất dữ liệu từ DBPedia, </a:t>
            </a:r>
            <a:r>
              <a:rPr lang="en-US" sz="3200" smtClean="0">
                <a:latin typeface="Arial" panose="020B0604020202020204" pitchFamily="34" charset="0"/>
                <a:cs typeface="Arial" panose="020B0604020202020204" pitchFamily="34" charset="0"/>
              </a:rPr>
              <a:t>và trích dữ liệu thêm </a:t>
            </a:r>
            <a:r>
              <a:rPr lang="en-US" sz="3200">
                <a:latin typeface="Arial" panose="020B0604020202020204" pitchFamily="34" charset="0"/>
                <a:cs typeface="Arial" panose="020B0604020202020204" pitchFamily="34" charset="0"/>
              </a:rPr>
              <a:t>vào </a:t>
            </a:r>
            <a:r>
              <a:rPr lang="en-US" sz="3200" smtClean="0">
                <a:latin typeface="Arial" panose="020B0604020202020204" pitchFamily="34" charset="0"/>
                <a:cs typeface="Arial" panose="020B0604020202020204" pitchFamily="34" charset="0"/>
              </a:rPr>
              <a:t>Abox:</a:t>
            </a:r>
            <a:endParaRPr lang="en-US" sz="3200" smtClean="0">
              <a:latin typeface="Arial" panose="020B0604020202020204" pitchFamily="34" charset="0"/>
              <a:cs typeface="Arial" panose="020B0604020202020204" pitchFamily="34" charset="0"/>
            </a:endParaRPr>
          </a:p>
          <a:p>
            <a:pPr marL="914400" lvl="2" indent="0" algn="just">
              <a:lnSpc>
                <a:spcPct val="114000"/>
              </a:lnSpc>
              <a:spcBef>
                <a:spcPts val="600"/>
              </a:spcBef>
              <a:spcAft>
                <a:spcPts val="600"/>
              </a:spcAft>
              <a:buNone/>
            </a:pPr>
            <a:r>
              <a:rPr lang="en-US" sz="2400" smtClean="0">
                <a:latin typeface="Arial (Body)"/>
              </a:rPr>
              <a:t>+</a:t>
            </a:r>
            <a:r>
              <a:rPr lang="en-US" sz="3200" smtClean="0">
                <a:latin typeface="Arial (Body)"/>
              </a:rPr>
              <a:t> </a:t>
            </a:r>
            <a:r>
              <a:rPr lang="en-US" sz="2400" smtClean="0">
                <a:latin typeface="Arial (Body)"/>
              </a:rPr>
              <a:t>Sử </a:t>
            </a:r>
            <a:r>
              <a:rPr lang="en-US" sz="2400">
                <a:latin typeface="Arial (Body)"/>
              </a:rPr>
              <a:t>dụng thư viện hỗ trợ RDFLib, </a:t>
            </a:r>
            <a:r>
              <a:rPr lang="en-US" sz="2400" smtClean="0">
                <a:latin typeface="Arial (Body)"/>
              </a:rPr>
              <a:t>SPARQLWrapper. </a:t>
            </a:r>
            <a:endParaRPr lang="en-US" sz="2400" smtClean="0">
              <a:latin typeface="Arial (Body)"/>
            </a:endParaRPr>
          </a:p>
          <a:p>
            <a:pPr marL="914400" lvl="2" indent="0" algn="just">
              <a:lnSpc>
                <a:spcPct val="114000"/>
              </a:lnSpc>
              <a:spcBef>
                <a:spcPts val="600"/>
              </a:spcBef>
              <a:spcAft>
                <a:spcPts val="600"/>
              </a:spcAft>
              <a:buNone/>
            </a:pPr>
            <a:r>
              <a:rPr lang="en-US" sz="2400" smtClean="0">
                <a:latin typeface="Arial (Body)"/>
              </a:rPr>
              <a:t>+ Ngôn </a:t>
            </a:r>
            <a:r>
              <a:rPr lang="en-US" sz="2400">
                <a:latin typeface="Arial (Body)"/>
              </a:rPr>
              <a:t>ngữ lập trình </a:t>
            </a:r>
            <a:r>
              <a:rPr lang="en-US" sz="2400" smtClean="0">
                <a:latin typeface="Arial (Body)"/>
              </a:rPr>
              <a:t>Python.</a:t>
            </a:r>
            <a:endParaRPr lang="en-US" altLang="en-US" sz="1800" smtClean="0">
              <a:latin typeface="Arial (Body)"/>
            </a:endParaRPr>
          </a:p>
          <a:p>
            <a:pPr marL="0" lvl="2" indent="0" algn="just">
              <a:lnSpc>
                <a:spcPct val="114000"/>
              </a:lnSpc>
              <a:spcBef>
                <a:spcPts val="600"/>
              </a:spcBef>
              <a:spcAft>
                <a:spcPts val="600"/>
              </a:spcAft>
              <a:buNone/>
            </a:pPr>
            <a:endParaRPr lang="en-US" altLang="en-US" sz="2400" smtClean="0">
              <a:latin typeface="Arial" panose="020B0604020202020204" pitchFamily="34" charset="0"/>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 y="1"/>
            <a:ext cx="7467601" cy="1167318"/>
          </a:xfrm>
          <a:solidFill>
            <a:schemeClr val="accent5"/>
          </a:solidFill>
        </p:spPr>
        <p:txBody>
          <a:bodyPr>
            <a:normAutofit/>
          </a:bodyPr>
          <a:lstStyle/>
          <a:p>
            <a:pPr algn="ctr">
              <a:lnSpc>
                <a:spcPct val="100000"/>
              </a:lnSpc>
            </a:pPr>
            <a:r>
              <a:rPr lang="en-US" sz="3200" b="1" smtClean="0">
                <a:solidFill>
                  <a:schemeClr val="bg1"/>
                </a:solidFill>
                <a:latin typeface="Arial" panose="020B0604020202020204" pitchFamily="34" charset="0"/>
                <a:cs typeface="Arial" panose="020B0604020202020204" pitchFamily="34" charset="0"/>
              </a:rPr>
              <a:t>HỆ </a:t>
            </a:r>
            <a:r>
              <a:rPr lang="en-US" sz="3200" b="1">
                <a:solidFill>
                  <a:schemeClr val="bg1"/>
                </a:solidFill>
                <a:latin typeface="Arial" panose="020B0604020202020204" pitchFamily="34" charset="0"/>
                <a:cs typeface="Arial" panose="020B0604020202020204" pitchFamily="34" charset="0"/>
              </a:rPr>
              <a:t>THỐNG TÌM KIẾM PHIM </a:t>
            </a:r>
            <a:br>
              <a:rPr lang="en-US" sz="3200" b="1" smtClean="0">
                <a:solidFill>
                  <a:schemeClr val="bg1"/>
                </a:solidFill>
                <a:latin typeface="Arial" panose="020B0604020202020204" pitchFamily="34" charset="0"/>
                <a:cs typeface="Arial" panose="020B0604020202020204" pitchFamily="34" charset="0"/>
              </a:rPr>
            </a:br>
            <a:r>
              <a:rPr lang="en-US" sz="3200" b="1" smtClean="0">
                <a:solidFill>
                  <a:schemeClr val="bg1"/>
                </a:solidFill>
                <a:latin typeface="Arial" panose="020B0604020202020204" pitchFamily="34" charset="0"/>
                <a:cs typeface="Arial" panose="020B0604020202020204" pitchFamily="34" charset="0"/>
              </a:rPr>
              <a:t>TRÊN </a:t>
            </a:r>
            <a:r>
              <a:rPr lang="en-US" sz="3200" b="1">
                <a:solidFill>
                  <a:schemeClr val="bg1"/>
                </a:solidFill>
                <a:latin typeface="Arial" panose="020B0604020202020204" pitchFamily="34" charset="0"/>
                <a:cs typeface="Arial" panose="020B0604020202020204" pitchFamily="34" charset="0"/>
              </a:rPr>
              <a:t>DỮ LIỆU </a:t>
            </a:r>
            <a:r>
              <a:rPr lang="en-US" sz="3200" b="1" smtClean="0">
                <a:solidFill>
                  <a:schemeClr val="bg1"/>
                </a:solidFill>
                <a:latin typeface="Arial" panose="020B0604020202020204" pitchFamily="34" charset="0"/>
                <a:cs typeface="Arial" panose="020B0604020202020204" pitchFamily="34" charset="0"/>
              </a:rPr>
              <a:t>DBPEDIA</a:t>
            </a:r>
            <a:endParaRPr lang="en-US" sz="3200" b="1">
              <a:solidFill>
                <a:schemeClr val="bg1"/>
              </a:solidFill>
              <a:latin typeface="Arial" panose="020B0604020202020204" pitchFamily="34" charset="0"/>
              <a:cs typeface="Arial" panose="020B0604020202020204" pitchFamily="34" charset="0"/>
            </a:endParaRPr>
          </a:p>
        </p:txBody>
      </p:sp>
      <p:sp>
        <p:nvSpPr>
          <p:cNvPr id="3" name="Content Placeholder 2"/>
          <p:cNvSpPr>
            <a:spLocks noGrp="true"/>
          </p:cNvSpPr>
          <p:nvPr>
            <p:ph idx="1"/>
          </p:nvPr>
        </p:nvSpPr>
        <p:spPr>
          <a:xfrm>
            <a:off x="0" y="1440611"/>
            <a:ext cx="12192000" cy="622293"/>
          </a:xfrm>
        </p:spPr>
        <p:txBody>
          <a:bodyPr/>
          <a:lstStyle/>
          <a:p>
            <a:pPr marL="457200" lvl="1" indent="0">
              <a:buNone/>
            </a:pPr>
            <a:r>
              <a:rPr lang="en-US" sz="3200" b="1" smtClean="0">
                <a:latin typeface="Arial" panose="020B0604020202020204" pitchFamily="34" charset="0"/>
                <a:cs typeface="Arial" panose="020B0604020202020204" pitchFamily="34" charset="0"/>
              </a:rPr>
              <a:t>2. </a:t>
            </a:r>
            <a:r>
              <a:rPr lang="en-US" sz="3200" b="1">
                <a:latin typeface="Arial" panose="020B0604020202020204" pitchFamily="34" charset="0"/>
                <a:cs typeface="Arial" panose="020B0604020202020204" pitchFamily="34" charset="0"/>
              </a:rPr>
              <a:t>Inport KB từ DBPedia vào </a:t>
            </a:r>
            <a:r>
              <a:rPr lang="en-US" sz="3200" b="1" smtClean="0">
                <a:latin typeface="Arial" panose="020B0604020202020204" pitchFamily="34" charset="0"/>
                <a:cs typeface="Arial" panose="020B0604020202020204" pitchFamily="34" charset="0"/>
              </a:rPr>
              <a:t>Abox</a:t>
            </a:r>
            <a:endParaRPr lang="en-US" sz="3200" b="1">
              <a:latin typeface="Arial" panose="020B0604020202020204" pitchFamily="34" charset="0"/>
              <a:cs typeface="Arial" panose="020B0604020202020204" pitchFamily="34" charset="0"/>
            </a:endParaRPr>
          </a:p>
        </p:txBody>
      </p:sp>
      <p:sp>
        <p:nvSpPr>
          <p:cNvPr id="7" name="Title 1"/>
          <p:cNvSpPr txBox="true"/>
          <p:nvPr/>
        </p:nvSpPr>
        <p:spPr>
          <a:xfrm>
            <a:off x="7467600" y="0"/>
            <a:ext cx="4724400" cy="1167318"/>
          </a:xfrm>
          <a:prstGeom prst="rect">
            <a:avLst/>
          </a:prstGeom>
          <a:solidFill>
            <a:schemeClr val="tx1">
              <a:lumMod val="95000"/>
              <a:lumOff val="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r>
              <a:rPr lang="vi-VN" sz="1800" b="1">
                <a:solidFill>
                  <a:schemeClr val="bg2">
                    <a:lumMod val="50000"/>
                  </a:schemeClr>
                </a:solidFill>
                <a:latin typeface="Arial" panose="020B0604020202020204" pitchFamily="34" charset="0"/>
                <a:cs typeface="Arial" panose="020B0604020202020204" pitchFamily="34" charset="0"/>
              </a:rPr>
              <a:t>Xây dựng ontology schem</a:t>
            </a:r>
            <a:r>
              <a:rPr lang="en-US" sz="1800" b="1">
                <a:solidFill>
                  <a:schemeClr val="bg2">
                    <a:lumMod val="50000"/>
                  </a:schemeClr>
                </a:solidFill>
                <a:latin typeface="Arial" panose="020B0604020202020204" pitchFamily="34" charset="0"/>
                <a:cs typeface="Arial" panose="020B0604020202020204" pitchFamily="34" charset="0"/>
              </a:rPr>
              <a:t>a </a:t>
            </a:r>
            <a:r>
              <a:rPr lang="vi-VN" sz="1800" b="1">
                <a:solidFill>
                  <a:schemeClr val="bg2">
                    <a:lumMod val="50000"/>
                  </a:schemeClr>
                </a:solidFill>
                <a:latin typeface="Arial" panose="020B0604020202020204" pitchFamily="34" charset="0"/>
                <a:cs typeface="Arial" panose="020B0604020202020204" pitchFamily="34" charset="0"/>
              </a:rPr>
              <a:t>(Tbox)</a:t>
            </a:r>
            <a:r>
              <a:rPr lang="en-US" sz="1800" b="1">
                <a:solidFill>
                  <a:schemeClr val="bg2">
                    <a:lumMod val="50000"/>
                  </a:schemeClr>
                </a:solidFill>
                <a:latin typeface="Arial" panose="020B0604020202020204" pitchFamily="34" charset="0"/>
                <a:cs typeface="Arial" panose="020B0604020202020204" pitchFamily="34" charset="0"/>
              </a:rPr>
              <a:t>  </a:t>
            </a:r>
            <a:r>
              <a:rPr lang="vi-VN" sz="1800" b="1">
                <a:solidFill>
                  <a:schemeClr val="bg2">
                    <a:lumMod val="50000"/>
                  </a:schemeClr>
                </a:solidFill>
                <a:latin typeface="Arial" panose="020B0604020202020204" pitchFamily="34" charset="0"/>
                <a:cs typeface="Arial" panose="020B0604020202020204" pitchFamily="34" charset="0"/>
              </a:rPr>
              <a:t> </a:t>
            </a:r>
            <a:endParaRPr lang="en-US" sz="1800" b="1">
              <a:solidFill>
                <a:schemeClr val="bg2">
                  <a:lumMod val="50000"/>
                </a:schemeClr>
              </a:solidFill>
              <a:latin typeface="Arial" panose="020B0604020202020204" pitchFamily="34" charset="0"/>
              <a:cs typeface="Arial" panose="020B0604020202020204" pitchFamily="34" charset="0"/>
            </a:endParaRPr>
          </a:p>
          <a:p>
            <a:pPr marL="342900" indent="-342900">
              <a:buAutoNum type="arabicPeriod"/>
            </a:pPr>
            <a:r>
              <a:rPr lang="en-US" sz="1800" b="1">
                <a:solidFill>
                  <a:schemeClr val="bg1"/>
                </a:solidFill>
                <a:latin typeface="Arial" panose="020B0604020202020204" pitchFamily="34" charset="0"/>
                <a:cs typeface="Arial" panose="020B0604020202020204" pitchFamily="34" charset="0"/>
              </a:rPr>
              <a:t>I</a:t>
            </a:r>
            <a:r>
              <a:rPr lang="en-US" altLang="en-US" sz="1800" b="1">
                <a:solidFill>
                  <a:schemeClr val="bg1"/>
                </a:solidFill>
                <a:latin typeface="Arial" panose="020B0604020202020204" pitchFamily="34" charset="0"/>
                <a:cs typeface="Arial" panose="020B0604020202020204" pitchFamily="34" charset="0"/>
              </a:rPr>
              <a:t>m</a:t>
            </a:r>
            <a:r>
              <a:rPr lang="en-US" sz="1800" b="1">
                <a:solidFill>
                  <a:schemeClr val="bg1"/>
                </a:solidFill>
                <a:latin typeface="Arial" panose="020B0604020202020204" pitchFamily="34" charset="0"/>
                <a:cs typeface="Arial" panose="020B0604020202020204" pitchFamily="34" charset="0"/>
              </a:rPr>
              <a:t>port KB từ </a:t>
            </a:r>
            <a:r>
              <a:rPr lang="vi-VN" sz="1800" b="1">
                <a:solidFill>
                  <a:schemeClr val="bg1"/>
                </a:solidFill>
                <a:latin typeface="Arial" panose="020B0604020202020204" pitchFamily="34" charset="0"/>
                <a:cs typeface="Arial" panose="020B0604020202020204" pitchFamily="34" charset="0"/>
              </a:rPr>
              <a:t>DBPedia vào Abox</a:t>
            </a:r>
            <a:endParaRPr lang="en-US" sz="1800" b="1">
              <a:solidFill>
                <a:schemeClr val="bg1"/>
              </a:solidFill>
              <a:latin typeface="Arial" panose="020B0604020202020204" pitchFamily="34" charset="0"/>
              <a:cs typeface="Arial" panose="020B0604020202020204" pitchFamily="34" charset="0"/>
            </a:endParaRPr>
          </a:p>
          <a:p>
            <a:pPr marL="342900" indent="-342900">
              <a:buAutoNum type="arabicPeriod"/>
            </a:pPr>
            <a:r>
              <a:rPr lang="en-US" sz="1800" b="1" smtClean="0">
                <a:solidFill>
                  <a:schemeClr val="bg2">
                    <a:lumMod val="50000"/>
                  </a:schemeClr>
                </a:solidFill>
                <a:latin typeface="Arial" panose="020B0604020202020204" pitchFamily="34" charset="0"/>
                <a:cs typeface="Arial" panose="020B0604020202020204" pitchFamily="34" charset="0"/>
              </a:rPr>
              <a:t>Xây dựng ứng dụng tìm kiếm phim</a:t>
            </a:r>
            <a:endParaRPr lang="en-US" sz="1800" b="1" smtClean="0">
              <a:solidFill>
                <a:schemeClr val="bg2">
                  <a:lumMod val="50000"/>
                </a:schemeClr>
              </a:solidFill>
              <a:latin typeface="Arial" panose="020B0604020202020204" pitchFamily="34" charset="0"/>
              <a:cs typeface="Arial" panose="020B0604020202020204" pitchFamily="34" charset="0"/>
            </a:endParaRPr>
          </a:p>
          <a:p>
            <a:pPr marL="342900" indent="-342900">
              <a:buAutoNum type="arabicPeriod"/>
            </a:pPr>
            <a:r>
              <a:rPr lang="vi-VN" sz="1800" b="1" smtClean="0">
                <a:solidFill>
                  <a:schemeClr val="bg2">
                    <a:lumMod val="50000"/>
                  </a:schemeClr>
                </a:solidFill>
                <a:latin typeface="Arial" panose="020B0604020202020204" pitchFamily="34" charset="0"/>
                <a:cs typeface="Arial" panose="020B0604020202020204" pitchFamily="34" charset="0"/>
              </a:rPr>
              <a:t>Kết luận</a:t>
            </a:r>
            <a:endParaRPr lang="vi-VN" sz="1800" b="1">
              <a:solidFill>
                <a:schemeClr val="bg2">
                  <a:lumMod val="50000"/>
                </a:schemeClr>
              </a:solidFill>
              <a:latin typeface="Arial" panose="020B0604020202020204" pitchFamily="34" charset="0"/>
              <a:cs typeface="Arial" panose="020B0604020202020204" pitchFamily="34" charset="0"/>
            </a:endParaRPr>
          </a:p>
        </p:txBody>
      </p:sp>
      <p:sp>
        <p:nvSpPr>
          <p:cNvPr id="8" name="Content Placeholder 2"/>
          <p:cNvSpPr txBox="true"/>
          <p:nvPr/>
        </p:nvSpPr>
        <p:spPr>
          <a:xfrm>
            <a:off x="0" y="2396278"/>
            <a:ext cx="12192000" cy="38106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200000"/>
              </a:lnSpc>
              <a:buFont typeface="Arial" panose="020B0604020202020204" pitchFamily="34" charset="0"/>
              <a:buNone/>
            </a:pPr>
            <a:r>
              <a:rPr lang="en-US" sz="3000"/>
              <a:t>	</a:t>
            </a:r>
            <a:endParaRPr lang="en-US" sz="3000">
              <a:latin typeface="Arial" panose="020B0604020202020204" pitchFamily="34" charset="0"/>
              <a:cs typeface="Arial" panose="020B0604020202020204" pitchFamily="34" charset="0"/>
            </a:endParaRPr>
          </a:p>
        </p:txBody>
      </p:sp>
      <p:sp>
        <p:nvSpPr>
          <p:cNvPr id="4" name="Slide Number Placeholder 3"/>
          <p:cNvSpPr>
            <a:spLocks noGrp="true"/>
          </p:cNvSpPr>
          <p:nvPr>
            <p:ph type="sldNum" sz="quarter" idx="12"/>
          </p:nvPr>
        </p:nvSpPr>
        <p:spPr/>
        <p:txBody>
          <a:bodyPr/>
          <a:lstStyle/>
          <a:p>
            <a:fld id="{1F57CBCC-0EFC-4EA7-A71B-8F9B02880562}" type="slidenum">
              <a:rPr lang="en-US" sz="1400" smtClean="0">
                <a:latin typeface="Arial (Body)"/>
              </a:rPr>
            </a:fld>
            <a:endParaRPr lang="en-US" sz="1400">
              <a:latin typeface="Arial (Body)"/>
            </a:endParaRPr>
          </a:p>
        </p:txBody>
      </p:sp>
      <p:sp>
        <p:nvSpPr>
          <p:cNvPr id="5" name="Rectangle 4"/>
          <p:cNvSpPr/>
          <p:nvPr/>
        </p:nvSpPr>
        <p:spPr>
          <a:xfrm>
            <a:off x="429260" y="2125345"/>
            <a:ext cx="2620010" cy="2335530"/>
          </a:xfrm>
          <a:prstGeom prst="rect">
            <a:avLst/>
          </a:prstGeom>
        </p:spPr>
        <p:txBody>
          <a:bodyPr wrap="square">
            <a:spAutoFit/>
          </a:bodyPr>
          <a:lstStyle/>
          <a:p>
            <a:pPr>
              <a:lnSpc>
                <a:spcPct val="114000"/>
              </a:lnSpc>
              <a:spcBef>
                <a:spcPts val="600"/>
              </a:spcBef>
              <a:spcAft>
                <a:spcPts val="600"/>
              </a:spcAft>
            </a:pPr>
            <a:r>
              <a:rPr lang="en-US" sz="3200" smtClean="0">
                <a:latin typeface="Arial" panose="020B0604020202020204" pitchFamily="34" charset="0"/>
                <a:cs typeface="Arial" panose="020B0604020202020204" pitchFamily="34" charset="0"/>
              </a:rPr>
              <a:t>Dữ liệu phim được lưu trữ vào file </a:t>
            </a:r>
            <a:r>
              <a:rPr lang="en-US" sz="3200" b="1" i="1" smtClean="0">
                <a:latin typeface="Arial" panose="020B0604020202020204" pitchFamily="34" charset="0"/>
                <a:cs typeface="Arial" panose="020B0604020202020204" pitchFamily="34" charset="0"/>
              </a:rPr>
              <a:t>Abox.rfd</a:t>
            </a:r>
            <a:endParaRPr lang="en-US" sz="3200" b="1" i="1">
              <a:latin typeface="Arial" panose="020B0604020202020204" pitchFamily="34" charset="0"/>
              <a:cs typeface="Arial" panose="020B0604020202020204" pitchFamily="34" charset="0"/>
            </a:endParaRPr>
          </a:p>
        </p:txBody>
      </p:sp>
      <p:pic>
        <p:nvPicPr>
          <p:cNvPr id="11" name="Picture 10"/>
          <p:cNvPicPr>
            <a:picLocks noChangeAspect="true"/>
          </p:cNvPicPr>
          <p:nvPr/>
        </p:nvPicPr>
        <p:blipFill>
          <a:blip r:embed="rId1"/>
          <a:stretch>
            <a:fillRect/>
          </a:stretch>
        </p:blipFill>
        <p:spPr>
          <a:xfrm>
            <a:off x="3049270" y="1923415"/>
            <a:ext cx="7692390" cy="49022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 y="1"/>
            <a:ext cx="7467601" cy="1167318"/>
          </a:xfrm>
          <a:solidFill>
            <a:schemeClr val="accent5"/>
          </a:solidFill>
        </p:spPr>
        <p:txBody>
          <a:bodyPr>
            <a:normAutofit/>
          </a:bodyPr>
          <a:lstStyle/>
          <a:p>
            <a:pPr algn="ctr">
              <a:lnSpc>
                <a:spcPct val="100000"/>
              </a:lnSpc>
            </a:pPr>
            <a:r>
              <a:rPr lang="en-US" sz="3200" b="1" smtClean="0">
                <a:solidFill>
                  <a:schemeClr val="bg1"/>
                </a:solidFill>
                <a:latin typeface="Arial" panose="020B0604020202020204" pitchFamily="34" charset="0"/>
                <a:cs typeface="Arial" panose="020B0604020202020204" pitchFamily="34" charset="0"/>
              </a:rPr>
              <a:t>HỆ </a:t>
            </a:r>
            <a:r>
              <a:rPr lang="en-US" sz="3200" b="1">
                <a:solidFill>
                  <a:schemeClr val="bg1"/>
                </a:solidFill>
                <a:latin typeface="Arial" panose="020B0604020202020204" pitchFamily="34" charset="0"/>
                <a:cs typeface="Arial" panose="020B0604020202020204" pitchFamily="34" charset="0"/>
              </a:rPr>
              <a:t>THỐNG TÌM KIẾM PHIM </a:t>
            </a:r>
            <a:br>
              <a:rPr lang="en-US" sz="3200" b="1" smtClean="0">
                <a:solidFill>
                  <a:schemeClr val="bg1"/>
                </a:solidFill>
                <a:latin typeface="Arial" panose="020B0604020202020204" pitchFamily="34" charset="0"/>
                <a:cs typeface="Arial" panose="020B0604020202020204" pitchFamily="34" charset="0"/>
              </a:rPr>
            </a:br>
            <a:r>
              <a:rPr lang="en-US" sz="3200" b="1" smtClean="0">
                <a:solidFill>
                  <a:schemeClr val="bg1"/>
                </a:solidFill>
                <a:latin typeface="Arial" panose="020B0604020202020204" pitchFamily="34" charset="0"/>
                <a:cs typeface="Arial" panose="020B0604020202020204" pitchFamily="34" charset="0"/>
              </a:rPr>
              <a:t>TRÊN </a:t>
            </a:r>
            <a:r>
              <a:rPr lang="en-US" sz="3200" b="1">
                <a:solidFill>
                  <a:schemeClr val="bg1"/>
                </a:solidFill>
                <a:latin typeface="Arial" panose="020B0604020202020204" pitchFamily="34" charset="0"/>
                <a:cs typeface="Arial" panose="020B0604020202020204" pitchFamily="34" charset="0"/>
              </a:rPr>
              <a:t>DỮ LIỆU </a:t>
            </a:r>
            <a:r>
              <a:rPr lang="en-US" sz="3200" b="1" smtClean="0">
                <a:solidFill>
                  <a:schemeClr val="bg1"/>
                </a:solidFill>
                <a:latin typeface="Arial" panose="020B0604020202020204" pitchFamily="34" charset="0"/>
                <a:cs typeface="Arial" panose="020B0604020202020204" pitchFamily="34" charset="0"/>
              </a:rPr>
              <a:t>DBPEDIA</a:t>
            </a:r>
            <a:endParaRPr lang="en-US" sz="3200" b="1">
              <a:solidFill>
                <a:schemeClr val="bg1"/>
              </a:solidFill>
              <a:latin typeface="Arial" panose="020B0604020202020204" pitchFamily="34" charset="0"/>
              <a:cs typeface="Arial" panose="020B0604020202020204" pitchFamily="34" charset="0"/>
            </a:endParaRPr>
          </a:p>
        </p:txBody>
      </p:sp>
      <p:sp>
        <p:nvSpPr>
          <p:cNvPr id="3" name="Content Placeholder 2"/>
          <p:cNvSpPr>
            <a:spLocks noGrp="true"/>
          </p:cNvSpPr>
          <p:nvPr>
            <p:ph idx="1"/>
          </p:nvPr>
        </p:nvSpPr>
        <p:spPr>
          <a:xfrm>
            <a:off x="0" y="1440611"/>
            <a:ext cx="12192000" cy="622293"/>
          </a:xfrm>
        </p:spPr>
        <p:txBody>
          <a:bodyPr/>
          <a:lstStyle/>
          <a:p>
            <a:pPr marL="457200" lvl="1" indent="0">
              <a:buNone/>
            </a:pPr>
            <a:r>
              <a:rPr lang="en-US" sz="3200" b="1">
                <a:latin typeface="Arial" panose="020B0604020202020204" pitchFamily="34" charset="0"/>
                <a:cs typeface="Arial" panose="020B0604020202020204" pitchFamily="34" charset="0"/>
              </a:rPr>
              <a:t>3</a:t>
            </a:r>
            <a:r>
              <a:rPr lang="en-US" sz="3200" b="1" smtClean="0">
                <a:latin typeface="Arial" panose="020B0604020202020204" pitchFamily="34" charset="0"/>
                <a:cs typeface="Arial" panose="020B0604020202020204" pitchFamily="34" charset="0"/>
              </a:rPr>
              <a:t>. </a:t>
            </a:r>
            <a:r>
              <a:rPr lang="en-US" sz="3200" b="1">
                <a:latin typeface="Arial" panose="020B0604020202020204" pitchFamily="34" charset="0"/>
                <a:cs typeface="Arial" panose="020B0604020202020204" pitchFamily="34" charset="0"/>
              </a:rPr>
              <a:t>Xây dựng ứng dụng tìm kiếm phim</a:t>
            </a:r>
            <a:endParaRPr lang="en-US" sz="3200" b="1">
              <a:latin typeface="Arial" panose="020B0604020202020204" pitchFamily="34" charset="0"/>
              <a:cs typeface="Arial" panose="020B0604020202020204" pitchFamily="34" charset="0"/>
            </a:endParaRPr>
          </a:p>
        </p:txBody>
      </p:sp>
      <p:sp>
        <p:nvSpPr>
          <p:cNvPr id="7" name="Title 1"/>
          <p:cNvSpPr txBox="true"/>
          <p:nvPr/>
        </p:nvSpPr>
        <p:spPr>
          <a:xfrm>
            <a:off x="7467600" y="0"/>
            <a:ext cx="4724400" cy="1167318"/>
          </a:xfrm>
          <a:prstGeom prst="rect">
            <a:avLst/>
          </a:prstGeom>
          <a:solidFill>
            <a:schemeClr val="tx1">
              <a:lumMod val="95000"/>
              <a:lumOff val="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r>
              <a:rPr lang="vi-VN" sz="1800" b="1">
                <a:solidFill>
                  <a:schemeClr val="bg2">
                    <a:lumMod val="50000"/>
                  </a:schemeClr>
                </a:solidFill>
                <a:latin typeface="Arial" panose="020B0604020202020204" pitchFamily="34" charset="0"/>
                <a:cs typeface="Arial" panose="020B0604020202020204" pitchFamily="34" charset="0"/>
              </a:rPr>
              <a:t>Xây dựng ontology schem</a:t>
            </a:r>
            <a:r>
              <a:rPr lang="en-US" sz="1800" b="1">
                <a:solidFill>
                  <a:schemeClr val="bg2">
                    <a:lumMod val="50000"/>
                  </a:schemeClr>
                </a:solidFill>
                <a:latin typeface="Arial" panose="020B0604020202020204" pitchFamily="34" charset="0"/>
                <a:cs typeface="Arial" panose="020B0604020202020204" pitchFamily="34" charset="0"/>
              </a:rPr>
              <a:t>a </a:t>
            </a:r>
            <a:r>
              <a:rPr lang="vi-VN" sz="1800" b="1">
                <a:solidFill>
                  <a:schemeClr val="bg2">
                    <a:lumMod val="50000"/>
                  </a:schemeClr>
                </a:solidFill>
                <a:latin typeface="Arial" panose="020B0604020202020204" pitchFamily="34" charset="0"/>
                <a:cs typeface="Arial" panose="020B0604020202020204" pitchFamily="34" charset="0"/>
              </a:rPr>
              <a:t>(Tbox)</a:t>
            </a:r>
            <a:r>
              <a:rPr lang="en-US" sz="1800" b="1">
                <a:solidFill>
                  <a:schemeClr val="bg2">
                    <a:lumMod val="50000"/>
                  </a:schemeClr>
                </a:solidFill>
                <a:latin typeface="Arial" panose="020B0604020202020204" pitchFamily="34" charset="0"/>
                <a:cs typeface="Arial" panose="020B0604020202020204" pitchFamily="34" charset="0"/>
              </a:rPr>
              <a:t>  </a:t>
            </a:r>
            <a:r>
              <a:rPr lang="vi-VN" sz="1800" b="1">
                <a:solidFill>
                  <a:schemeClr val="bg2">
                    <a:lumMod val="50000"/>
                  </a:schemeClr>
                </a:solidFill>
                <a:latin typeface="Arial" panose="020B0604020202020204" pitchFamily="34" charset="0"/>
                <a:cs typeface="Arial" panose="020B0604020202020204" pitchFamily="34" charset="0"/>
              </a:rPr>
              <a:t> </a:t>
            </a:r>
            <a:endParaRPr lang="en-US" sz="1800" b="1">
              <a:solidFill>
                <a:schemeClr val="bg2">
                  <a:lumMod val="50000"/>
                </a:schemeClr>
              </a:solidFill>
              <a:latin typeface="Arial" panose="020B0604020202020204" pitchFamily="34" charset="0"/>
              <a:cs typeface="Arial" panose="020B0604020202020204" pitchFamily="34" charset="0"/>
            </a:endParaRPr>
          </a:p>
          <a:p>
            <a:pPr marL="342900" indent="-342900">
              <a:buAutoNum type="arabicPeriod"/>
            </a:pPr>
            <a:r>
              <a:rPr lang="en-US" sz="1800" b="1">
                <a:solidFill>
                  <a:schemeClr val="bg2">
                    <a:lumMod val="50000"/>
                  </a:schemeClr>
                </a:solidFill>
                <a:latin typeface="Arial" panose="020B0604020202020204" pitchFamily="34" charset="0"/>
                <a:cs typeface="Arial" panose="020B0604020202020204" pitchFamily="34" charset="0"/>
              </a:rPr>
              <a:t>I</a:t>
            </a:r>
            <a:r>
              <a:rPr lang="en-US" altLang="en-US" sz="1800" b="1">
                <a:solidFill>
                  <a:schemeClr val="bg2">
                    <a:lumMod val="50000"/>
                  </a:schemeClr>
                </a:solidFill>
                <a:latin typeface="Arial" panose="020B0604020202020204" pitchFamily="34" charset="0"/>
                <a:cs typeface="Arial" panose="020B0604020202020204" pitchFamily="34" charset="0"/>
              </a:rPr>
              <a:t>m</a:t>
            </a:r>
            <a:r>
              <a:rPr lang="en-US" sz="1800" b="1">
                <a:solidFill>
                  <a:schemeClr val="bg2">
                    <a:lumMod val="50000"/>
                  </a:schemeClr>
                </a:solidFill>
                <a:latin typeface="Arial" panose="020B0604020202020204" pitchFamily="34" charset="0"/>
                <a:cs typeface="Arial" panose="020B0604020202020204" pitchFamily="34" charset="0"/>
              </a:rPr>
              <a:t>port KB từ </a:t>
            </a:r>
            <a:r>
              <a:rPr lang="vi-VN" sz="1800" b="1">
                <a:solidFill>
                  <a:schemeClr val="bg2">
                    <a:lumMod val="50000"/>
                  </a:schemeClr>
                </a:solidFill>
                <a:latin typeface="Arial" panose="020B0604020202020204" pitchFamily="34" charset="0"/>
                <a:cs typeface="Arial" panose="020B0604020202020204" pitchFamily="34" charset="0"/>
              </a:rPr>
              <a:t>DBPedia vào Abox</a:t>
            </a:r>
            <a:endParaRPr lang="en-US" sz="1800" b="1">
              <a:solidFill>
                <a:schemeClr val="bg2">
                  <a:lumMod val="50000"/>
                </a:schemeClr>
              </a:solidFill>
              <a:latin typeface="Arial" panose="020B0604020202020204" pitchFamily="34" charset="0"/>
              <a:cs typeface="Arial" panose="020B0604020202020204" pitchFamily="34" charset="0"/>
            </a:endParaRPr>
          </a:p>
          <a:p>
            <a:pPr marL="342900" indent="-342900">
              <a:buAutoNum type="arabicPeriod"/>
            </a:pPr>
            <a:r>
              <a:rPr lang="en-US" sz="1800" b="1">
                <a:solidFill>
                  <a:schemeClr val="bg1"/>
                </a:solidFill>
                <a:latin typeface="Arial" panose="020B0604020202020204" pitchFamily="34" charset="0"/>
                <a:cs typeface="Arial" panose="020B0604020202020204" pitchFamily="34" charset="0"/>
              </a:rPr>
              <a:t>Xây dựng ứng dụng tìm kiếm phim</a:t>
            </a:r>
            <a:endParaRPr lang="en-US" sz="1800" b="1">
              <a:solidFill>
                <a:schemeClr val="bg1"/>
              </a:solidFill>
              <a:latin typeface="Arial" panose="020B0604020202020204" pitchFamily="34" charset="0"/>
              <a:cs typeface="Arial" panose="020B0604020202020204" pitchFamily="34" charset="0"/>
            </a:endParaRPr>
          </a:p>
          <a:p>
            <a:pPr marL="342900" indent="-342900">
              <a:buAutoNum type="arabicPeriod"/>
            </a:pPr>
            <a:r>
              <a:rPr lang="vi-VN" sz="1800" b="1" smtClean="0">
                <a:solidFill>
                  <a:schemeClr val="bg2">
                    <a:lumMod val="50000"/>
                  </a:schemeClr>
                </a:solidFill>
                <a:latin typeface="Arial" panose="020B0604020202020204" pitchFamily="34" charset="0"/>
                <a:cs typeface="Arial" panose="020B0604020202020204" pitchFamily="34" charset="0"/>
              </a:rPr>
              <a:t>Kết luận</a:t>
            </a:r>
            <a:endParaRPr lang="vi-VN" sz="1800" b="1">
              <a:solidFill>
                <a:schemeClr val="bg2">
                  <a:lumMod val="50000"/>
                </a:schemeClr>
              </a:solidFill>
              <a:latin typeface="Arial" panose="020B0604020202020204" pitchFamily="34" charset="0"/>
              <a:cs typeface="Arial" panose="020B0604020202020204" pitchFamily="34" charset="0"/>
            </a:endParaRPr>
          </a:p>
        </p:txBody>
      </p:sp>
      <p:sp>
        <p:nvSpPr>
          <p:cNvPr id="8" name="Content Placeholder 2"/>
          <p:cNvSpPr txBox="true"/>
          <p:nvPr/>
        </p:nvSpPr>
        <p:spPr>
          <a:xfrm>
            <a:off x="0" y="2395643"/>
            <a:ext cx="12192000" cy="38106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200000"/>
              </a:lnSpc>
              <a:buFont typeface="Arial" panose="020B0604020202020204" pitchFamily="34" charset="0"/>
              <a:buNone/>
            </a:pPr>
            <a:r>
              <a:rPr lang="en-US" sz="3000"/>
              <a:t>	</a:t>
            </a:r>
            <a:endParaRPr lang="en-US" sz="3000">
              <a:latin typeface="Arial" panose="020B0604020202020204" pitchFamily="34" charset="0"/>
              <a:cs typeface="Arial" panose="020B0604020202020204" pitchFamily="34" charset="0"/>
            </a:endParaRPr>
          </a:p>
        </p:txBody>
      </p:sp>
      <p:sp>
        <p:nvSpPr>
          <p:cNvPr id="4" name="Slide Number Placeholder 3"/>
          <p:cNvSpPr>
            <a:spLocks noGrp="true"/>
          </p:cNvSpPr>
          <p:nvPr>
            <p:ph type="sldNum" sz="quarter" idx="12"/>
          </p:nvPr>
        </p:nvSpPr>
        <p:spPr/>
        <p:txBody>
          <a:bodyPr/>
          <a:lstStyle/>
          <a:p>
            <a:fld id="{1F57CBCC-0EFC-4EA7-A71B-8F9B02880562}" type="slidenum">
              <a:rPr lang="en-US" sz="1400" smtClean="0">
                <a:latin typeface="Arial (Body)"/>
              </a:rPr>
            </a:fld>
            <a:endParaRPr lang="en-US" sz="1400">
              <a:latin typeface="Arial (Body)"/>
            </a:endParaRPr>
          </a:p>
        </p:txBody>
      </p:sp>
      <p:sp>
        <p:nvSpPr>
          <p:cNvPr id="9" name="Content Placeholder 2"/>
          <p:cNvSpPr txBox="true"/>
          <p:nvPr/>
        </p:nvSpPr>
        <p:spPr>
          <a:xfrm>
            <a:off x="430306" y="2110863"/>
            <a:ext cx="11304494" cy="40953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4000"/>
              </a:lnSpc>
              <a:spcBef>
                <a:spcPts val="600"/>
              </a:spcBef>
              <a:spcAft>
                <a:spcPts val="600"/>
              </a:spcAft>
              <a:buFontTx/>
              <a:buChar char="-"/>
            </a:pPr>
            <a:r>
              <a:rPr lang="en-US" sz="2400" smtClean="0">
                <a:latin typeface="Arial" panose="020B0604020202020204" pitchFamily="34" charset="0"/>
                <a:cs typeface="Arial" panose="020B0604020202020204" pitchFamily="34" charset="0"/>
              </a:rPr>
              <a:t>Xây dựng ứng dụng tìm kiếm phim trên trên nền web.</a:t>
            </a:r>
            <a:endParaRPr lang="en-US" sz="2400" smtClean="0">
              <a:latin typeface="Arial" panose="020B0604020202020204" pitchFamily="34" charset="0"/>
              <a:cs typeface="Arial" panose="020B0604020202020204" pitchFamily="34" charset="0"/>
            </a:endParaRPr>
          </a:p>
          <a:p>
            <a:pPr algn="just">
              <a:lnSpc>
                <a:spcPct val="114000"/>
              </a:lnSpc>
              <a:spcBef>
                <a:spcPts val="600"/>
              </a:spcBef>
              <a:spcAft>
                <a:spcPts val="600"/>
              </a:spcAft>
              <a:buFontTx/>
              <a:buChar char="-"/>
            </a:pPr>
            <a:r>
              <a:rPr lang="en-US" sz="2400" smtClean="0">
                <a:latin typeface="Arial" panose="020B0604020202020204" pitchFamily="34" charset="0"/>
                <a:cs typeface="Arial" panose="020B0604020202020204" pitchFamily="34" charset="0"/>
              </a:rPr>
              <a:t>Phần mềm tìm kiếm thông tin</a:t>
            </a:r>
            <a:r>
              <a:rPr lang="vi-VN" sz="2400">
                <a:latin typeface="Arial" panose="020B0604020202020204" pitchFamily="34" charset="0"/>
                <a:cs typeface="Arial" panose="020B0604020202020204" pitchFamily="34" charset="0"/>
              </a:rPr>
              <a:t> một bộ </a:t>
            </a:r>
            <a:r>
              <a:rPr lang="vi-VN" sz="2400" smtClean="0">
                <a:latin typeface="Arial" panose="020B0604020202020204" pitchFamily="34" charset="0"/>
                <a:cs typeface="Arial" panose="020B0604020202020204" pitchFamily="34" charset="0"/>
              </a:rPr>
              <a:t>phim</a:t>
            </a:r>
            <a:r>
              <a:rPr lang="en-US" altLang="vi-VN" sz="2400" smtClean="0">
                <a:latin typeface="Arial" panose="020B0604020202020204" pitchFamily="34" charset="0"/>
                <a:cs typeface="Arial" panose="020B0604020202020204" pitchFamily="34" charset="0"/>
              </a:rPr>
              <a:t> chứa từ khóa ở một trong các thuộc tính</a:t>
            </a:r>
            <a:r>
              <a:rPr lang="en-US" sz="2400" smtClean="0">
                <a:latin typeface="Arial" panose="020B0604020202020204" pitchFamily="34" charset="0"/>
                <a:cs typeface="Arial" panose="020B0604020202020204" pitchFamily="34" charset="0"/>
              </a:rPr>
              <a:t>:</a:t>
            </a:r>
            <a:endParaRPr lang="en-US" sz="2400" smtClean="0">
              <a:latin typeface="Arial" panose="020B0604020202020204" pitchFamily="34" charset="0"/>
              <a:cs typeface="Arial" panose="020B0604020202020204" pitchFamily="34" charset="0"/>
            </a:endParaRPr>
          </a:p>
          <a:p>
            <a:pPr marL="914400" lvl="2" indent="0" algn="just">
              <a:lnSpc>
                <a:spcPct val="114000"/>
              </a:lnSpc>
              <a:spcBef>
                <a:spcPts val="600"/>
              </a:spcBef>
              <a:spcAft>
                <a:spcPts val="600"/>
              </a:spcAft>
              <a:buNone/>
            </a:pPr>
            <a:r>
              <a:rPr lang="en-US">
                <a:latin typeface="Arial" panose="020B0604020202020204" pitchFamily="34" charset="0"/>
                <a:cs typeface="Arial" panose="020B0604020202020204" pitchFamily="34" charset="0"/>
              </a:rPr>
              <a:t>+</a:t>
            </a:r>
            <a:r>
              <a:rPr lang="vi-VN"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T</a:t>
            </a:r>
            <a:r>
              <a:rPr lang="vi-VN">
                <a:latin typeface="Arial" panose="020B0604020202020204" pitchFamily="34" charset="0"/>
                <a:cs typeface="Arial" panose="020B0604020202020204" pitchFamily="34" charset="0"/>
              </a:rPr>
              <a:t>ên </a:t>
            </a:r>
            <a:r>
              <a:rPr lang="vi-VN" smtClean="0">
                <a:latin typeface="Arial" panose="020B0604020202020204" pitchFamily="34" charset="0"/>
                <a:cs typeface="Arial" panose="020B0604020202020204" pitchFamily="34" charset="0"/>
              </a:rPr>
              <a:t>phim</a:t>
            </a:r>
            <a:r>
              <a:rPr lang="en-US">
                <a:latin typeface="Arial" panose="020B0604020202020204" pitchFamily="34" charset="0"/>
                <a:cs typeface="Arial" panose="020B0604020202020204" pitchFamily="34" charset="0"/>
              </a:rPr>
              <a:t>.</a:t>
            </a:r>
            <a:endParaRPr lang="en-US" smtClean="0">
              <a:latin typeface="Arial" panose="020B0604020202020204" pitchFamily="34" charset="0"/>
              <a:cs typeface="Arial" panose="020B0604020202020204" pitchFamily="34" charset="0"/>
            </a:endParaRPr>
          </a:p>
          <a:p>
            <a:pPr marL="914400" lvl="2" indent="0" algn="just">
              <a:lnSpc>
                <a:spcPct val="114000"/>
              </a:lnSpc>
              <a:spcBef>
                <a:spcPts val="600"/>
              </a:spcBef>
              <a:spcAft>
                <a:spcPts val="600"/>
              </a:spcAft>
              <a:buNone/>
            </a:pPr>
            <a:r>
              <a:rPr lang="en-US" smtClean="0">
                <a:latin typeface="Arial" panose="020B0604020202020204" pitchFamily="34" charset="0"/>
                <a:cs typeface="Arial" panose="020B0604020202020204" pitchFamily="34" charset="0"/>
              </a:rPr>
              <a:t>+ T</a:t>
            </a:r>
            <a:r>
              <a:rPr lang="vi-VN" smtClean="0">
                <a:latin typeface="Arial" panose="020B0604020202020204" pitchFamily="34" charset="0"/>
                <a:cs typeface="Arial" panose="020B0604020202020204" pitchFamily="34" charset="0"/>
              </a:rPr>
              <a:t>ên </a:t>
            </a:r>
            <a:r>
              <a:rPr lang="vi-VN">
                <a:latin typeface="Arial" panose="020B0604020202020204" pitchFamily="34" charset="0"/>
                <a:cs typeface="Arial" panose="020B0604020202020204" pitchFamily="34" charset="0"/>
              </a:rPr>
              <a:t>diễn </a:t>
            </a:r>
            <a:r>
              <a:rPr lang="vi-VN" smtClean="0">
                <a:latin typeface="Arial" panose="020B0604020202020204" pitchFamily="34" charset="0"/>
                <a:cs typeface="Arial" panose="020B0604020202020204" pitchFamily="34" charset="0"/>
              </a:rPr>
              <a:t>viên</a:t>
            </a:r>
            <a:r>
              <a:rPr lang="en-US" smtClean="0">
                <a:latin typeface="Arial" panose="020B0604020202020204" pitchFamily="34" charset="0"/>
                <a:cs typeface="Arial" panose="020B0604020202020204" pitchFamily="34" charset="0"/>
              </a:rPr>
              <a:t>.</a:t>
            </a:r>
            <a:r>
              <a:rPr lang="vi-VN" smtClean="0">
                <a:latin typeface="Arial" panose="020B0604020202020204" pitchFamily="34" charset="0"/>
                <a:cs typeface="Arial" panose="020B0604020202020204" pitchFamily="34" charset="0"/>
              </a:rPr>
              <a:t> </a:t>
            </a:r>
            <a:endParaRPr lang="en-US" smtClean="0">
              <a:latin typeface="Arial" panose="020B0604020202020204" pitchFamily="34" charset="0"/>
              <a:cs typeface="Arial" panose="020B0604020202020204" pitchFamily="34" charset="0"/>
            </a:endParaRPr>
          </a:p>
          <a:p>
            <a:pPr marL="914400" lvl="2" indent="0" algn="just">
              <a:lnSpc>
                <a:spcPct val="114000"/>
              </a:lnSpc>
              <a:spcBef>
                <a:spcPts val="600"/>
              </a:spcBef>
              <a:spcAft>
                <a:spcPts val="600"/>
              </a:spcAft>
              <a:buNone/>
            </a:pPr>
            <a:r>
              <a:rPr lang="en-US" smtClean="0">
                <a:latin typeface="Arial" panose="020B0604020202020204" pitchFamily="34" charset="0"/>
                <a:cs typeface="Arial" panose="020B0604020202020204" pitchFamily="34" charset="0"/>
              </a:rPr>
              <a:t>+ T</a:t>
            </a:r>
            <a:r>
              <a:rPr lang="vi-VN" smtClean="0">
                <a:latin typeface="Arial" panose="020B0604020202020204" pitchFamily="34" charset="0"/>
                <a:cs typeface="Arial" panose="020B0604020202020204" pitchFamily="34" charset="0"/>
              </a:rPr>
              <a:t>ên </a:t>
            </a:r>
            <a:r>
              <a:rPr lang="vi-VN">
                <a:latin typeface="Arial" panose="020B0604020202020204" pitchFamily="34" charset="0"/>
                <a:cs typeface="Arial" panose="020B0604020202020204" pitchFamily="34" charset="0"/>
              </a:rPr>
              <a:t>quốc </a:t>
            </a:r>
            <a:r>
              <a:rPr lang="vi-VN" smtClean="0">
                <a:latin typeface="Arial" panose="020B0604020202020204" pitchFamily="34" charset="0"/>
                <a:cs typeface="Arial" panose="020B0604020202020204" pitchFamily="34" charset="0"/>
              </a:rPr>
              <a:t>gia</a:t>
            </a:r>
            <a:r>
              <a:rPr lang="en-US">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a:p>
            <a:pPr marL="0" lvl="2" indent="0" algn="just">
              <a:lnSpc>
                <a:spcPct val="114000"/>
              </a:lnSpc>
              <a:spcBef>
                <a:spcPts val="600"/>
              </a:spcBef>
              <a:spcAft>
                <a:spcPts val="600"/>
              </a:spcAft>
              <a:buNone/>
            </a:pPr>
            <a:r>
              <a:rPr lang="en-US" altLang="en-US" sz="2400" smtClean="0">
                <a:latin typeface="Arial" panose="020B0604020202020204" pitchFamily="34" charset="0"/>
                <a:cs typeface="Arial" panose="020B0604020202020204" pitchFamily="34" charset="0"/>
                <a:sym typeface="+mn-ea"/>
              </a:rPr>
              <a:t>- Khi hiển thị kết quả phim, tìm kiếm ảnh thu nhỏ của phim dựa trên thuộc tính wikipageid thông qua MediaWiki API.</a:t>
            </a:r>
            <a:endParaRPr lang="en-US" sz="3200" smtClean="0">
              <a:latin typeface="Arial" panose="020B0604020202020204" pitchFamily="34" charset="0"/>
              <a:cs typeface="Arial" panose="020B0604020202020204" pitchFamily="34" charset="0"/>
            </a:endParaRPr>
          </a:p>
          <a:p>
            <a:pPr algn="just">
              <a:lnSpc>
                <a:spcPct val="114000"/>
              </a:lnSpc>
              <a:spcBef>
                <a:spcPts val="600"/>
              </a:spcBef>
              <a:spcAft>
                <a:spcPts val="600"/>
              </a:spcAft>
              <a:buFontTx/>
              <a:buChar char="-"/>
            </a:pPr>
            <a:endParaRPr lang="en-US" sz="320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 y="1"/>
            <a:ext cx="7467601" cy="1167318"/>
          </a:xfrm>
          <a:solidFill>
            <a:schemeClr val="accent5"/>
          </a:solidFill>
        </p:spPr>
        <p:txBody>
          <a:bodyPr>
            <a:normAutofit/>
          </a:bodyPr>
          <a:lstStyle/>
          <a:p>
            <a:pPr algn="ctr">
              <a:lnSpc>
                <a:spcPct val="100000"/>
              </a:lnSpc>
            </a:pPr>
            <a:r>
              <a:rPr lang="en-US" sz="3200" b="1" smtClean="0">
                <a:solidFill>
                  <a:schemeClr val="bg1"/>
                </a:solidFill>
                <a:latin typeface="Arial" panose="020B0604020202020204" pitchFamily="34" charset="0"/>
                <a:cs typeface="Arial" panose="020B0604020202020204" pitchFamily="34" charset="0"/>
              </a:rPr>
              <a:t>HỆ </a:t>
            </a:r>
            <a:r>
              <a:rPr lang="en-US" sz="3200" b="1">
                <a:solidFill>
                  <a:schemeClr val="bg1"/>
                </a:solidFill>
                <a:latin typeface="Arial" panose="020B0604020202020204" pitchFamily="34" charset="0"/>
                <a:cs typeface="Arial" panose="020B0604020202020204" pitchFamily="34" charset="0"/>
              </a:rPr>
              <a:t>THỐNG TÌM KIẾM PHIM </a:t>
            </a:r>
            <a:br>
              <a:rPr lang="en-US" sz="3200" b="1" smtClean="0">
                <a:solidFill>
                  <a:schemeClr val="bg1"/>
                </a:solidFill>
                <a:latin typeface="Arial" panose="020B0604020202020204" pitchFamily="34" charset="0"/>
                <a:cs typeface="Arial" panose="020B0604020202020204" pitchFamily="34" charset="0"/>
              </a:rPr>
            </a:br>
            <a:r>
              <a:rPr lang="en-US" sz="3200" b="1" smtClean="0">
                <a:solidFill>
                  <a:schemeClr val="bg1"/>
                </a:solidFill>
                <a:latin typeface="Arial" panose="020B0604020202020204" pitchFamily="34" charset="0"/>
                <a:cs typeface="Arial" panose="020B0604020202020204" pitchFamily="34" charset="0"/>
              </a:rPr>
              <a:t>TRÊN </a:t>
            </a:r>
            <a:r>
              <a:rPr lang="en-US" sz="3200" b="1">
                <a:solidFill>
                  <a:schemeClr val="bg1"/>
                </a:solidFill>
                <a:latin typeface="Arial" panose="020B0604020202020204" pitchFamily="34" charset="0"/>
                <a:cs typeface="Arial" panose="020B0604020202020204" pitchFamily="34" charset="0"/>
              </a:rPr>
              <a:t>DỮ LIỆU </a:t>
            </a:r>
            <a:r>
              <a:rPr lang="en-US" sz="3200" b="1" smtClean="0">
                <a:solidFill>
                  <a:schemeClr val="bg1"/>
                </a:solidFill>
                <a:latin typeface="Arial" panose="020B0604020202020204" pitchFamily="34" charset="0"/>
                <a:cs typeface="Arial" panose="020B0604020202020204" pitchFamily="34" charset="0"/>
              </a:rPr>
              <a:t>DBPEDIA</a:t>
            </a:r>
            <a:endParaRPr lang="en-US" sz="3200" b="1">
              <a:solidFill>
                <a:schemeClr val="bg1"/>
              </a:solidFill>
              <a:latin typeface="Arial" panose="020B0604020202020204" pitchFamily="34" charset="0"/>
              <a:cs typeface="Arial" panose="020B0604020202020204" pitchFamily="34" charset="0"/>
            </a:endParaRPr>
          </a:p>
        </p:txBody>
      </p:sp>
      <p:sp>
        <p:nvSpPr>
          <p:cNvPr id="3" name="Content Placeholder 2"/>
          <p:cNvSpPr>
            <a:spLocks noGrp="true"/>
          </p:cNvSpPr>
          <p:nvPr>
            <p:ph idx="1"/>
          </p:nvPr>
        </p:nvSpPr>
        <p:spPr>
          <a:xfrm>
            <a:off x="0" y="1440611"/>
            <a:ext cx="12192000" cy="622293"/>
          </a:xfrm>
        </p:spPr>
        <p:txBody>
          <a:bodyPr/>
          <a:lstStyle/>
          <a:p>
            <a:pPr marL="457200" lvl="1" indent="0">
              <a:buNone/>
            </a:pPr>
            <a:r>
              <a:rPr lang="en-US" sz="3200" b="1">
                <a:latin typeface="Arial" panose="020B0604020202020204" pitchFamily="34" charset="0"/>
                <a:cs typeface="Arial" panose="020B0604020202020204" pitchFamily="34" charset="0"/>
              </a:rPr>
              <a:t>3</a:t>
            </a:r>
            <a:r>
              <a:rPr lang="en-US" sz="3200" b="1" smtClean="0">
                <a:latin typeface="Arial" panose="020B0604020202020204" pitchFamily="34" charset="0"/>
                <a:cs typeface="Arial" panose="020B0604020202020204" pitchFamily="34" charset="0"/>
              </a:rPr>
              <a:t>. </a:t>
            </a:r>
            <a:r>
              <a:rPr lang="en-US" sz="3200" b="1">
                <a:latin typeface="Arial" panose="020B0604020202020204" pitchFamily="34" charset="0"/>
                <a:cs typeface="Arial" panose="020B0604020202020204" pitchFamily="34" charset="0"/>
              </a:rPr>
              <a:t>Xây dựng ứng dụng tìm kiếm phim</a:t>
            </a:r>
            <a:endParaRPr lang="en-US" sz="3200" b="1">
              <a:latin typeface="Arial" panose="020B0604020202020204" pitchFamily="34" charset="0"/>
              <a:cs typeface="Arial" panose="020B0604020202020204" pitchFamily="34" charset="0"/>
            </a:endParaRPr>
          </a:p>
        </p:txBody>
      </p:sp>
      <p:sp>
        <p:nvSpPr>
          <p:cNvPr id="7" name="Title 1"/>
          <p:cNvSpPr txBox="true"/>
          <p:nvPr/>
        </p:nvSpPr>
        <p:spPr>
          <a:xfrm>
            <a:off x="7467600" y="0"/>
            <a:ext cx="4724400" cy="1167318"/>
          </a:xfrm>
          <a:prstGeom prst="rect">
            <a:avLst/>
          </a:prstGeom>
          <a:solidFill>
            <a:schemeClr val="tx1">
              <a:lumMod val="95000"/>
              <a:lumOff val="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r>
              <a:rPr lang="vi-VN" sz="1800" b="1">
                <a:solidFill>
                  <a:schemeClr val="bg2">
                    <a:lumMod val="50000"/>
                  </a:schemeClr>
                </a:solidFill>
                <a:latin typeface="Arial" panose="020B0604020202020204" pitchFamily="34" charset="0"/>
                <a:cs typeface="Arial" panose="020B0604020202020204" pitchFamily="34" charset="0"/>
              </a:rPr>
              <a:t>Xây dựng ontology schem</a:t>
            </a:r>
            <a:r>
              <a:rPr lang="en-US" sz="1800" b="1">
                <a:solidFill>
                  <a:schemeClr val="bg2">
                    <a:lumMod val="50000"/>
                  </a:schemeClr>
                </a:solidFill>
                <a:latin typeface="Arial" panose="020B0604020202020204" pitchFamily="34" charset="0"/>
                <a:cs typeface="Arial" panose="020B0604020202020204" pitchFamily="34" charset="0"/>
              </a:rPr>
              <a:t>a </a:t>
            </a:r>
            <a:r>
              <a:rPr lang="vi-VN" sz="1800" b="1">
                <a:solidFill>
                  <a:schemeClr val="bg2">
                    <a:lumMod val="50000"/>
                  </a:schemeClr>
                </a:solidFill>
                <a:latin typeface="Arial" panose="020B0604020202020204" pitchFamily="34" charset="0"/>
                <a:cs typeface="Arial" panose="020B0604020202020204" pitchFamily="34" charset="0"/>
              </a:rPr>
              <a:t>(Tbox)</a:t>
            </a:r>
            <a:r>
              <a:rPr lang="en-US" sz="1800" b="1">
                <a:solidFill>
                  <a:schemeClr val="bg2">
                    <a:lumMod val="50000"/>
                  </a:schemeClr>
                </a:solidFill>
                <a:latin typeface="Arial" panose="020B0604020202020204" pitchFamily="34" charset="0"/>
                <a:cs typeface="Arial" panose="020B0604020202020204" pitchFamily="34" charset="0"/>
              </a:rPr>
              <a:t>  </a:t>
            </a:r>
            <a:r>
              <a:rPr lang="vi-VN" sz="1800" b="1">
                <a:solidFill>
                  <a:schemeClr val="bg2">
                    <a:lumMod val="50000"/>
                  </a:schemeClr>
                </a:solidFill>
                <a:latin typeface="Arial" panose="020B0604020202020204" pitchFamily="34" charset="0"/>
                <a:cs typeface="Arial" panose="020B0604020202020204" pitchFamily="34" charset="0"/>
              </a:rPr>
              <a:t> </a:t>
            </a:r>
            <a:endParaRPr lang="en-US" sz="1800" b="1">
              <a:solidFill>
                <a:schemeClr val="bg2">
                  <a:lumMod val="50000"/>
                </a:schemeClr>
              </a:solidFill>
              <a:latin typeface="Arial" panose="020B0604020202020204" pitchFamily="34" charset="0"/>
              <a:cs typeface="Arial" panose="020B0604020202020204" pitchFamily="34" charset="0"/>
            </a:endParaRPr>
          </a:p>
          <a:p>
            <a:pPr marL="342900" indent="-342900">
              <a:buAutoNum type="arabicPeriod"/>
            </a:pPr>
            <a:r>
              <a:rPr lang="en-US" sz="1800" b="1">
                <a:solidFill>
                  <a:schemeClr val="bg2">
                    <a:lumMod val="50000"/>
                  </a:schemeClr>
                </a:solidFill>
                <a:latin typeface="Arial" panose="020B0604020202020204" pitchFamily="34" charset="0"/>
                <a:cs typeface="Arial" panose="020B0604020202020204" pitchFamily="34" charset="0"/>
              </a:rPr>
              <a:t>I</a:t>
            </a:r>
            <a:r>
              <a:rPr lang="en-US" altLang="en-US" sz="1800" b="1">
                <a:solidFill>
                  <a:schemeClr val="bg2">
                    <a:lumMod val="50000"/>
                  </a:schemeClr>
                </a:solidFill>
                <a:latin typeface="Arial" panose="020B0604020202020204" pitchFamily="34" charset="0"/>
                <a:cs typeface="Arial" panose="020B0604020202020204" pitchFamily="34" charset="0"/>
              </a:rPr>
              <a:t>m</a:t>
            </a:r>
            <a:r>
              <a:rPr lang="en-US" sz="1800" b="1">
                <a:solidFill>
                  <a:schemeClr val="bg2">
                    <a:lumMod val="50000"/>
                  </a:schemeClr>
                </a:solidFill>
                <a:latin typeface="Arial" panose="020B0604020202020204" pitchFamily="34" charset="0"/>
                <a:cs typeface="Arial" panose="020B0604020202020204" pitchFamily="34" charset="0"/>
              </a:rPr>
              <a:t>port KB từ </a:t>
            </a:r>
            <a:r>
              <a:rPr lang="vi-VN" sz="1800" b="1">
                <a:solidFill>
                  <a:schemeClr val="bg2">
                    <a:lumMod val="50000"/>
                  </a:schemeClr>
                </a:solidFill>
                <a:latin typeface="Arial" panose="020B0604020202020204" pitchFamily="34" charset="0"/>
                <a:cs typeface="Arial" panose="020B0604020202020204" pitchFamily="34" charset="0"/>
              </a:rPr>
              <a:t>DBPedia vào Abox</a:t>
            </a:r>
            <a:endParaRPr lang="en-US" sz="1800" b="1">
              <a:solidFill>
                <a:schemeClr val="bg2">
                  <a:lumMod val="50000"/>
                </a:schemeClr>
              </a:solidFill>
              <a:latin typeface="Arial" panose="020B0604020202020204" pitchFamily="34" charset="0"/>
              <a:cs typeface="Arial" panose="020B0604020202020204" pitchFamily="34" charset="0"/>
            </a:endParaRPr>
          </a:p>
          <a:p>
            <a:pPr marL="342900" indent="-342900">
              <a:buAutoNum type="arabicPeriod"/>
            </a:pPr>
            <a:r>
              <a:rPr lang="en-US" sz="1800" b="1">
                <a:solidFill>
                  <a:schemeClr val="bg1"/>
                </a:solidFill>
                <a:latin typeface="Arial" panose="020B0604020202020204" pitchFamily="34" charset="0"/>
                <a:cs typeface="Arial" panose="020B0604020202020204" pitchFamily="34" charset="0"/>
              </a:rPr>
              <a:t>Xây dựng ứng dụng tìm kiếm phim</a:t>
            </a:r>
            <a:endParaRPr lang="en-US" sz="1800" b="1">
              <a:solidFill>
                <a:schemeClr val="bg1"/>
              </a:solidFill>
              <a:latin typeface="Arial" panose="020B0604020202020204" pitchFamily="34" charset="0"/>
              <a:cs typeface="Arial" panose="020B0604020202020204" pitchFamily="34" charset="0"/>
            </a:endParaRPr>
          </a:p>
          <a:p>
            <a:pPr marL="342900" indent="-342900">
              <a:buAutoNum type="arabicPeriod"/>
            </a:pPr>
            <a:r>
              <a:rPr lang="vi-VN" sz="1800" b="1" smtClean="0">
                <a:solidFill>
                  <a:schemeClr val="bg2">
                    <a:lumMod val="50000"/>
                  </a:schemeClr>
                </a:solidFill>
                <a:latin typeface="Arial" panose="020B0604020202020204" pitchFamily="34" charset="0"/>
                <a:cs typeface="Arial" panose="020B0604020202020204" pitchFamily="34" charset="0"/>
              </a:rPr>
              <a:t>Kết luận</a:t>
            </a:r>
            <a:endParaRPr lang="vi-VN" sz="1800" b="1">
              <a:solidFill>
                <a:schemeClr val="bg2">
                  <a:lumMod val="50000"/>
                </a:schemeClr>
              </a:solidFill>
              <a:latin typeface="Arial" panose="020B0604020202020204" pitchFamily="34" charset="0"/>
              <a:cs typeface="Arial" panose="020B0604020202020204" pitchFamily="34" charset="0"/>
            </a:endParaRPr>
          </a:p>
        </p:txBody>
      </p:sp>
      <p:sp>
        <p:nvSpPr>
          <p:cNvPr id="8" name="Content Placeholder 2"/>
          <p:cNvSpPr txBox="true"/>
          <p:nvPr/>
        </p:nvSpPr>
        <p:spPr>
          <a:xfrm>
            <a:off x="0" y="2395643"/>
            <a:ext cx="12192000" cy="38106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200000"/>
              </a:lnSpc>
              <a:buFont typeface="Arial" panose="020B0604020202020204" pitchFamily="34" charset="0"/>
              <a:buNone/>
            </a:pPr>
            <a:r>
              <a:rPr lang="en-US" sz="3000"/>
              <a:t>	</a:t>
            </a:r>
            <a:endParaRPr lang="en-US" sz="3000">
              <a:latin typeface="Arial" panose="020B0604020202020204" pitchFamily="34" charset="0"/>
              <a:cs typeface="Arial" panose="020B0604020202020204" pitchFamily="34" charset="0"/>
            </a:endParaRPr>
          </a:p>
        </p:txBody>
      </p:sp>
      <p:sp>
        <p:nvSpPr>
          <p:cNvPr id="4" name="Slide Number Placeholder 3"/>
          <p:cNvSpPr>
            <a:spLocks noGrp="true"/>
          </p:cNvSpPr>
          <p:nvPr>
            <p:ph type="sldNum" sz="quarter" idx="12"/>
          </p:nvPr>
        </p:nvSpPr>
        <p:spPr/>
        <p:txBody>
          <a:bodyPr/>
          <a:lstStyle/>
          <a:p>
            <a:fld id="{1F57CBCC-0EFC-4EA7-A71B-8F9B02880562}" type="slidenum">
              <a:rPr lang="en-US" sz="1400" smtClean="0">
                <a:latin typeface="Arial (Body)"/>
              </a:rPr>
            </a:fld>
            <a:endParaRPr lang="en-US" sz="1400">
              <a:latin typeface="Arial (Body)"/>
            </a:endParaRPr>
          </a:p>
        </p:txBody>
      </p:sp>
      <p:sp>
        <p:nvSpPr>
          <p:cNvPr id="9" name="Content Placeholder 2"/>
          <p:cNvSpPr txBox="true"/>
          <p:nvPr/>
        </p:nvSpPr>
        <p:spPr>
          <a:xfrm>
            <a:off x="430306" y="2110863"/>
            <a:ext cx="4154394" cy="7593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4000"/>
              </a:lnSpc>
              <a:spcBef>
                <a:spcPts val="600"/>
              </a:spcBef>
              <a:spcAft>
                <a:spcPts val="600"/>
              </a:spcAft>
              <a:buFontTx/>
              <a:buChar char="-"/>
            </a:pPr>
            <a:r>
              <a:rPr lang="en-US" sz="3200" smtClean="0">
                <a:latin typeface="Arial" panose="020B0604020202020204" pitchFamily="34" charset="0"/>
                <a:cs typeface="Arial" panose="020B0604020202020204" pitchFamily="34" charset="0"/>
              </a:rPr>
              <a:t>Giao diện ứng dụng:</a:t>
            </a:r>
            <a:endParaRPr lang="en-US" sz="3200" smtClean="0">
              <a:latin typeface="Arial" panose="020B0604020202020204" pitchFamily="34" charset="0"/>
              <a:cs typeface="Arial" panose="020B0604020202020204" pitchFamily="34" charset="0"/>
            </a:endParaRPr>
          </a:p>
          <a:p>
            <a:pPr algn="just">
              <a:lnSpc>
                <a:spcPct val="114000"/>
              </a:lnSpc>
              <a:spcBef>
                <a:spcPts val="600"/>
              </a:spcBef>
              <a:spcAft>
                <a:spcPts val="600"/>
              </a:spcAft>
              <a:buFontTx/>
              <a:buChar char="-"/>
            </a:pPr>
            <a:endParaRPr lang="en-US" sz="3200" smtClean="0">
              <a:latin typeface="Arial" panose="020B0604020202020204" pitchFamily="34" charset="0"/>
              <a:cs typeface="Arial" panose="020B0604020202020204" pitchFamily="34" charset="0"/>
            </a:endParaRPr>
          </a:p>
          <a:p>
            <a:pPr algn="just">
              <a:lnSpc>
                <a:spcPct val="114000"/>
              </a:lnSpc>
              <a:spcBef>
                <a:spcPts val="600"/>
              </a:spcBef>
              <a:spcAft>
                <a:spcPts val="600"/>
              </a:spcAft>
              <a:buFontTx/>
              <a:buChar char="-"/>
            </a:pPr>
            <a:endParaRPr lang="en-US" sz="3200">
              <a:latin typeface="Arial" panose="020B0604020202020204" pitchFamily="34" charset="0"/>
              <a:cs typeface="Arial" panose="020B0604020202020204" pitchFamily="34" charset="0"/>
            </a:endParaRPr>
          </a:p>
        </p:txBody>
      </p:sp>
      <p:pic>
        <p:nvPicPr>
          <p:cNvPr id="3074" name="Picture 2"/>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784225" y="2789555"/>
            <a:ext cx="4050665" cy="34169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true"/>
          </p:cNvPicPr>
          <p:nvPr/>
        </p:nvPicPr>
        <p:blipFill>
          <a:blip r:embed="rId2"/>
          <a:stretch>
            <a:fillRect/>
          </a:stretch>
        </p:blipFill>
        <p:spPr>
          <a:xfrm>
            <a:off x="5015865" y="2025015"/>
            <a:ext cx="6768465" cy="4181475"/>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 y="1"/>
            <a:ext cx="7467601" cy="1167318"/>
          </a:xfrm>
          <a:solidFill>
            <a:schemeClr val="accent5"/>
          </a:solidFill>
        </p:spPr>
        <p:txBody>
          <a:bodyPr>
            <a:normAutofit/>
          </a:bodyPr>
          <a:lstStyle/>
          <a:p>
            <a:pPr algn="ctr">
              <a:lnSpc>
                <a:spcPct val="100000"/>
              </a:lnSpc>
            </a:pPr>
            <a:r>
              <a:rPr lang="en-US" sz="3200" b="1" smtClean="0">
                <a:solidFill>
                  <a:schemeClr val="bg1"/>
                </a:solidFill>
                <a:latin typeface="Arial" panose="020B0604020202020204" pitchFamily="34" charset="0"/>
                <a:cs typeface="Arial" panose="020B0604020202020204" pitchFamily="34" charset="0"/>
              </a:rPr>
              <a:t>HỆ </a:t>
            </a:r>
            <a:r>
              <a:rPr lang="en-US" sz="3200" b="1">
                <a:solidFill>
                  <a:schemeClr val="bg1"/>
                </a:solidFill>
                <a:latin typeface="Arial" panose="020B0604020202020204" pitchFamily="34" charset="0"/>
                <a:cs typeface="Arial" panose="020B0604020202020204" pitchFamily="34" charset="0"/>
              </a:rPr>
              <a:t>THỐNG TÌM KIẾM PHIM </a:t>
            </a:r>
            <a:br>
              <a:rPr lang="en-US" sz="3200" b="1" smtClean="0">
                <a:solidFill>
                  <a:schemeClr val="bg1"/>
                </a:solidFill>
                <a:latin typeface="Arial" panose="020B0604020202020204" pitchFamily="34" charset="0"/>
                <a:cs typeface="Arial" panose="020B0604020202020204" pitchFamily="34" charset="0"/>
              </a:rPr>
            </a:br>
            <a:r>
              <a:rPr lang="en-US" sz="3200" b="1" smtClean="0">
                <a:solidFill>
                  <a:schemeClr val="bg1"/>
                </a:solidFill>
                <a:latin typeface="Arial" panose="020B0604020202020204" pitchFamily="34" charset="0"/>
                <a:cs typeface="Arial" panose="020B0604020202020204" pitchFamily="34" charset="0"/>
              </a:rPr>
              <a:t>TRÊN </a:t>
            </a:r>
            <a:r>
              <a:rPr lang="en-US" sz="3200" b="1">
                <a:solidFill>
                  <a:schemeClr val="bg1"/>
                </a:solidFill>
                <a:latin typeface="Arial" panose="020B0604020202020204" pitchFamily="34" charset="0"/>
                <a:cs typeface="Arial" panose="020B0604020202020204" pitchFamily="34" charset="0"/>
              </a:rPr>
              <a:t>DỮ LIỆU </a:t>
            </a:r>
            <a:r>
              <a:rPr lang="en-US" sz="3200" b="1" smtClean="0">
                <a:solidFill>
                  <a:schemeClr val="bg1"/>
                </a:solidFill>
                <a:latin typeface="Arial" panose="020B0604020202020204" pitchFamily="34" charset="0"/>
                <a:cs typeface="Arial" panose="020B0604020202020204" pitchFamily="34" charset="0"/>
              </a:rPr>
              <a:t>DBPEDIA</a:t>
            </a:r>
            <a:endParaRPr lang="en-US" sz="3200" b="1">
              <a:solidFill>
                <a:schemeClr val="bg1"/>
              </a:solidFill>
              <a:latin typeface="Arial" panose="020B0604020202020204" pitchFamily="34" charset="0"/>
              <a:cs typeface="Arial" panose="020B0604020202020204" pitchFamily="34" charset="0"/>
            </a:endParaRPr>
          </a:p>
        </p:txBody>
      </p:sp>
      <p:sp>
        <p:nvSpPr>
          <p:cNvPr id="3" name="Content Placeholder 2"/>
          <p:cNvSpPr>
            <a:spLocks noGrp="true"/>
          </p:cNvSpPr>
          <p:nvPr>
            <p:ph idx="1"/>
          </p:nvPr>
        </p:nvSpPr>
        <p:spPr>
          <a:xfrm>
            <a:off x="0" y="1440611"/>
            <a:ext cx="12192000" cy="622293"/>
          </a:xfrm>
        </p:spPr>
        <p:txBody>
          <a:bodyPr/>
          <a:lstStyle/>
          <a:p>
            <a:pPr marL="457200" lvl="1" indent="0">
              <a:buNone/>
            </a:pPr>
            <a:r>
              <a:rPr lang="en-US" sz="3200" b="1">
                <a:latin typeface="Arial" panose="020B0604020202020204" pitchFamily="34" charset="0"/>
                <a:cs typeface="Arial" panose="020B0604020202020204" pitchFamily="34" charset="0"/>
              </a:rPr>
              <a:t>3</a:t>
            </a:r>
            <a:r>
              <a:rPr lang="en-US" sz="3200" b="1" smtClean="0">
                <a:latin typeface="Arial" panose="020B0604020202020204" pitchFamily="34" charset="0"/>
                <a:cs typeface="Arial" panose="020B0604020202020204" pitchFamily="34" charset="0"/>
              </a:rPr>
              <a:t>. </a:t>
            </a:r>
            <a:r>
              <a:rPr lang="en-US" sz="3200" b="1">
                <a:latin typeface="Arial" panose="020B0604020202020204" pitchFamily="34" charset="0"/>
                <a:cs typeface="Arial" panose="020B0604020202020204" pitchFamily="34" charset="0"/>
              </a:rPr>
              <a:t>Xây dựng ứng dụng tìm kiếm phim</a:t>
            </a:r>
            <a:endParaRPr lang="en-US" sz="3200" b="1">
              <a:latin typeface="Arial" panose="020B0604020202020204" pitchFamily="34" charset="0"/>
              <a:cs typeface="Arial" panose="020B0604020202020204" pitchFamily="34" charset="0"/>
            </a:endParaRPr>
          </a:p>
        </p:txBody>
      </p:sp>
      <p:sp>
        <p:nvSpPr>
          <p:cNvPr id="7" name="Title 1"/>
          <p:cNvSpPr txBox="true"/>
          <p:nvPr/>
        </p:nvSpPr>
        <p:spPr>
          <a:xfrm>
            <a:off x="7467600" y="0"/>
            <a:ext cx="4724400" cy="1167318"/>
          </a:xfrm>
          <a:prstGeom prst="rect">
            <a:avLst/>
          </a:prstGeom>
          <a:solidFill>
            <a:schemeClr val="tx1">
              <a:lumMod val="95000"/>
              <a:lumOff val="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AutoNum type="arabicPeriod"/>
            </a:pPr>
            <a:r>
              <a:rPr lang="vi-VN" sz="1800" b="1">
                <a:solidFill>
                  <a:schemeClr val="bg2">
                    <a:lumMod val="50000"/>
                  </a:schemeClr>
                </a:solidFill>
                <a:latin typeface="Arial" panose="020B0604020202020204" pitchFamily="34" charset="0"/>
                <a:cs typeface="Arial" panose="020B0604020202020204" pitchFamily="34" charset="0"/>
              </a:rPr>
              <a:t>Xây dựng ontology schem</a:t>
            </a:r>
            <a:r>
              <a:rPr lang="en-US" sz="1800" b="1">
                <a:solidFill>
                  <a:schemeClr val="bg2">
                    <a:lumMod val="50000"/>
                  </a:schemeClr>
                </a:solidFill>
                <a:latin typeface="Arial" panose="020B0604020202020204" pitchFamily="34" charset="0"/>
                <a:cs typeface="Arial" panose="020B0604020202020204" pitchFamily="34" charset="0"/>
              </a:rPr>
              <a:t>a </a:t>
            </a:r>
            <a:r>
              <a:rPr lang="vi-VN" sz="1800" b="1">
                <a:solidFill>
                  <a:schemeClr val="bg2">
                    <a:lumMod val="50000"/>
                  </a:schemeClr>
                </a:solidFill>
                <a:latin typeface="Arial" panose="020B0604020202020204" pitchFamily="34" charset="0"/>
                <a:cs typeface="Arial" panose="020B0604020202020204" pitchFamily="34" charset="0"/>
              </a:rPr>
              <a:t>(Tbox)</a:t>
            </a:r>
            <a:r>
              <a:rPr lang="en-US" sz="1800" b="1">
                <a:solidFill>
                  <a:schemeClr val="bg2">
                    <a:lumMod val="50000"/>
                  </a:schemeClr>
                </a:solidFill>
                <a:latin typeface="Arial" panose="020B0604020202020204" pitchFamily="34" charset="0"/>
                <a:cs typeface="Arial" panose="020B0604020202020204" pitchFamily="34" charset="0"/>
              </a:rPr>
              <a:t>  </a:t>
            </a:r>
            <a:r>
              <a:rPr lang="vi-VN" sz="1800" b="1">
                <a:solidFill>
                  <a:schemeClr val="bg2">
                    <a:lumMod val="50000"/>
                  </a:schemeClr>
                </a:solidFill>
                <a:latin typeface="Arial" panose="020B0604020202020204" pitchFamily="34" charset="0"/>
                <a:cs typeface="Arial" panose="020B0604020202020204" pitchFamily="34" charset="0"/>
              </a:rPr>
              <a:t> </a:t>
            </a:r>
            <a:endParaRPr lang="en-US" sz="1800" b="1">
              <a:solidFill>
                <a:schemeClr val="bg2">
                  <a:lumMod val="50000"/>
                </a:schemeClr>
              </a:solidFill>
              <a:latin typeface="Arial" panose="020B0604020202020204" pitchFamily="34" charset="0"/>
              <a:cs typeface="Arial" panose="020B0604020202020204" pitchFamily="34" charset="0"/>
            </a:endParaRPr>
          </a:p>
          <a:p>
            <a:pPr marL="342900" indent="-342900">
              <a:buAutoNum type="arabicPeriod"/>
            </a:pPr>
            <a:r>
              <a:rPr lang="en-US" sz="1800" b="1">
                <a:solidFill>
                  <a:schemeClr val="bg2">
                    <a:lumMod val="50000"/>
                  </a:schemeClr>
                </a:solidFill>
                <a:latin typeface="Arial" panose="020B0604020202020204" pitchFamily="34" charset="0"/>
                <a:cs typeface="Arial" panose="020B0604020202020204" pitchFamily="34" charset="0"/>
              </a:rPr>
              <a:t>I</a:t>
            </a:r>
            <a:r>
              <a:rPr lang="en-US" altLang="en-US" sz="1800" b="1">
                <a:solidFill>
                  <a:schemeClr val="bg2">
                    <a:lumMod val="50000"/>
                  </a:schemeClr>
                </a:solidFill>
                <a:latin typeface="Arial" panose="020B0604020202020204" pitchFamily="34" charset="0"/>
                <a:cs typeface="Arial" panose="020B0604020202020204" pitchFamily="34" charset="0"/>
              </a:rPr>
              <a:t>m</a:t>
            </a:r>
            <a:r>
              <a:rPr lang="en-US" sz="1800" b="1">
                <a:solidFill>
                  <a:schemeClr val="bg2">
                    <a:lumMod val="50000"/>
                  </a:schemeClr>
                </a:solidFill>
                <a:latin typeface="Arial" panose="020B0604020202020204" pitchFamily="34" charset="0"/>
                <a:cs typeface="Arial" panose="020B0604020202020204" pitchFamily="34" charset="0"/>
              </a:rPr>
              <a:t>port KB từ </a:t>
            </a:r>
            <a:r>
              <a:rPr lang="vi-VN" sz="1800" b="1">
                <a:solidFill>
                  <a:schemeClr val="bg2">
                    <a:lumMod val="50000"/>
                  </a:schemeClr>
                </a:solidFill>
                <a:latin typeface="Arial" panose="020B0604020202020204" pitchFamily="34" charset="0"/>
                <a:cs typeface="Arial" panose="020B0604020202020204" pitchFamily="34" charset="0"/>
              </a:rPr>
              <a:t>DBPedia vào Abox</a:t>
            </a:r>
            <a:endParaRPr lang="en-US" sz="1800" b="1">
              <a:solidFill>
                <a:schemeClr val="bg2">
                  <a:lumMod val="50000"/>
                </a:schemeClr>
              </a:solidFill>
              <a:latin typeface="Arial" panose="020B0604020202020204" pitchFamily="34" charset="0"/>
              <a:cs typeface="Arial" panose="020B0604020202020204" pitchFamily="34" charset="0"/>
            </a:endParaRPr>
          </a:p>
          <a:p>
            <a:pPr marL="342900" indent="-342900">
              <a:buAutoNum type="arabicPeriod"/>
            </a:pPr>
            <a:r>
              <a:rPr lang="en-US" sz="1800" b="1">
                <a:solidFill>
                  <a:schemeClr val="bg1"/>
                </a:solidFill>
                <a:latin typeface="Arial" panose="020B0604020202020204" pitchFamily="34" charset="0"/>
                <a:cs typeface="Arial" panose="020B0604020202020204" pitchFamily="34" charset="0"/>
              </a:rPr>
              <a:t>Xây dựng ứng dụng tìm kiếm phim</a:t>
            </a:r>
            <a:endParaRPr lang="en-US" sz="1800" b="1">
              <a:solidFill>
                <a:schemeClr val="bg1"/>
              </a:solidFill>
              <a:latin typeface="Arial" panose="020B0604020202020204" pitchFamily="34" charset="0"/>
              <a:cs typeface="Arial" panose="020B0604020202020204" pitchFamily="34" charset="0"/>
            </a:endParaRPr>
          </a:p>
          <a:p>
            <a:pPr marL="342900" indent="-342900">
              <a:buAutoNum type="arabicPeriod"/>
            </a:pPr>
            <a:r>
              <a:rPr lang="vi-VN" sz="1800" b="1" smtClean="0">
                <a:solidFill>
                  <a:schemeClr val="bg2">
                    <a:lumMod val="50000"/>
                  </a:schemeClr>
                </a:solidFill>
                <a:latin typeface="Arial" panose="020B0604020202020204" pitchFamily="34" charset="0"/>
                <a:cs typeface="Arial" panose="020B0604020202020204" pitchFamily="34" charset="0"/>
              </a:rPr>
              <a:t>Kết luận</a:t>
            </a:r>
            <a:endParaRPr lang="vi-VN" sz="1800" b="1">
              <a:solidFill>
                <a:schemeClr val="bg2">
                  <a:lumMod val="50000"/>
                </a:schemeClr>
              </a:solidFill>
              <a:latin typeface="Arial" panose="020B0604020202020204" pitchFamily="34" charset="0"/>
              <a:cs typeface="Arial" panose="020B0604020202020204" pitchFamily="34" charset="0"/>
            </a:endParaRPr>
          </a:p>
        </p:txBody>
      </p:sp>
      <p:sp>
        <p:nvSpPr>
          <p:cNvPr id="8" name="Content Placeholder 2"/>
          <p:cNvSpPr txBox="true"/>
          <p:nvPr/>
        </p:nvSpPr>
        <p:spPr>
          <a:xfrm>
            <a:off x="0" y="2395643"/>
            <a:ext cx="12192000" cy="38106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200000"/>
              </a:lnSpc>
              <a:buFont typeface="Arial" panose="020B0604020202020204" pitchFamily="34" charset="0"/>
              <a:buNone/>
            </a:pPr>
            <a:r>
              <a:rPr lang="en-US" sz="3000"/>
              <a:t>	</a:t>
            </a:r>
            <a:endParaRPr lang="en-US" sz="3000">
              <a:latin typeface="Arial" panose="020B0604020202020204" pitchFamily="34" charset="0"/>
              <a:cs typeface="Arial" panose="020B0604020202020204" pitchFamily="34" charset="0"/>
            </a:endParaRPr>
          </a:p>
        </p:txBody>
      </p:sp>
      <p:sp>
        <p:nvSpPr>
          <p:cNvPr id="4" name="Slide Number Placeholder 3"/>
          <p:cNvSpPr>
            <a:spLocks noGrp="true"/>
          </p:cNvSpPr>
          <p:nvPr>
            <p:ph type="sldNum" sz="quarter" idx="12"/>
          </p:nvPr>
        </p:nvSpPr>
        <p:spPr/>
        <p:txBody>
          <a:bodyPr/>
          <a:lstStyle/>
          <a:p>
            <a:fld id="{1F57CBCC-0EFC-4EA7-A71B-8F9B02880562}" type="slidenum">
              <a:rPr lang="en-US" sz="1400" smtClean="0">
                <a:latin typeface="Arial (Body)"/>
              </a:rPr>
            </a:fld>
            <a:endParaRPr lang="en-US" sz="1400">
              <a:latin typeface="Arial (Body)"/>
            </a:endParaRPr>
          </a:p>
        </p:txBody>
      </p:sp>
      <p:pic>
        <p:nvPicPr>
          <p:cNvPr id="6" name="Picture 5">
            <a:hlinkClick r:id="rId1"/>
          </p:cNvPr>
          <p:cNvPicPr>
            <a:picLocks noChangeAspect="true"/>
          </p:cNvPicPr>
          <p:nvPr/>
        </p:nvPicPr>
        <p:blipFill>
          <a:blip r:embed="rId2"/>
          <a:stretch>
            <a:fillRect/>
          </a:stretch>
        </p:blipFill>
        <p:spPr>
          <a:xfrm>
            <a:off x="3269615" y="2491740"/>
            <a:ext cx="5652770" cy="2644775"/>
          </a:xfrm>
          <a:prstGeom prst="rect">
            <a:avLst/>
          </a:prstGeom>
        </p:spPr>
      </p:pic>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true">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true">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true">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0</TotalTime>
  <Words>2921</Words>
  <Application>WPS Presentation</Application>
  <PresentationFormat>Custom</PresentationFormat>
  <Paragraphs>156</Paragraphs>
  <Slides>11</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11</vt:i4>
      </vt:variant>
    </vt:vector>
  </HeadingPairs>
  <TitlesOfParts>
    <vt:vector size="30" baseType="lpstr">
      <vt:lpstr>Arial</vt:lpstr>
      <vt:lpstr>SimSun</vt:lpstr>
      <vt:lpstr>Wingdings</vt:lpstr>
      <vt:lpstr>Wingdings 2</vt:lpstr>
      <vt:lpstr>Tahoma</vt:lpstr>
      <vt:lpstr>Droid Sans</vt:lpstr>
      <vt:lpstr>Montserrat</vt:lpstr>
      <vt:lpstr>Arial (Body)</vt:lpstr>
      <vt:lpstr>Times New Roman</vt:lpstr>
      <vt:lpstr>Times New Roman</vt:lpstr>
      <vt:lpstr>微软雅黑</vt:lpstr>
      <vt:lpstr>Arial Unicode MS</vt:lpstr>
      <vt:lpstr>Calibri Light</vt:lpstr>
      <vt:lpstr>Calibri</vt:lpstr>
      <vt:lpstr>Trebuchet MS</vt:lpstr>
      <vt:lpstr>Pothana2000</vt:lpstr>
      <vt:lpstr>方正书宋_GBK</vt:lpstr>
      <vt:lpstr>Office Theme</vt:lpstr>
      <vt:lpstr>Flow</vt:lpstr>
      <vt:lpstr>Hệ thống quản lý khu trọ Quận Cái Răng </vt:lpstr>
      <vt:lpstr>	NỘI DUNG BÁO CÁO </vt:lpstr>
      <vt:lpstr>HỆ THỐNG TÌM KIẾM PHIM  TRÊN DỮ LIỆU DBPEDIA</vt:lpstr>
      <vt:lpstr>HỆ THỐNG TÌM KIẾM PHIM  TRÊN DỮ LIỆU DBPEDIA</vt:lpstr>
      <vt:lpstr>HỆ THỐNG TÌM KIẾM PHIM  TRÊN DỮ LIỆU DBPEDIA</vt:lpstr>
      <vt:lpstr>HỆ THỐNG TÌM KIẾM PHIM  TRÊN DỮ LIỆU DBPEDIA</vt:lpstr>
      <vt:lpstr>HỆ THỐNG TÌM KIẾM PHIM  TRÊN DỮ LIỆU DBPEDIA</vt:lpstr>
      <vt:lpstr>HỆ THỐNG TÌM KIẾM PHIM  TRÊN DỮ LIỆU DBPEDIA</vt:lpstr>
      <vt:lpstr>HỆ THỐNG TÌM KIẾM PHIM  TRÊN DỮ LIỆU DBPEDIA</vt:lpstr>
      <vt:lpstr>HỆ THỐNG TÌM KIẾM PHIM  TRÊN DỮ LIỆU DBPEDIA</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Local Support Vector Machine for Large Database  Nicola Segata and Enrico Blanzieri     DISI, University of Trento, Italy segata@disi.unitn.it DISI, University of Trento Italy blanzier@disi.unitn.it </dc:title>
  <dc:creator>Phùng Quách Vĩnh</dc:creator>
  <cp:lastModifiedBy>lyvan</cp:lastModifiedBy>
  <cp:revision>412</cp:revision>
  <dcterms:created xsi:type="dcterms:W3CDTF">2021-01-28T03:56:31Z</dcterms:created>
  <dcterms:modified xsi:type="dcterms:W3CDTF">2021-01-28T03:56:31Z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