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6"/>
  </p:notesMasterIdLst>
  <p:sldIdLst>
    <p:sldId id="256" r:id="rId2"/>
    <p:sldId id="316" r:id="rId3"/>
    <p:sldId id="259" r:id="rId4"/>
    <p:sldId id="314" r:id="rId5"/>
    <p:sldId id="315" r:id="rId6"/>
    <p:sldId id="262" r:id="rId7"/>
    <p:sldId id="263" r:id="rId8"/>
    <p:sldId id="305" r:id="rId9"/>
    <p:sldId id="264" r:id="rId10"/>
    <p:sldId id="306" r:id="rId11"/>
    <p:sldId id="307" r:id="rId12"/>
    <p:sldId id="308" r:id="rId13"/>
    <p:sldId id="266" r:id="rId14"/>
    <p:sldId id="267" r:id="rId15"/>
    <p:sldId id="268" r:id="rId16"/>
    <p:sldId id="309" r:id="rId17"/>
    <p:sldId id="269" r:id="rId18"/>
    <p:sldId id="277" r:id="rId19"/>
    <p:sldId id="278" r:id="rId20"/>
    <p:sldId id="279" r:id="rId21"/>
    <p:sldId id="311" r:id="rId22"/>
    <p:sldId id="312" r:id="rId23"/>
    <p:sldId id="313" r:id="rId24"/>
    <p:sldId id="317" r:id="rId25"/>
  </p:sldIdLst>
  <p:sldSz cx="9144000" cy="5143500" type="screen16x9"/>
  <p:notesSz cx="6858000" cy="9144000"/>
  <p:embeddedFontLst>
    <p:embeddedFont>
      <p:font typeface="Anaheim" panose="020B0604020202020204" charset="0"/>
      <p:regular r:id="rId27"/>
    </p:embeddedFont>
    <p:embeddedFont>
      <p:font typeface="Bebas Neue" panose="020B0604020202020204" charset="0"/>
      <p:regular r:id="rId28"/>
    </p:embeddedFont>
    <p:embeddedFont>
      <p:font typeface="Lexend Exa" panose="020B0604020202020204" charset="0"/>
      <p:regular r:id="rId29"/>
      <p:bold r:id="rId30"/>
    </p:embeddedFont>
    <p:embeddedFont>
      <p:font typeface="Segoe UI Historic" panose="020B0502040204020203" pitchFamily="3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E2C402-DEF4-4DDD-ABDF-7172D552D0D8}">
  <a:tblStyle styleId="{4DE2C402-DEF4-4DDD-ABDF-7172D552D0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e838b891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e838b891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d362d286f3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d362d286f3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d362d286f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d362d286f3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d362d286f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d362d286f3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438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d362d286f3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d362d286f3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d362d286f3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d362d286f3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d362d286f3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d362d286f3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d362d286f3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d362d286f3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932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d362d286f3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d362d286f3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73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d362d286f3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d362d286f3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d362d286f3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d362d286f3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688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98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683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550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07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9650" y="-79950"/>
            <a:ext cx="9243300" cy="5303400"/>
            <a:chOff x="-49650" y="-79950"/>
            <a:chExt cx="9243300" cy="5303400"/>
          </a:xfrm>
        </p:grpSpPr>
        <p:cxnSp>
          <p:nvCxnSpPr>
            <p:cNvPr id="10" name="Google Shape;10;p2"/>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1" name="Google Shape;11;p2"/>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2" name="Google Shape;12;p2"/>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3" name="Google Shape;13;p2"/>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4" name="Google Shape;14;p2"/>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5" name="Google Shape;15;p2"/>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6" name="Google Shape;16;p2"/>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7" name="Google Shape;17;p2"/>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8" name="Google Shape;18;p2"/>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9" name="Google Shape;19;p2"/>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0" name="Google Shape;20;p2"/>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1" name="Google Shape;21;p2"/>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2" name="Google Shape;22;p2"/>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3" name="Google Shape;23;p2"/>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4" name="Google Shape;24;p2"/>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5" name="Google Shape;25;p2"/>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6" name="Google Shape;26;p2"/>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7" name="Google Shape;27;p2"/>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8" name="Google Shape;28;p2"/>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9" name="Google Shape;29;p2"/>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0" name="Google Shape;30;p2"/>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1" name="Google Shape;31;p2"/>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2" name="Google Shape;32;p2"/>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3" name="Google Shape;33;p2"/>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34" name="Google Shape;34;p2"/>
          <p:cNvSpPr txBox="1">
            <a:spLocks noGrp="1"/>
          </p:cNvSpPr>
          <p:nvPr>
            <p:ph type="ctrTitle"/>
          </p:nvPr>
        </p:nvSpPr>
        <p:spPr>
          <a:xfrm>
            <a:off x="2671000" y="1562475"/>
            <a:ext cx="5753100" cy="20715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5" name="Google Shape;35;p2"/>
          <p:cNvSpPr txBox="1">
            <a:spLocks noGrp="1"/>
          </p:cNvSpPr>
          <p:nvPr>
            <p:ph type="subTitle" idx="1"/>
          </p:nvPr>
        </p:nvSpPr>
        <p:spPr>
          <a:xfrm>
            <a:off x="4538392" y="3742075"/>
            <a:ext cx="3885600" cy="4095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6" name="Google Shape;36;p2"/>
          <p:cNvGrpSpPr/>
          <p:nvPr/>
        </p:nvGrpSpPr>
        <p:grpSpPr>
          <a:xfrm>
            <a:off x="334975" y="382213"/>
            <a:ext cx="1945499" cy="4379075"/>
            <a:chOff x="334975" y="382213"/>
            <a:chExt cx="1945499" cy="4379075"/>
          </a:xfrm>
        </p:grpSpPr>
        <p:sp>
          <p:nvSpPr>
            <p:cNvPr id="37" name="Google Shape;37;p2"/>
            <p:cNvSpPr/>
            <p:nvPr/>
          </p:nvSpPr>
          <p:spPr>
            <a:xfrm>
              <a:off x="1303340" y="3297437"/>
              <a:ext cx="968400" cy="490200"/>
            </a:xfrm>
            <a:prstGeom prst="rect">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303360" y="3786402"/>
              <a:ext cx="968385" cy="974485"/>
            </a:xfrm>
            <a:custGeom>
              <a:avLst/>
              <a:gdLst/>
              <a:ahLst/>
              <a:cxnLst/>
              <a:rect l="l" t="t" r="r" b="b"/>
              <a:pathLst>
                <a:path w="12681" h="12682" extrusionOk="0">
                  <a:moveTo>
                    <a:pt x="0" y="0"/>
                  </a:moveTo>
                  <a:lnTo>
                    <a:pt x="0" y="12681"/>
                  </a:lnTo>
                  <a:lnTo>
                    <a:pt x="12681" y="12681"/>
                  </a:lnTo>
                  <a:cubicBezTo>
                    <a:pt x="12681" y="5679"/>
                    <a:pt x="7003" y="0"/>
                    <a:pt x="0" y="0"/>
                  </a:cubicBezTo>
                  <a:close/>
                </a:path>
              </a:pathLst>
            </a:custGeom>
            <a:gradFill>
              <a:gsLst>
                <a:gs pos="0">
                  <a:schemeClr val="accent1">
                    <a:alpha val="24580"/>
                  </a:schemeClr>
                </a:gs>
                <a:gs pos="100000">
                  <a:schemeClr val="l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303360" y="3784881"/>
              <a:ext cx="968385" cy="974485"/>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lt2">
                    <a:alpha val="24580"/>
                  </a:schemeClr>
                </a:gs>
                <a:gs pos="100000">
                  <a:schemeClr val="accent1">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6463" y="382213"/>
              <a:ext cx="968461" cy="966464"/>
            </a:xfrm>
            <a:custGeom>
              <a:avLst/>
              <a:gdLst/>
              <a:ahLst/>
              <a:cxnLst/>
              <a:rect l="l" t="t" r="r" b="b"/>
              <a:pathLst>
                <a:path w="12682" h="12682" extrusionOk="0">
                  <a:moveTo>
                    <a:pt x="0" y="1"/>
                  </a:moveTo>
                  <a:lnTo>
                    <a:pt x="0" y="12682"/>
                  </a:lnTo>
                  <a:lnTo>
                    <a:pt x="12681" y="12682"/>
                  </a:lnTo>
                  <a:cubicBezTo>
                    <a:pt x="12681" y="5680"/>
                    <a:pt x="7003" y="1"/>
                    <a:pt x="0" y="1"/>
                  </a:cubicBezTo>
                  <a:close/>
                </a:path>
              </a:pathLst>
            </a:custGeom>
            <a:gradFill>
              <a:gsLst>
                <a:gs pos="0">
                  <a:schemeClr val="lt2">
                    <a:alpha val="24580"/>
                  </a:schemeClr>
                </a:gs>
                <a:gs pos="100000">
                  <a:schemeClr val="accent1">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303358" y="382213"/>
              <a:ext cx="968385" cy="966464"/>
            </a:xfrm>
            <a:custGeom>
              <a:avLst/>
              <a:gdLst/>
              <a:ahLst/>
              <a:cxnLst/>
              <a:rect l="l" t="t" r="r" b="b"/>
              <a:pathLst>
                <a:path w="12681" h="12682" extrusionOk="0">
                  <a:moveTo>
                    <a:pt x="12681" y="1"/>
                  </a:moveTo>
                  <a:cubicBezTo>
                    <a:pt x="5679" y="1"/>
                    <a:pt x="0" y="5680"/>
                    <a:pt x="0" y="12682"/>
                  </a:cubicBezTo>
                  <a:lnTo>
                    <a:pt x="12681" y="12682"/>
                  </a:lnTo>
                  <a:lnTo>
                    <a:pt x="12681" y="1"/>
                  </a:ln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34975" y="1348600"/>
              <a:ext cx="968461" cy="3412663"/>
            </a:xfrm>
            <a:custGeom>
              <a:avLst/>
              <a:gdLst/>
              <a:ahLst/>
              <a:cxnLst/>
              <a:rect l="l" t="t" r="r" b="b"/>
              <a:pathLst>
                <a:path w="12682" h="12682" extrusionOk="0">
                  <a:moveTo>
                    <a:pt x="0" y="1"/>
                  </a:moveTo>
                  <a:lnTo>
                    <a:pt x="0" y="12681"/>
                  </a:lnTo>
                  <a:lnTo>
                    <a:pt x="12681" y="12681"/>
                  </a:lnTo>
                  <a:lnTo>
                    <a:pt x="12681" y="1"/>
                  </a:lnTo>
                  <a:close/>
                </a:path>
              </a:pathLst>
            </a:custGeom>
            <a:gradFill>
              <a:gsLst>
                <a:gs pos="0">
                  <a:schemeClr val="accent4">
                    <a:alpha val="24580"/>
                  </a:schemeClr>
                </a:gs>
                <a:gs pos="100000">
                  <a:schemeClr val="accent5">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34975" y="2322958"/>
              <a:ext cx="968461" cy="974485"/>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36502" y="3054458"/>
              <a:ext cx="968385" cy="974485"/>
            </a:xfrm>
            <a:custGeom>
              <a:avLst/>
              <a:gdLst/>
              <a:ahLst/>
              <a:cxnLst/>
              <a:rect l="l" t="t" r="r" b="b"/>
              <a:pathLst>
                <a:path w="12681" h="12682" extrusionOk="0">
                  <a:moveTo>
                    <a:pt x="6340" y="3161"/>
                  </a:moveTo>
                  <a:cubicBezTo>
                    <a:pt x="8098" y="3161"/>
                    <a:pt x="9531" y="4583"/>
                    <a:pt x="9531" y="6341"/>
                  </a:cubicBezTo>
                  <a:cubicBezTo>
                    <a:pt x="9531" y="8099"/>
                    <a:pt x="8098" y="9521"/>
                    <a:pt x="6340" y="9521"/>
                  </a:cubicBezTo>
                  <a:cubicBezTo>
                    <a:pt x="4582" y="9521"/>
                    <a:pt x="3160" y="8099"/>
                    <a:pt x="3160" y="6341"/>
                  </a:cubicBezTo>
                  <a:cubicBezTo>
                    <a:pt x="3160" y="4583"/>
                    <a:pt x="4582" y="3161"/>
                    <a:pt x="6340" y="3161"/>
                  </a:cubicBezTo>
                  <a:close/>
                  <a:moveTo>
                    <a:pt x="6340" y="1"/>
                  </a:moveTo>
                  <a:cubicBezTo>
                    <a:pt x="2844" y="1"/>
                    <a:pt x="0" y="2845"/>
                    <a:pt x="0" y="6341"/>
                  </a:cubicBezTo>
                  <a:cubicBezTo>
                    <a:pt x="0" y="9848"/>
                    <a:pt x="2844" y="12682"/>
                    <a:pt x="6340" y="12682"/>
                  </a:cubicBezTo>
                  <a:cubicBezTo>
                    <a:pt x="9847" y="12682"/>
                    <a:pt x="12681" y="9848"/>
                    <a:pt x="12681" y="6341"/>
                  </a:cubicBezTo>
                  <a:cubicBezTo>
                    <a:pt x="12681" y="2845"/>
                    <a:pt x="9847" y="1"/>
                    <a:pt x="6340" y="1"/>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34975" y="3786034"/>
              <a:ext cx="968461" cy="975253"/>
            </a:xfrm>
            <a:custGeom>
              <a:avLst/>
              <a:gdLst/>
              <a:ahLst/>
              <a:cxnLst/>
              <a:rect l="l" t="t" r="r" b="b"/>
              <a:pathLst>
                <a:path w="12682" h="12692" extrusionOk="0">
                  <a:moveTo>
                    <a:pt x="6341" y="3161"/>
                  </a:moveTo>
                  <a:cubicBezTo>
                    <a:pt x="8099" y="3161"/>
                    <a:pt x="9531" y="4593"/>
                    <a:pt x="9531" y="6351"/>
                  </a:cubicBezTo>
                  <a:cubicBezTo>
                    <a:pt x="9531" y="8109"/>
                    <a:pt x="8099" y="9531"/>
                    <a:pt x="6341" y="9531"/>
                  </a:cubicBezTo>
                  <a:cubicBezTo>
                    <a:pt x="4583" y="9531"/>
                    <a:pt x="3161" y="8109"/>
                    <a:pt x="3161" y="6351"/>
                  </a:cubicBezTo>
                  <a:cubicBezTo>
                    <a:pt x="3161" y="4593"/>
                    <a:pt x="4583" y="3161"/>
                    <a:pt x="6341" y="3161"/>
                  </a:cubicBezTo>
                  <a:close/>
                  <a:moveTo>
                    <a:pt x="6341" y="0"/>
                  </a:moveTo>
                  <a:cubicBezTo>
                    <a:pt x="2845" y="0"/>
                    <a:pt x="0" y="2845"/>
                    <a:pt x="0" y="6351"/>
                  </a:cubicBezTo>
                  <a:cubicBezTo>
                    <a:pt x="0" y="9847"/>
                    <a:pt x="2845" y="12692"/>
                    <a:pt x="6341" y="12692"/>
                  </a:cubicBezTo>
                  <a:cubicBezTo>
                    <a:pt x="9847" y="12692"/>
                    <a:pt x="12681" y="9847"/>
                    <a:pt x="12681" y="6351"/>
                  </a:cubicBezTo>
                  <a:cubicBezTo>
                    <a:pt x="12681" y="2845"/>
                    <a:pt x="9847" y="0"/>
                    <a:pt x="6341" y="0"/>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1300334" y="1351667"/>
              <a:ext cx="974485" cy="96846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2">
                    <a:alpha val="24580"/>
                  </a:schemeClr>
                </a:gs>
                <a:gs pos="100000">
                  <a:schemeClr val="accent3">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1303360" y="1348649"/>
              <a:ext cx="968385" cy="974485"/>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accent3">
                    <a:alpha val="24580"/>
                  </a:schemeClr>
                </a:gs>
                <a:gs pos="100000">
                  <a:schemeClr val="accen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flipH="1">
              <a:off x="1300334" y="2325967"/>
              <a:ext cx="974485" cy="96846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2">
                    <a:alpha val="24580"/>
                  </a:schemeClr>
                </a:gs>
                <a:gs pos="100000">
                  <a:schemeClr val="accent3">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303360" y="2322961"/>
              <a:ext cx="968385" cy="974485"/>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accent3">
                    <a:alpha val="24580"/>
                  </a:schemeClr>
                </a:gs>
                <a:gs pos="100000">
                  <a:schemeClr val="accen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303340" y="3296600"/>
              <a:ext cx="487200" cy="490200"/>
            </a:xfrm>
            <a:prstGeom prst="star4">
              <a:avLst>
                <a:gd name="adj" fmla="val 12500"/>
              </a:avLst>
            </a:pr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93274" y="3296600"/>
              <a:ext cx="487200" cy="490200"/>
            </a:xfrm>
            <a:prstGeom prst="star4">
              <a:avLst>
                <a:gd name="adj" fmla="val 12500"/>
              </a:avLst>
            </a:pr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549"/>
        <p:cNvGrpSpPr/>
        <p:nvPr/>
      </p:nvGrpSpPr>
      <p:grpSpPr>
        <a:xfrm>
          <a:off x="0" y="0"/>
          <a:ext cx="0" cy="0"/>
          <a:chOff x="0" y="0"/>
          <a:chExt cx="0" cy="0"/>
        </a:xfrm>
      </p:grpSpPr>
      <p:grpSp>
        <p:nvGrpSpPr>
          <p:cNvPr id="550" name="Google Shape;550;p18"/>
          <p:cNvGrpSpPr/>
          <p:nvPr/>
        </p:nvGrpSpPr>
        <p:grpSpPr>
          <a:xfrm>
            <a:off x="-49650" y="-79950"/>
            <a:ext cx="9243300" cy="5303400"/>
            <a:chOff x="-49650" y="-79950"/>
            <a:chExt cx="9243300" cy="5303400"/>
          </a:xfrm>
        </p:grpSpPr>
        <p:cxnSp>
          <p:nvCxnSpPr>
            <p:cNvPr id="551" name="Google Shape;551;p18"/>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52" name="Google Shape;552;p18"/>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53" name="Google Shape;553;p18"/>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54" name="Google Shape;554;p18"/>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55" name="Google Shape;555;p18"/>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56" name="Google Shape;556;p18"/>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57" name="Google Shape;557;p18"/>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58" name="Google Shape;558;p18"/>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59" name="Google Shape;559;p18"/>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60" name="Google Shape;560;p18"/>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61" name="Google Shape;561;p18"/>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62" name="Google Shape;562;p18"/>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63" name="Google Shape;563;p18"/>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64" name="Google Shape;564;p18"/>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65" name="Google Shape;565;p18"/>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66" name="Google Shape;566;p18"/>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67" name="Google Shape;567;p18"/>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68" name="Google Shape;568;p18"/>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69" name="Google Shape;569;p18"/>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70" name="Google Shape;570;p18"/>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71" name="Google Shape;571;p18"/>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72" name="Google Shape;572;p18"/>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73" name="Google Shape;573;p18"/>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74" name="Google Shape;574;p18"/>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575" name="Google Shape;575;p18"/>
          <p:cNvSpPr txBox="1">
            <a:spLocks noGrp="1"/>
          </p:cNvSpPr>
          <p:nvPr>
            <p:ph type="title"/>
          </p:nvPr>
        </p:nvSpPr>
        <p:spPr>
          <a:xfrm>
            <a:off x="2195009" y="1403088"/>
            <a:ext cx="18288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6" name="Google Shape;576;p18"/>
          <p:cNvSpPr txBox="1">
            <a:spLocks noGrp="1"/>
          </p:cNvSpPr>
          <p:nvPr>
            <p:ph type="subTitle" idx="1"/>
          </p:nvPr>
        </p:nvSpPr>
        <p:spPr>
          <a:xfrm>
            <a:off x="2195009" y="1768788"/>
            <a:ext cx="1828800" cy="548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18"/>
          <p:cNvSpPr txBox="1">
            <a:spLocks noGrp="1"/>
          </p:cNvSpPr>
          <p:nvPr>
            <p:ph type="title" idx="2"/>
          </p:nvPr>
        </p:nvSpPr>
        <p:spPr>
          <a:xfrm>
            <a:off x="2195009" y="3689088"/>
            <a:ext cx="18288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8" name="Google Shape;578;p18"/>
          <p:cNvSpPr txBox="1">
            <a:spLocks noGrp="1"/>
          </p:cNvSpPr>
          <p:nvPr>
            <p:ph type="subTitle" idx="3"/>
          </p:nvPr>
        </p:nvSpPr>
        <p:spPr>
          <a:xfrm>
            <a:off x="2195009" y="4054788"/>
            <a:ext cx="1828800" cy="548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18"/>
          <p:cNvSpPr txBox="1">
            <a:spLocks noGrp="1"/>
          </p:cNvSpPr>
          <p:nvPr>
            <p:ph type="title" idx="4"/>
          </p:nvPr>
        </p:nvSpPr>
        <p:spPr>
          <a:xfrm>
            <a:off x="2195009" y="2546088"/>
            <a:ext cx="18288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0" name="Google Shape;580;p18"/>
          <p:cNvSpPr txBox="1">
            <a:spLocks noGrp="1"/>
          </p:cNvSpPr>
          <p:nvPr>
            <p:ph type="subTitle" idx="5"/>
          </p:nvPr>
        </p:nvSpPr>
        <p:spPr>
          <a:xfrm>
            <a:off x="2195009" y="2911788"/>
            <a:ext cx="1828800" cy="548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18"/>
          <p:cNvSpPr txBox="1">
            <a:spLocks noGrp="1"/>
          </p:cNvSpPr>
          <p:nvPr>
            <p:ph type="title" idx="6"/>
          </p:nvPr>
        </p:nvSpPr>
        <p:spPr>
          <a:xfrm>
            <a:off x="720000" y="46833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82" name="Google Shape;582;p18"/>
          <p:cNvSpPr/>
          <p:nvPr/>
        </p:nvSpPr>
        <p:spPr>
          <a:xfrm>
            <a:off x="334951" y="384124"/>
            <a:ext cx="365700" cy="365700"/>
          </a:xfrm>
          <a:prstGeom prst="star4">
            <a:avLst>
              <a:gd name="adj" fmla="val 12500"/>
            </a:avLst>
          </a:prstGeom>
          <a:gradFill>
            <a:gsLst>
              <a:gs pos="0">
                <a:srgbClr val="F9C11B"/>
              </a:gs>
              <a:gs pos="100000">
                <a:srgbClr val="AD081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rot="-5400000">
            <a:off x="7961749" y="3914962"/>
            <a:ext cx="848584" cy="84462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2">
                  <a:alpha val="24580"/>
                </a:schemeClr>
              </a:gs>
              <a:gs pos="100000">
                <a:schemeClr val="accent3">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flipH="1">
            <a:off x="7963764" y="3912997"/>
            <a:ext cx="844555" cy="848584"/>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accent3">
                  <a:alpha val="24580"/>
                </a:schemeClr>
              </a:gs>
              <a:gs pos="100000">
                <a:schemeClr val="accen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p:nvPr/>
        </p:nvSpPr>
        <p:spPr>
          <a:xfrm rot="10800000" flipH="1">
            <a:off x="7855005" y="3803907"/>
            <a:ext cx="762664" cy="766976"/>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lt2">
                  <a:alpha val="24580"/>
                </a:schemeClr>
              </a:gs>
              <a:gs pos="100000">
                <a:schemeClr val="accent1">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spTree>
      <p:nvGrpSpPr>
        <p:cNvPr id="1" name="Shape 586"/>
        <p:cNvGrpSpPr/>
        <p:nvPr/>
      </p:nvGrpSpPr>
      <p:grpSpPr>
        <a:xfrm>
          <a:off x="0" y="0"/>
          <a:ext cx="0" cy="0"/>
          <a:chOff x="0" y="0"/>
          <a:chExt cx="0" cy="0"/>
        </a:xfrm>
      </p:grpSpPr>
      <p:grpSp>
        <p:nvGrpSpPr>
          <p:cNvPr id="587" name="Google Shape;587;p19"/>
          <p:cNvGrpSpPr/>
          <p:nvPr/>
        </p:nvGrpSpPr>
        <p:grpSpPr>
          <a:xfrm>
            <a:off x="-49650" y="-79950"/>
            <a:ext cx="9243300" cy="5303400"/>
            <a:chOff x="-49650" y="-79950"/>
            <a:chExt cx="9243300" cy="5303400"/>
          </a:xfrm>
        </p:grpSpPr>
        <p:cxnSp>
          <p:nvCxnSpPr>
            <p:cNvPr id="588" name="Google Shape;588;p19"/>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89" name="Google Shape;589;p19"/>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90" name="Google Shape;590;p19"/>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91" name="Google Shape;591;p19"/>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92" name="Google Shape;592;p19"/>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93" name="Google Shape;593;p19"/>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94" name="Google Shape;594;p19"/>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95" name="Google Shape;595;p19"/>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96" name="Google Shape;596;p19"/>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97" name="Google Shape;597;p19"/>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98" name="Google Shape;598;p19"/>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99" name="Google Shape;599;p19"/>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00" name="Google Shape;600;p19"/>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01" name="Google Shape;601;p19"/>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02" name="Google Shape;602;p19"/>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03" name="Google Shape;603;p19"/>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04" name="Google Shape;604;p19"/>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05" name="Google Shape;605;p19"/>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06" name="Google Shape;606;p19"/>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07" name="Google Shape;607;p19"/>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08" name="Google Shape;608;p19"/>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09" name="Google Shape;609;p19"/>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10" name="Google Shape;610;p19"/>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11" name="Google Shape;611;p19"/>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612" name="Google Shape;612;p19"/>
          <p:cNvSpPr txBox="1">
            <a:spLocks noGrp="1"/>
          </p:cNvSpPr>
          <p:nvPr>
            <p:ph type="title"/>
          </p:nvPr>
        </p:nvSpPr>
        <p:spPr>
          <a:xfrm>
            <a:off x="720000" y="2888313"/>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3" name="Google Shape;613;p19"/>
          <p:cNvSpPr txBox="1">
            <a:spLocks noGrp="1"/>
          </p:cNvSpPr>
          <p:nvPr>
            <p:ph type="subTitle" idx="1"/>
          </p:nvPr>
        </p:nvSpPr>
        <p:spPr>
          <a:xfrm>
            <a:off x="720000" y="3345513"/>
            <a:ext cx="23364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4" name="Google Shape;614;p19"/>
          <p:cNvSpPr txBox="1">
            <a:spLocks noGrp="1"/>
          </p:cNvSpPr>
          <p:nvPr>
            <p:ph type="title" idx="2"/>
          </p:nvPr>
        </p:nvSpPr>
        <p:spPr>
          <a:xfrm>
            <a:off x="3403800" y="3506088"/>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5" name="Google Shape;615;p19"/>
          <p:cNvSpPr txBox="1">
            <a:spLocks noGrp="1"/>
          </p:cNvSpPr>
          <p:nvPr>
            <p:ph type="subTitle" idx="3"/>
          </p:nvPr>
        </p:nvSpPr>
        <p:spPr>
          <a:xfrm>
            <a:off x="3403800" y="3963288"/>
            <a:ext cx="23364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19"/>
          <p:cNvSpPr txBox="1">
            <a:spLocks noGrp="1"/>
          </p:cNvSpPr>
          <p:nvPr>
            <p:ph type="title" idx="4"/>
          </p:nvPr>
        </p:nvSpPr>
        <p:spPr>
          <a:xfrm>
            <a:off x="6087600" y="2888313"/>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7" name="Google Shape;617;p19"/>
          <p:cNvSpPr txBox="1">
            <a:spLocks noGrp="1"/>
          </p:cNvSpPr>
          <p:nvPr>
            <p:ph type="subTitle" idx="5"/>
          </p:nvPr>
        </p:nvSpPr>
        <p:spPr>
          <a:xfrm>
            <a:off x="6087600" y="3345513"/>
            <a:ext cx="23364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19"/>
          <p:cNvSpPr txBox="1">
            <a:spLocks noGrp="1"/>
          </p:cNvSpPr>
          <p:nvPr>
            <p:ph type="title" idx="6"/>
          </p:nvPr>
        </p:nvSpPr>
        <p:spPr>
          <a:xfrm>
            <a:off x="720000" y="46833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619" name="Google Shape;619;p19"/>
          <p:cNvSpPr/>
          <p:nvPr/>
        </p:nvSpPr>
        <p:spPr>
          <a:xfrm>
            <a:off x="334951" y="384124"/>
            <a:ext cx="365700" cy="365700"/>
          </a:xfrm>
          <a:prstGeom prst="star4">
            <a:avLst>
              <a:gd name="adj" fmla="val 12500"/>
            </a:avLst>
          </a:prstGeom>
          <a:gradFill>
            <a:gsLst>
              <a:gs pos="0">
                <a:srgbClr val="F9C11B"/>
              </a:gs>
              <a:gs pos="100000">
                <a:srgbClr val="AD081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20"/>
        <p:cNvGrpSpPr/>
        <p:nvPr/>
      </p:nvGrpSpPr>
      <p:grpSpPr>
        <a:xfrm>
          <a:off x="0" y="0"/>
          <a:ext cx="0" cy="0"/>
          <a:chOff x="0" y="0"/>
          <a:chExt cx="0" cy="0"/>
        </a:xfrm>
      </p:grpSpPr>
      <p:grpSp>
        <p:nvGrpSpPr>
          <p:cNvPr id="621" name="Google Shape;621;p20"/>
          <p:cNvGrpSpPr/>
          <p:nvPr/>
        </p:nvGrpSpPr>
        <p:grpSpPr>
          <a:xfrm>
            <a:off x="-49650" y="-79950"/>
            <a:ext cx="9243300" cy="5303400"/>
            <a:chOff x="-49650" y="-79950"/>
            <a:chExt cx="9243300" cy="5303400"/>
          </a:xfrm>
        </p:grpSpPr>
        <p:cxnSp>
          <p:nvCxnSpPr>
            <p:cNvPr id="622" name="Google Shape;622;p20"/>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23" name="Google Shape;623;p20"/>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24" name="Google Shape;624;p20"/>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25" name="Google Shape;625;p20"/>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26" name="Google Shape;626;p20"/>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27" name="Google Shape;627;p20"/>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28" name="Google Shape;628;p20"/>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29" name="Google Shape;629;p20"/>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30" name="Google Shape;630;p20"/>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31" name="Google Shape;631;p20"/>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32" name="Google Shape;632;p20"/>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33" name="Google Shape;633;p20"/>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34" name="Google Shape;634;p20"/>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35" name="Google Shape;635;p20"/>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36" name="Google Shape;636;p20"/>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37" name="Google Shape;637;p20"/>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38" name="Google Shape;638;p20"/>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39" name="Google Shape;639;p20"/>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40" name="Google Shape;640;p20"/>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41" name="Google Shape;641;p20"/>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42" name="Google Shape;642;p20"/>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43" name="Google Shape;643;p20"/>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44" name="Google Shape;644;p20"/>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45" name="Google Shape;645;p20"/>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646" name="Google Shape;646;p20"/>
          <p:cNvSpPr txBox="1">
            <a:spLocks noGrp="1"/>
          </p:cNvSpPr>
          <p:nvPr>
            <p:ph type="title"/>
          </p:nvPr>
        </p:nvSpPr>
        <p:spPr>
          <a:xfrm>
            <a:off x="720009" y="2571750"/>
            <a:ext cx="1828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7" name="Google Shape;647;p20"/>
          <p:cNvSpPr txBox="1">
            <a:spLocks noGrp="1"/>
          </p:cNvSpPr>
          <p:nvPr>
            <p:ph type="subTitle" idx="1"/>
          </p:nvPr>
        </p:nvSpPr>
        <p:spPr>
          <a:xfrm>
            <a:off x="720009" y="3028950"/>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8" name="Google Shape;648;p20"/>
          <p:cNvSpPr txBox="1">
            <a:spLocks noGrp="1"/>
          </p:cNvSpPr>
          <p:nvPr>
            <p:ph type="title" idx="2"/>
          </p:nvPr>
        </p:nvSpPr>
        <p:spPr>
          <a:xfrm>
            <a:off x="4636795" y="2571750"/>
            <a:ext cx="1828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9" name="Google Shape;649;p20"/>
          <p:cNvSpPr txBox="1">
            <a:spLocks noGrp="1"/>
          </p:cNvSpPr>
          <p:nvPr>
            <p:ph type="subTitle" idx="3"/>
          </p:nvPr>
        </p:nvSpPr>
        <p:spPr>
          <a:xfrm>
            <a:off x="4636790" y="3028950"/>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0" name="Google Shape;650;p20"/>
          <p:cNvSpPr txBox="1">
            <a:spLocks noGrp="1"/>
          </p:cNvSpPr>
          <p:nvPr>
            <p:ph type="title" idx="4"/>
          </p:nvPr>
        </p:nvSpPr>
        <p:spPr>
          <a:xfrm>
            <a:off x="2678402" y="2571750"/>
            <a:ext cx="1828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1" name="Google Shape;651;p20"/>
          <p:cNvSpPr txBox="1">
            <a:spLocks noGrp="1"/>
          </p:cNvSpPr>
          <p:nvPr>
            <p:ph type="subTitle" idx="5"/>
          </p:nvPr>
        </p:nvSpPr>
        <p:spPr>
          <a:xfrm>
            <a:off x="2678399" y="3028950"/>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2" name="Google Shape;652;p20"/>
          <p:cNvSpPr txBox="1">
            <a:spLocks noGrp="1"/>
          </p:cNvSpPr>
          <p:nvPr>
            <p:ph type="title" idx="6"/>
          </p:nvPr>
        </p:nvSpPr>
        <p:spPr>
          <a:xfrm>
            <a:off x="6595188" y="2571750"/>
            <a:ext cx="1828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3" name="Google Shape;653;p20"/>
          <p:cNvSpPr txBox="1">
            <a:spLocks noGrp="1"/>
          </p:cNvSpPr>
          <p:nvPr>
            <p:ph type="subTitle" idx="7"/>
          </p:nvPr>
        </p:nvSpPr>
        <p:spPr>
          <a:xfrm>
            <a:off x="6595180" y="3028950"/>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4" name="Google Shape;654;p20"/>
          <p:cNvSpPr txBox="1">
            <a:spLocks noGrp="1"/>
          </p:cNvSpPr>
          <p:nvPr>
            <p:ph type="title" idx="8"/>
          </p:nvPr>
        </p:nvSpPr>
        <p:spPr>
          <a:xfrm>
            <a:off x="720000" y="46833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655" name="Google Shape;655;p20"/>
          <p:cNvSpPr/>
          <p:nvPr/>
        </p:nvSpPr>
        <p:spPr>
          <a:xfrm>
            <a:off x="334951" y="384124"/>
            <a:ext cx="365700" cy="365700"/>
          </a:xfrm>
          <a:prstGeom prst="star4">
            <a:avLst>
              <a:gd name="adj" fmla="val 12500"/>
            </a:avLst>
          </a:prstGeom>
          <a:gradFill>
            <a:gsLst>
              <a:gs pos="0">
                <a:srgbClr val="F9C11B"/>
              </a:gs>
              <a:gs pos="100000">
                <a:srgbClr val="AD081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20"/>
          <p:cNvGrpSpPr/>
          <p:nvPr/>
        </p:nvGrpSpPr>
        <p:grpSpPr>
          <a:xfrm>
            <a:off x="8029037" y="3976372"/>
            <a:ext cx="780040" cy="785066"/>
            <a:chOff x="8029037" y="3976372"/>
            <a:chExt cx="780040" cy="785066"/>
          </a:xfrm>
        </p:grpSpPr>
        <p:sp>
          <p:nvSpPr>
            <p:cNvPr id="657" name="Google Shape;657;p20"/>
            <p:cNvSpPr/>
            <p:nvPr/>
          </p:nvSpPr>
          <p:spPr>
            <a:xfrm flipH="1">
              <a:off x="8029037" y="3977595"/>
              <a:ext cx="780040" cy="783843"/>
            </a:xfrm>
            <a:custGeom>
              <a:avLst/>
              <a:gdLst/>
              <a:ahLst/>
              <a:cxnLst/>
              <a:rect l="l" t="t" r="r" b="b"/>
              <a:pathLst>
                <a:path w="12681" h="12682" extrusionOk="0">
                  <a:moveTo>
                    <a:pt x="0" y="0"/>
                  </a:moveTo>
                  <a:lnTo>
                    <a:pt x="0" y="12681"/>
                  </a:lnTo>
                  <a:lnTo>
                    <a:pt x="12681" y="12681"/>
                  </a:lnTo>
                  <a:cubicBezTo>
                    <a:pt x="12681" y="5679"/>
                    <a:pt x="7003" y="0"/>
                    <a:pt x="0" y="0"/>
                  </a:cubicBezTo>
                  <a:close/>
                </a:path>
              </a:pathLst>
            </a:custGeom>
            <a:gradFill>
              <a:gsLst>
                <a:gs pos="0">
                  <a:schemeClr val="accent1">
                    <a:alpha val="24580"/>
                  </a:schemeClr>
                </a:gs>
                <a:gs pos="100000">
                  <a:schemeClr val="l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flipH="1">
              <a:off x="8029037" y="3976372"/>
              <a:ext cx="780040" cy="783843"/>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lt2">
                    <a:alpha val="24580"/>
                  </a:schemeClr>
                </a:gs>
                <a:gs pos="100000">
                  <a:schemeClr val="accent1">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59"/>
        <p:cNvGrpSpPr/>
        <p:nvPr/>
      </p:nvGrpSpPr>
      <p:grpSpPr>
        <a:xfrm>
          <a:off x="0" y="0"/>
          <a:ext cx="0" cy="0"/>
          <a:chOff x="0" y="0"/>
          <a:chExt cx="0" cy="0"/>
        </a:xfrm>
      </p:grpSpPr>
      <p:grpSp>
        <p:nvGrpSpPr>
          <p:cNvPr id="660" name="Google Shape;660;p21"/>
          <p:cNvGrpSpPr/>
          <p:nvPr/>
        </p:nvGrpSpPr>
        <p:grpSpPr>
          <a:xfrm>
            <a:off x="-49650" y="-79950"/>
            <a:ext cx="9243300" cy="5303400"/>
            <a:chOff x="-49650" y="-79950"/>
            <a:chExt cx="9243300" cy="5303400"/>
          </a:xfrm>
        </p:grpSpPr>
        <p:cxnSp>
          <p:nvCxnSpPr>
            <p:cNvPr id="661" name="Google Shape;661;p21"/>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62" name="Google Shape;662;p21"/>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63" name="Google Shape;663;p21"/>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64" name="Google Shape;664;p21"/>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65" name="Google Shape;665;p21"/>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66" name="Google Shape;666;p21"/>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67" name="Google Shape;667;p21"/>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68" name="Google Shape;668;p21"/>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69" name="Google Shape;669;p21"/>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70" name="Google Shape;670;p21"/>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71" name="Google Shape;671;p21"/>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72" name="Google Shape;672;p21"/>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73" name="Google Shape;673;p21"/>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74" name="Google Shape;674;p21"/>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675" name="Google Shape;675;p21"/>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76" name="Google Shape;676;p21"/>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77" name="Google Shape;677;p21"/>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78" name="Google Shape;678;p21"/>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79" name="Google Shape;679;p21"/>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80" name="Google Shape;680;p21"/>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81" name="Google Shape;681;p21"/>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82" name="Google Shape;682;p21"/>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83" name="Google Shape;683;p21"/>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684" name="Google Shape;684;p21"/>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685" name="Google Shape;685;p21"/>
          <p:cNvSpPr txBox="1">
            <a:spLocks noGrp="1"/>
          </p:cNvSpPr>
          <p:nvPr>
            <p:ph type="title"/>
          </p:nvPr>
        </p:nvSpPr>
        <p:spPr>
          <a:xfrm>
            <a:off x="720002" y="1857150"/>
            <a:ext cx="2103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6" name="Google Shape;686;p21"/>
          <p:cNvSpPr txBox="1">
            <a:spLocks noGrp="1"/>
          </p:cNvSpPr>
          <p:nvPr>
            <p:ph type="subTitle" idx="1"/>
          </p:nvPr>
        </p:nvSpPr>
        <p:spPr>
          <a:xfrm>
            <a:off x="720002" y="2314350"/>
            <a:ext cx="21030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7" name="Google Shape;687;p21"/>
          <p:cNvSpPr txBox="1">
            <a:spLocks noGrp="1"/>
          </p:cNvSpPr>
          <p:nvPr>
            <p:ph type="title" idx="2"/>
          </p:nvPr>
        </p:nvSpPr>
        <p:spPr>
          <a:xfrm>
            <a:off x="3520502" y="1857150"/>
            <a:ext cx="2103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8" name="Google Shape;688;p21"/>
          <p:cNvSpPr txBox="1">
            <a:spLocks noGrp="1"/>
          </p:cNvSpPr>
          <p:nvPr>
            <p:ph type="subTitle" idx="3"/>
          </p:nvPr>
        </p:nvSpPr>
        <p:spPr>
          <a:xfrm>
            <a:off x="3520502" y="2314350"/>
            <a:ext cx="21030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9" name="Google Shape;689;p21"/>
          <p:cNvSpPr txBox="1">
            <a:spLocks noGrp="1"/>
          </p:cNvSpPr>
          <p:nvPr>
            <p:ph type="title" idx="4"/>
          </p:nvPr>
        </p:nvSpPr>
        <p:spPr>
          <a:xfrm>
            <a:off x="720002" y="3689100"/>
            <a:ext cx="2103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0" name="Google Shape;690;p21"/>
          <p:cNvSpPr txBox="1">
            <a:spLocks noGrp="1"/>
          </p:cNvSpPr>
          <p:nvPr>
            <p:ph type="subTitle" idx="5"/>
          </p:nvPr>
        </p:nvSpPr>
        <p:spPr>
          <a:xfrm>
            <a:off x="720002" y="4146300"/>
            <a:ext cx="21030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1" name="Google Shape;691;p21"/>
          <p:cNvSpPr txBox="1">
            <a:spLocks noGrp="1"/>
          </p:cNvSpPr>
          <p:nvPr>
            <p:ph type="title" idx="6"/>
          </p:nvPr>
        </p:nvSpPr>
        <p:spPr>
          <a:xfrm>
            <a:off x="3520502" y="3689100"/>
            <a:ext cx="2103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2" name="Google Shape;692;p21"/>
          <p:cNvSpPr txBox="1">
            <a:spLocks noGrp="1"/>
          </p:cNvSpPr>
          <p:nvPr>
            <p:ph type="subTitle" idx="7"/>
          </p:nvPr>
        </p:nvSpPr>
        <p:spPr>
          <a:xfrm>
            <a:off x="3520502" y="4146300"/>
            <a:ext cx="21030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3" name="Google Shape;693;p21"/>
          <p:cNvSpPr txBox="1">
            <a:spLocks noGrp="1"/>
          </p:cNvSpPr>
          <p:nvPr>
            <p:ph type="title" idx="8"/>
          </p:nvPr>
        </p:nvSpPr>
        <p:spPr>
          <a:xfrm>
            <a:off x="6320998" y="1857150"/>
            <a:ext cx="2103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4" name="Google Shape;694;p21"/>
          <p:cNvSpPr txBox="1">
            <a:spLocks noGrp="1"/>
          </p:cNvSpPr>
          <p:nvPr>
            <p:ph type="subTitle" idx="9"/>
          </p:nvPr>
        </p:nvSpPr>
        <p:spPr>
          <a:xfrm>
            <a:off x="6320998" y="2314350"/>
            <a:ext cx="21030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5" name="Google Shape;695;p21"/>
          <p:cNvSpPr txBox="1">
            <a:spLocks noGrp="1"/>
          </p:cNvSpPr>
          <p:nvPr>
            <p:ph type="title" idx="13"/>
          </p:nvPr>
        </p:nvSpPr>
        <p:spPr>
          <a:xfrm>
            <a:off x="6320998" y="3689100"/>
            <a:ext cx="2103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6" name="Google Shape;696;p21"/>
          <p:cNvSpPr txBox="1">
            <a:spLocks noGrp="1"/>
          </p:cNvSpPr>
          <p:nvPr>
            <p:ph type="subTitle" idx="14"/>
          </p:nvPr>
        </p:nvSpPr>
        <p:spPr>
          <a:xfrm>
            <a:off x="6320998" y="4146300"/>
            <a:ext cx="21030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7" name="Google Shape;697;p21"/>
          <p:cNvSpPr txBox="1">
            <a:spLocks noGrp="1"/>
          </p:cNvSpPr>
          <p:nvPr>
            <p:ph type="title" idx="15"/>
          </p:nvPr>
        </p:nvSpPr>
        <p:spPr>
          <a:xfrm>
            <a:off x="720000" y="46833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698" name="Google Shape;698;p21"/>
          <p:cNvSpPr/>
          <p:nvPr/>
        </p:nvSpPr>
        <p:spPr>
          <a:xfrm>
            <a:off x="334951" y="384124"/>
            <a:ext cx="365700" cy="365700"/>
          </a:xfrm>
          <a:prstGeom prst="star4">
            <a:avLst>
              <a:gd name="adj" fmla="val 12500"/>
            </a:avLst>
          </a:prstGeom>
          <a:gradFill>
            <a:gsLst>
              <a:gs pos="0">
                <a:srgbClr val="F9C11B"/>
              </a:gs>
              <a:gs pos="100000">
                <a:srgbClr val="AD081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05"/>
        <p:cNvGrpSpPr/>
        <p:nvPr/>
      </p:nvGrpSpPr>
      <p:grpSpPr>
        <a:xfrm>
          <a:off x="0" y="0"/>
          <a:ext cx="0" cy="0"/>
          <a:chOff x="0" y="0"/>
          <a:chExt cx="0" cy="0"/>
        </a:xfrm>
      </p:grpSpPr>
      <p:grpSp>
        <p:nvGrpSpPr>
          <p:cNvPr id="806" name="Google Shape;806;p25"/>
          <p:cNvGrpSpPr/>
          <p:nvPr/>
        </p:nvGrpSpPr>
        <p:grpSpPr>
          <a:xfrm>
            <a:off x="-49650" y="-79950"/>
            <a:ext cx="9243300" cy="5303400"/>
            <a:chOff x="-49650" y="-79950"/>
            <a:chExt cx="9243300" cy="5303400"/>
          </a:xfrm>
        </p:grpSpPr>
        <p:cxnSp>
          <p:nvCxnSpPr>
            <p:cNvPr id="807" name="Google Shape;807;p25"/>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08" name="Google Shape;808;p25"/>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09" name="Google Shape;809;p25"/>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10" name="Google Shape;810;p25"/>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11" name="Google Shape;811;p25"/>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12" name="Google Shape;812;p25"/>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13" name="Google Shape;813;p25"/>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14" name="Google Shape;814;p25"/>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15" name="Google Shape;815;p25"/>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16" name="Google Shape;816;p25"/>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17" name="Google Shape;817;p25"/>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18" name="Google Shape;818;p25"/>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19" name="Google Shape;819;p25"/>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20" name="Google Shape;820;p25"/>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21" name="Google Shape;821;p25"/>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22" name="Google Shape;822;p25"/>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23" name="Google Shape;823;p25"/>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24" name="Google Shape;824;p25"/>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25" name="Google Shape;825;p25"/>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26" name="Google Shape;826;p25"/>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27" name="Google Shape;827;p25"/>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28" name="Google Shape;828;p25"/>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29" name="Google Shape;829;p25"/>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30" name="Google Shape;830;p25"/>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grpSp>
        <p:nvGrpSpPr>
          <p:cNvPr id="831" name="Google Shape;831;p25"/>
          <p:cNvGrpSpPr/>
          <p:nvPr/>
        </p:nvGrpSpPr>
        <p:grpSpPr>
          <a:xfrm>
            <a:off x="8029037" y="3976372"/>
            <a:ext cx="780040" cy="785066"/>
            <a:chOff x="8029037" y="3976372"/>
            <a:chExt cx="780040" cy="785066"/>
          </a:xfrm>
        </p:grpSpPr>
        <p:sp>
          <p:nvSpPr>
            <p:cNvPr id="832" name="Google Shape;832;p25"/>
            <p:cNvSpPr/>
            <p:nvPr/>
          </p:nvSpPr>
          <p:spPr>
            <a:xfrm flipH="1">
              <a:off x="8029037" y="3977595"/>
              <a:ext cx="780040" cy="783843"/>
            </a:xfrm>
            <a:custGeom>
              <a:avLst/>
              <a:gdLst/>
              <a:ahLst/>
              <a:cxnLst/>
              <a:rect l="l" t="t" r="r" b="b"/>
              <a:pathLst>
                <a:path w="12681" h="12682" extrusionOk="0">
                  <a:moveTo>
                    <a:pt x="0" y="0"/>
                  </a:moveTo>
                  <a:lnTo>
                    <a:pt x="0" y="12681"/>
                  </a:lnTo>
                  <a:lnTo>
                    <a:pt x="12681" y="12681"/>
                  </a:lnTo>
                  <a:cubicBezTo>
                    <a:pt x="12681" y="5679"/>
                    <a:pt x="7003" y="0"/>
                    <a:pt x="0" y="0"/>
                  </a:cubicBezTo>
                  <a:close/>
                </a:path>
              </a:pathLst>
            </a:custGeom>
            <a:gradFill>
              <a:gsLst>
                <a:gs pos="0">
                  <a:schemeClr val="accent2">
                    <a:alpha val="24580"/>
                  </a:schemeClr>
                </a:gs>
                <a:gs pos="100000">
                  <a:schemeClr val="accent3">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5"/>
            <p:cNvSpPr/>
            <p:nvPr/>
          </p:nvSpPr>
          <p:spPr>
            <a:xfrm flipH="1">
              <a:off x="8029037" y="3976372"/>
              <a:ext cx="780040" cy="783843"/>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accent3">
                    <a:alpha val="24580"/>
                  </a:schemeClr>
                </a:gs>
                <a:gs pos="100000">
                  <a:schemeClr val="accen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34"/>
        <p:cNvGrpSpPr/>
        <p:nvPr/>
      </p:nvGrpSpPr>
      <p:grpSpPr>
        <a:xfrm>
          <a:off x="0" y="0"/>
          <a:ext cx="0" cy="0"/>
          <a:chOff x="0" y="0"/>
          <a:chExt cx="0" cy="0"/>
        </a:xfrm>
      </p:grpSpPr>
      <p:grpSp>
        <p:nvGrpSpPr>
          <p:cNvPr id="835" name="Google Shape;835;p26"/>
          <p:cNvGrpSpPr/>
          <p:nvPr/>
        </p:nvGrpSpPr>
        <p:grpSpPr>
          <a:xfrm>
            <a:off x="-49650" y="-79950"/>
            <a:ext cx="9243300" cy="5303400"/>
            <a:chOff x="-49650" y="-79950"/>
            <a:chExt cx="9243300" cy="5303400"/>
          </a:xfrm>
        </p:grpSpPr>
        <p:cxnSp>
          <p:nvCxnSpPr>
            <p:cNvPr id="836" name="Google Shape;836;p26"/>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37" name="Google Shape;837;p26"/>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38" name="Google Shape;838;p26"/>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39" name="Google Shape;839;p26"/>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40" name="Google Shape;840;p26"/>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41" name="Google Shape;841;p26"/>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42" name="Google Shape;842;p26"/>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43" name="Google Shape;843;p26"/>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44" name="Google Shape;844;p26"/>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45" name="Google Shape;845;p26"/>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46" name="Google Shape;846;p26"/>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47" name="Google Shape;847;p26"/>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48" name="Google Shape;848;p26"/>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49" name="Google Shape;849;p26"/>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50" name="Google Shape;850;p26"/>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51" name="Google Shape;851;p26"/>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52" name="Google Shape;852;p26"/>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53" name="Google Shape;853;p26"/>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54" name="Google Shape;854;p26"/>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55" name="Google Shape;855;p26"/>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56" name="Google Shape;856;p26"/>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57" name="Google Shape;857;p26"/>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58" name="Google Shape;858;p26"/>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59" name="Google Shape;859;p26"/>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grpSp>
        <p:nvGrpSpPr>
          <p:cNvPr id="860" name="Google Shape;860;p26"/>
          <p:cNvGrpSpPr/>
          <p:nvPr/>
        </p:nvGrpSpPr>
        <p:grpSpPr>
          <a:xfrm>
            <a:off x="8029037" y="3976372"/>
            <a:ext cx="780040" cy="785066"/>
            <a:chOff x="8029037" y="3976372"/>
            <a:chExt cx="780040" cy="785066"/>
          </a:xfrm>
        </p:grpSpPr>
        <p:sp>
          <p:nvSpPr>
            <p:cNvPr id="861" name="Google Shape;861;p26"/>
            <p:cNvSpPr/>
            <p:nvPr/>
          </p:nvSpPr>
          <p:spPr>
            <a:xfrm flipH="1">
              <a:off x="8029037" y="3977595"/>
              <a:ext cx="780040" cy="783843"/>
            </a:xfrm>
            <a:custGeom>
              <a:avLst/>
              <a:gdLst/>
              <a:ahLst/>
              <a:cxnLst/>
              <a:rect l="l" t="t" r="r" b="b"/>
              <a:pathLst>
                <a:path w="12681" h="12682" extrusionOk="0">
                  <a:moveTo>
                    <a:pt x="0" y="0"/>
                  </a:moveTo>
                  <a:lnTo>
                    <a:pt x="0" y="12681"/>
                  </a:lnTo>
                  <a:lnTo>
                    <a:pt x="12681" y="12681"/>
                  </a:lnTo>
                  <a:cubicBezTo>
                    <a:pt x="12681" y="5679"/>
                    <a:pt x="7003" y="0"/>
                    <a:pt x="0" y="0"/>
                  </a:cubicBezTo>
                  <a:close/>
                </a:path>
              </a:pathLst>
            </a:custGeom>
            <a:gradFill>
              <a:gsLst>
                <a:gs pos="0">
                  <a:schemeClr val="accent1">
                    <a:alpha val="24580"/>
                  </a:schemeClr>
                </a:gs>
                <a:gs pos="100000">
                  <a:schemeClr val="l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flipH="1">
              <a:off x="8029037" y="3976372"/>
              <a:ext cx="780040" cy="783843"/>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lt2">
                    <a:alpha val="24580"/>
                  </a:schemeClr>
                </a:gs>
                <a:gs pos="100000">
                  <a:schemeClr val="accent1">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LANK_1_1_1_1_1_1_1_1_1_2">
    <p:spTree>
      <p:nvGrpSpPr>
        <p:cNvPr id="1" name="Shape 863"/>
        <p:cNvGrpSpPr/>
        <p:nvPr/>
      </p:nvGrpSpPr>
      <p:grpSpPr>
        <a:xfrm>
          <a:off x="0" y="0"/>
          <a:ext cx="0" cy="0"/>
          <a:chOff x="0" y="0"/>
          <a:chExt cx="0" cy="0"/>
        </a:xfrm>
      </p:grpSpPr>
      <p:grpSp>
        <p:nvGrpSpPr>
          <p:cNvPr id="864" name="Google Shape;864;p27"/>
          <p:cNvGrpSpPr/>
          <p:nvPr/>
        </p:nvGrpSpPr>
        <p:grpSpPr>
          <a:xfrm>
            <a:off x="-49650" y="-79950"/>
            <a:ext cx="9243300" cy="5303400"/>
            <a:chOff x="-49650" y="-79950"/>
            <a:chExt cx="9243300" cy="5303400"/>
          </a:xfrm>
        </p:grpSpPr>
        <p:cxnSp>
          <p:nvCxnSpPr>
            <p:cNvPr id="865" name="Google Shape;865;p27"/>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66" name="Google Shape;866;p27"/>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67" name="Google Shape;867;p27"/>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68" name="Google Shape;868;p27"/>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69" name="Google Shape;869;p27"/>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70" name="Google Shape;870;p27"/>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71" name="Google Shape;871;p27"/>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72" name="Google Shape;872;p27"/>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73" name="Google Shape;873;p27"/>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74" name="Google Shape;874;p27"/>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75" name="Google Shape;875;p27"/>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76" name="Google Shape;876;p27"/>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77" name="Google Shape;877;p27"/>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78" name="Google Shape;878;p27"/>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79" name="Google Shape;879;p27"/>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80" name="Google Shape;880;p27"/>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81" name="Google Shape;881;p27"/>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82" name="Google Shape;882;p27"/>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83" name="Google Shape;883;p27"/>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84" name="Google Shape;884;p27"/>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85" name="Google Shape;885;p27"/>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86" name="Google Shape;886;p27"/>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87" name="Google Shape;887;p27"/>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88" name="Google Shape;888;p27"/>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889" name="Google Shape;889;p27"/>
          <p:cNvSpPr/>
          <p:nvPr/>
        </p:nvSpPr>
        <p:spPr>
          <a:xfrm rot="-5400000" flipH="1">
            <a:off x="4090775" y="537625"/>
            <a:ext cx="963300" cy="642300"/>
          </a:xfrm>
          <a:prstGeom prst="rect">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7"/>
          <p:cNvSpPr/>
          <p:nvPr/>
        </p:nvSpPr>
        <p:spPr>
          <a:xfrm rot="-5400000">
            <a:off x="4131818" y="415858"/>
            <a:ext cx="880353" cy="885838"/>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7"/>
          <p:cNvSpPr/>
          <p:nvPr/>
        </p:nvSpPr>
        <p:spPr>
          <a:xfrm rot="-5400000" flipH="1">
            <a:off x="4090775" y="3954371"/>
            <a:ext cx="963300" cy="642300"/>
          </a:xfrm>
          <a:prstGeom prst="rect">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7"/>
          <p:cNvSpPr/>
          <p:nvPr/>
        </p:nvSpPr>
        <p:spPr>
          <a:xfrm rot="-5400000">
            <a:off x="4131818" y="3832605"/>
            <a:ext cx="880353" cy="885838"/>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accent1">
                  <a:alpha val="24580"/>
                </a:schemeClr>
              </a:gs>
              <a:gs pos="100000">
                <a:schemeClr val="l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7"/>
          <p:cNvSpPr/>
          <p:nvPr/>
        </p:nvSpPr>
        <p:spPr>
          <a:xfrm rot="5400000" flipH="1">
            <a:off x="334949" y="2023038"/>
            <a:ext cx="640200" cy="640200"/>
          </a:xfrm>
          <a:prstGeom prst="star4">
            <a:avLst>
              <a:gd name="adj" fmla="val 1250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7"/>
          <p:cNvSpPr/>
          <p:nvPr/>
        </p:nvSpPr>
        <p:spPr>
          <a:xfrm rot="5400000" flipH="1">
            <a:off x="8178774" y="2023038"/>
            <a:ext cx="640200" cy="640200"/>
          </a:xfrm>
          <a:prstGeom prst="star4">
            <a:avLst>
              <a:gd name="adj" fmla="val 1250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4">
  <p:cSld name="BLANK_1_1_1_1_1_1_1_1_1_1">
    <p:spTree>
      <p:nvGrpSpPr>
        <p:cNvPr id="1" name="Shape 895"/>
        <p:cNvGrpSpPr/>
        <p:nvPr/>
      </p:nvGrpSpPr>
      <p:grpSpPr>
        <a:xfrm>
          <a:off x="0" y="0"/>
          <a:ext cx="0" cy="0"/>
          <a:chOff x="0" y="0"/>
          <a:chExt cx="0" cy="0"/>
        </a:xfrm>
      </p:grpSpPr>
      <p:grpSp>
        <p:nvGrpSpPr>
          <p:cNvPr id="896" name="Google Shape;896;p28"/>
          <p:cNvGrpSpPr/>
          <p:nvPr/>
        </p:nvGrpSpPr>
        <p:grpSpPr>
          <a:xfrm>
            <a:off x="-49650" y="-79950"/>
            <a:ext cx="9243300" cy="5303400"/>
            <a:chOff x="-49650" y="-79950"/>
            <a:chExt cx="9243300" cy="5303400"/>
          </a:xfrm>
        </p:grpSpPr>
        <p:cxnSp>
          <p:nvCxnSpPr>
            <p:cNvPr id="897" name="Google Shape;897;p28"/>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898" name="Google Shape;898;p28"/>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899" name="Google Shape;899;p28"/>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900" name="Google Shape;900;p28"/>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901" name="Google Shape;901;p28"/>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902" name="Google Shape;902;p28"/>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903" name="Google Shape;903;p28"/>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904" name="Google Shape;904;p28"/>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905" name="Google Shape;905;p28"/>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906" name="Google Shape;906;p28"/>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907" name="Google Shape;907;p28"/>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08" name="Google Shape;908;p28"/>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09" name="Google Shape;909;p28"/>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10" name="Google Shape;910;p28"/>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911" name="Google Shape;911;p28"/>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12" name="Google Shape;912;p28"/>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13" name="Google Shape;913;p28"/>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14" name="Google Shape;914;p28"/>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15" name="Google Shape;915;p28"/>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16" name="Google Shape;916;p28"/>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17" name="Google Shape;917;p28"/>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18" name="Google Shape;918;p28"/>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19" name="Google Shape;919;p28"/>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920" name="Google Shape;920;p28"/>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921" name="Google Shape;921;p28"/>
          <p:cNvSpPr/>
          <p:nvPr/>
        </p:nvSpPr>
        <p:spPr>
          <a:xfrm rot="5400000">
            <a:off x="330561" y="383055"/>
            <a:ext cx="848584" cy="84462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2">
                  <a:alpha val="24580"/>
                </a:schemeClr>
              </a:gs>
              <a:gs pos="100000">
                <a:schemeClr val="accent3">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flipH="1">
            <a:off x="523213" y="571755"/>
            <a:ext cx="762664" cy="766976"/>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lt2">
                  <a:alpha val="24580"/>
                </a:schemeClr>
              </a:gs>
              <a:gs pos="100000">
                <a:schemeClr val="accent1">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rot="-5400000" flipH="1">
            <a:off x="7961749" y="383055"/>
            <a:ext cx="848584" cy="84462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a:off x="7855005" y="571755"/>
            <a:ext cx="762664" cy="766976"/>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lt2">
                  <a:alpha val="24580"/>
                </a:schemeClr>
              </a:gs>
              <a:gs pos="100000">
                <a:schemeClr val="accent1">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rot="-5400000">
            <a:off x="7961749" y="3914962"/>
            <a:ext cx="848584" cy="84462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2">
                  <a:alpha val="24580"/>
                </a:schemeClr>
              </a:gs>
              <a:gs pos="100000">
                <a:schemeClr val="accent3">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rot="10800000" flipH="1">
            <a:off x="7855005" y="3803907"/>
            <a:ext cx="762664" cy="766976"/>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lt2">
                  <a:alpha val="24580"/>
                </a:schemeClr>
              </a:gs>
              <a:gs pos="100000">
                <a:schemeClr val="accent1">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rot="5400000" flipH="1">
            <a:off x="330548" y="3914962"/>
            <a:ext cx="848584" cy="84462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rot="10800000">
            <a:off x="523213" y="3803907"/>
            <a:ext cx="762664" cy="766976"/>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lt2">
                  <a:alpha val="24580"/>
                </a:schemeClr>
              </a:gs>
              <a:gs pos="100000">
                <a:schemeClr val="accent1">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grpSp>
        <p:nvGrpSpPr>
          <p:cNvPr id="132" name="Google Shape;132;p5"/>
          <p:cNvGrpSpPr/>
          <p:nvPr/>
        </p:nvGrpSpPr>
        <p:grpSpPr>
          <a:xfrm>
            <a:off x="-49650" y="-79950"/>
            <a:ext cx="9243300" cy="5303400"/>
            <a:chOff x="-49650" y="-79950"/>
            <a:chExt cx="9243300" cy="5303400"/>
          </a:xfrm>
        </p:grpSpPr>
        <p:cxnSp>
          <p:nvCxnSpPr>
            <p:cNvPr id="133" name="Google Shape;133;p5"/>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34" name="Google Shape;134;p5"/>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35" name="Google Shape;135;p5"/>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36" name="Google Shape;136;p5"/>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37" name="Google Shape;137;p5"/>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38" name="Google Shape;138;p5"/>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39" name="Google Shape;139;p5"/>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40" name="Google Shape;140;p5"/>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41" name="Google Shape;141;p5"/>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42" name="Google Shape;142;p5"/>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43" name="Google Shape;143;p5"/>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44" name="Google Shape;144;p5"/>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45" name="Google Shape;145;p5"/>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46" name="Google Shape;146;p5"/>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47" name="Google Shape;147;p5"/>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48" name="Google Shape;148;p5"/>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49" name="Google Shape;149;p5"/>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50" name="Google Shape;150;p5"/>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51" name="Google Shape;151;p5"/>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52" name="Google Shape;152;p5"/>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53" name="Google Shape;153;p5"/>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54" name="Google Shape;154;p5"/>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55" name="Google Shape;155;p5"/>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56" name="Google Shape;156;p5"/>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157" name="Google Shape;157;p5"/>
          <p:cNvSpPr txBox="1">
            <a:spLocks noGrp="1"/>
          </p:cNvSpPr>
          <p:nvPr>
            <p:ph type="subTitle" idx="1"/>
          </p:nvPr>
        </p:nvSpPr>
        <p:spPr>
          <a:xfrm>
            <a:off x="1290763" y="2571750"/>
            <a:ext cx="2907600" cy="45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b="1">
                <a:latin typeface="Lexend Exa"/>
                <a:ea typeface="Lexend Exa"/>
                <a:cs typeface="Lexend Exa"/>
                <a:sym typeface="Lexend Exa"/>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8" name="Google Shape;158;p5"/>
          <p:cNvSpPr txBox="1">
            <a:spLocks noGrp="1"/>
          </p:cNvSpPr>
          <p:nvPr>
            <p:ph type="subTitle" idx="2"/>
          </p:nvPr>
        </p:nvSpPr>
        <p:spPr>
          <a:xfrm>
            <a:off x="4945638" y="2571750"/>
            <a:ext cx="29076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Lexend Exa"/>
                <a:ea typeface="Lexend Exa"/>
                <a:cs typeface="Lexend Exa"/>
                <a:sym typeface="Lexend Ex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9" name="Google Shape;159;p5"/>
          <p:cNvSpPr txBox="1">
            <a:spLocks noGrp="1"/>
          </p:cNvSpPr>
          <p:nvPr>
            <p:ph type="subTitle" idx="3"/>
          </p:nvPr>
        </p:nvSpPr>
        <p:spPr>
          <a:xfrm>
            <a:off x="1290750" y="3028950"/>
            <a:ext cx="29076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5"/>
          <p:cNvSpPr txBox="1">
            <a:spLocks noGrp="1"/>
          </p:cNvSpPr>
          <p:nvPr>
            <p:ph type="subTitle" idx="4"/>
          </p:nvPr>
        </p:nvSpPr>
        <p:spPr>
          <a:xfrm>
            <a:off x="4945625" y="3028950"/>
            <a:ext cx="29076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1" name="Google Shape;161;p5"/>
          <p:cNvSpPr txBox="1">
            <a:spLocks noGrp="1"/>
          </p:cNvSpPr>
          <p:nvPr>
            <p:ph type="title"/>
          </p:nvPr>
        </p:nvSpPr>
        <p:spPr>
          <a:xfrm>
            <a:off x="720000" y="46833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62" name="Google Shape;162;p5"/>
          <p:cNvSpPr/>
          <p:nvPr/>
        </p:nvSpPr>
        <p:spPr>
          <a:xfrm>
            <a:off x="334951" y="384124"/>
            <a:ext cx="365700" cy="365700"/>
          </a:xfrm>
          <a:prstGeom prst="star4">
            <a:avLst>
              <a:gd name="adj" fmla="val 12500"/>
            </a:avLst>
          </a:prstGeom>
          <a:gradFill>
            <a:gsLst>
              <a:gs pos="0">
                <a:srgbClr val="F9C11B"/>
              </a:gs>
              <a:gs pos="100000">
                <a:srgbClr val="AD081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5"/>
          <p:cNvGrpSpPr/>
          <p:nvPr/>
        </p:nvGrpSpPr>
        <p:grpSpPr>
          <a:xfrm>
            <a:off x="8029037" y="3976372"/>
            <a:ext cx="780040" cy="785066"/>
            <a:chOff x="8029037" y="3976372"/>
            <a:chExt cx="780040" cy="785066"/>
          </a:xfrm>
        </p:grpSpPr>
        <p:sp>
          <p:nvSpPr>
            <p:cNvPr id="164" name="Google Shape;164;p5"/>
            <p:cNvSpPr/>
            <p:nvPr/>
          </p:nvSpPr>
          <p:spPr>
            <a:xfrm flipH="1">
              <a:off x="8029037" y="3977595"/>
              <a:ext cx="780040" cy="783843"/>
            </a:xfrm>
            <a:custGeom>
              <a:avLst/>
              <a:gdLst/>
              <a:ahLst/>
              <a:cxnLst/>
              <a:rect l="l" t="t" r="r" b="b"/>
              <a:pathLst>
                <a:path w="12681" h="12682" extrusionOk="0">
                  <a:moveTo>
                    <a:pt x="0" y="0"/>
                  </a:moveTo>
                  <a:lnTo>
                    <a:pt x="0" y="12681"/>
                  </a:lnTo>
                  <a:lnTo>
                    <a:pt x="12681" y="12681"/>
                  </a:lnTo>
                  <a:cubicBezTo>
                    <a:pt x="12681" y="5679"/>
                    <a:pt x="7003" y="0"/>
                    <a:pt x="0" y="0"/>
                  </a:cubicBezTo>
                  <a:close/>
                </a:path>
              </a:pathLst>
            </a:custGeom>
            <a:gradFill>
              <a:gsLst>
                <a:gs pos="0">
                  <a:schemeClr val="accent2">
                    <a:alpha val="24580"/>
                  </a:schemeClr>
                </a:gs>
                <a:gs pos="100000">
                  <a:schemeClr val="accent3">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flipH="1">
              <a:off x="8029037" y="3976372"/>
              <a:ext cx="780040" cy="783843"/>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accent3">
                    <a:alpha val="24580"/>
                  </a:schemeClr>
                </a:gs>
                <a:gs pos="100000">
                  <a:schemeClr val="accen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6"/>
        <p:cNvGrpSpPr/>
        <p:nvPr/>
      </p:nvGrpSpPr>
      <p:grpSpPr>
        <a:xfrm>
          <a:off x="0" y="0"/>
          <a:ext cx="0" cy="0"/>
          <a:chOff x="0" y="0"/>
          <a:chExt cx="0" cy="0"/>
        </a:xfrm>
      </p:grpSpPr>
      <p:grpSp>
        <p:nvGrpSpPr>
          <p:cNvPr id="167" name="Google Shape;167;p6"/>
          <p:cNvGrpSpPr/>
          <p:nvPr/>
        </p:nvGrpSpPr>
        <p:grpSpPr>
          <a:xfrm>
            <a:off x="-49650" y="-79950"/>
            <a:ext cx="9243300" cy="5303400"/>
            <a:chOff x="-49650" y="-79950"/>
            <a:chExt cx="9243300" cy="5303400"/>
          </a:xfrm>
        </p:grpSpPr>
        <p:cxnSp>
          <p:nvCxnSpPr>
            <p:cNvPr id="168" name="Google Shape;168;p6"/>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69" name="Google Shape;169;p6"/>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70" name="Google Shape;170;p6"/>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71" name="Google Shape;171;p6"/>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72" name="Google Shape;172;p6"/>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73" name="Google Shape;173;p6"/>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74" name="Google Shape;174;p6"/>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75" name="Google Shape;175;p6"/>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76" name="Google Shape;176;p6"/>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77" name="Google Shape;177;p6"/>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78" name="Google Shape;178;p6"/>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79" name="Google Shape;179;p6"/>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80" name="Google Shape;180;p6"/>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81" name="Google Shape;181;p6"/>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82" name="Google Shape;182;p6"/>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83" name="Google Shape;183;p6"/>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84" name="Google Shape;184;p6"/>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85" name="Google Shape;185;p6"/>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86" name="Google Shape;186;p6"/>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87" name="Google Shape;187;p6"/>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88" name="Google Shape;188;p6"/>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89" name="Google Shape;189;p6"/>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90" name="Google Shape;190;p6"/>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91" name="Google Shape;191;p6"/>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192" name="Google Shape;192;p6"/>
          <p:cNvSpPr txBox="1">
            <a:spLocks noGrp="1"/>
          </p:cNvSpPr>
          <p:nvPr>
            <p:ph type="title"/>
          </p:nvPr>
        </p:nvSpPr>
        <p:spPr>
          <a:xfrm>
            <a:off x="720000" y="46833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93" name="Google Shape;193;p6"/>
          <p:cNvSpPr/>
          <p:nvPr/>
        </p:nvSpPr>
        <p:spPr>
          <a:xfrm>
            <a:off x="334951" y="384124"/>
            <a:ext cx="365700" cy="365700"/>
          </a:xfrm>
          <a:prstGeom prst="star4">
            <a:avLst>
              <a:gd name="adj" fmla="val 12500"/>
            </a:avLst>
          </a:prstGeom>
          <a:gradFill>
            <a:gsLst>
              <a:gs pos="0">
                <a:srgbClr val="F9C11B"/>
              </a:gs>
              <a:gs pos="100000">
                <a:srgbClr val="AD081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4"/>
        <p:cNvGrpSpPr/>
        <p:nvPr/>
      </p:nvGrpSpPr>
      <p:grpSpPr>
        <a:xfrm>
          <a:off x="0" y="0"/>
          <a:ext cx="0" cy="0"/>
          <a:chOff x="0" y="0"/>
          <a:chExt cx="0" cy="0"/>
        </a:xfrm>
      </p:grpSpPr>
      <p:grpSp>
        <p:nvGrpSpPr>
          <p:cNvPr id="195" name="Google Shape;195;p7"/>
          <p:cNvGrpSpPr/>
          <p:nvPr/>
        </p:nvGrpSpPr>
        <p:grpSpPr>
          <a:xfrm>
            <a:off x="-49650" y="-79950"/>
            <a:ext cx="9243300" cy="5303400"/>
            <a:chOff x="-49650" y="-79950"/>
            <a:chExt cx="9243300" cy="5303400"/>
          </a:xfrm>
        </p:grpSpPr>
        <p:cxnSp>
          <p:nvCxnSpPr>
            <p:cNvPr id="196" name="Google Shape;196;p7"/>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197" name="Google Shape;197;p7"/>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98" name="Google Shape;198;p7"/>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199" name="Google Shape;199;p7"/>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00" name="Google Shape;200;p7"/>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01" name="Google Shape;201;p7"/>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02" name="Google Shape;202;p7"/>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03" name="Google Shape;203;p7"/>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04" name="Google Shape;204;p7"/>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05" name="Google Shape;205;p7"/>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06" name="Google Shape;206;p7"/>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07" name="Google Shape;207;p7"/>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08" name="Google Shape;208;p7"/>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09" name="Google Shape;209;p7"/>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10" name="Google Shape;210;p7"/>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11" name="Google Shape;211;p7"/>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12" name="Google Shape;212;p7"/>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13" name="Google Shape;213;p7"/>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14" name="Google Shape;214;p7"/>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15" name="Google Shape;215;p7"/>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16" name="Google Shape;216;p7"/>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17" name="Google Shape;217;p7"/>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18" name="Google Shape;218;p7"/>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19" name="Google Shape;219;p7"/>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220" name="Google Shape;220;p7"/>
          <p:cNvSpPr txBox="1">
            <a:spLocks noGrp="1"/>
          </p:cNvSpPr>
          <p:nvPr>
            <p:ph type="body" idx="1"/>
          </p:nvPr>
        </p:nvSpPr>
        <p:spPr>
          <a:xfrm>
            <a:off x="720000" y="1740900"/>
            <a:ext cx="3529500" cy="2862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999999"/>
              </a:buClr>
              <a:buSzPts val="800"/>
              <a:buFont typeface="Open Sans"/>
              <a:buChar char="●"/>
              <a:defRPr sz="1400"/>
            </a:lvl1pPr>
            <a:lvl2pPr marL="914400" lvl="1" indent="-279400" rtl="0">
              <a:lnSpc>
                <a:spcPct val="115000"/>
              </a:lnSpc>
              <a:spcBef>
                <a:spcPts val="0"/>
              </a:spcBef>
              <a:spcAft>
                <a:spcPts val="0"/>
              </a:spcAft>
              <a:buClr>
                <a:srgbClr val="999999"/>
              </a:buClr>
              <a:buSzPts val="800"/>
              <a:buFont typeface="Open Sans"/>
              <a:buChar char="○"/>
              <a:defRPr/>
            </a:lvl2pPr>
            <a:lvl3pPr marL="1371600" lvl="2" indent="-279400" rtl="0">
              <a:lnSpc>
                <a:spcPct val="115000"/>
              </a:lnSpc>
              <a:spcBef>
                <a:spcPts val="0"/>
              </a:spcBef>
              <a:spcAft>
                <a:spcPts val="0"/>
              </a:spcAft>
              <a:buClr>
                <a:srgbClr val="999999"/>
              </a:buClr>
              <a:buSzPts val="800"/>
              <a:buFont typeface="Open Sans"/>
              <a:buChar char="■"/>
              <a:defRPr/>
            </a:lvl3pPr>
            <a:lvl4pPr marL="1828800" lvl="3" indent="-279400" rtl="0">
              <a:lnSpc>
                <a:spcPct val="115000"/>
              </a:lnSpc>
              <a:spcBef>
                <a:spcPts val="0"/>
              </a:spcBef>
              <a:spcAft>
                <a:spcPts val="0"/>
              </a:spcAft>
              <a:buClr>
                <a:srgbClr val="999999"/>
              </a:buClr>
              <a:buSzPts val="800"/>
              <a:buFont typeface="Open Sans"/>
              <a:buChar char="●"/>
              <a:defRPr/>
            </a:lvl4pPr>
            <a:lvl5pPr marL="2286000" lvl="4" indent="-304800" rtl="0">
              <a:lnSpc>
                <a:spcPct val="115000"/>
              </a:lnSpc>
              <a:spcBef>
                <a:spcPts val="0"/>
              </a:spcBef>
              <a:spcAft>
                <a:spcPts val="0"/>
              </a:spcAft>
              <a:buClr>
                <a:srgbClr val="999999"/>
              </a:buClr>
              <a:buSzPts val="1200"/>
              <a:buFont typeface="Open Sans"/>
              <a:buChar char="○"/>
              <a:defRPr/>
            </a:lvl5pPr>
            <a:lvl6pPr marL="2743200" lvl="5" indent="-304800" rtl="0">
              <a:lnSpc>
                <a:spcPct val="115000"/>
              </a:lnSpc>
              <a:spcBef>
                <a:spcPts val="0"/>
              </a:spcBef>
              <a:spcAft>
                <a:spcPts val="0"/>
              </a:spcAft>
              <a:buClr>
                <a:srgbClr val="999999"/>
              </a:buClr>
              <a:buSzPts val="1200"/>
              <a:buFont typeface="Open Sans"/>
              <a:buChar char="■"/>
              <a:defRPr/>
            </a:lvl6pPr>
            <a:lvl7pPr marL="3200400" lvl="6" indent="-273050" rtl="0">
              <a:lnSpc>
                <a:spcPct val="115000"/>
              </a:lnSpc>
              <a:spcBef>
                <a:spcPts val="0"/>
              </a:spcBef>
              <a:spcAft>
                <a:spcPts val="0"/>
              </a:spcAft>
              <a:buClr>
                <a:srgbClr val="999999"/>
              </a:buClr>
              <a:buSzPts val="700"/>
              <a:buFont typeface="Open Sans"/>
              <a:buChar char="●"/>
              <a:defRPr/>
            </a:lvl7pPr>
            <a:lvl8pPr marL="3657600" lvl="7" indent="-273050" rtl="0">
              <a:lnSpc>
                <a:spcPct val="115000"/>
              </a:lnSpc>
              <a:spcBef>
                <a:spcPts val="0"/>
              </a:spcBef>
              <a:spcAft>
                <a:spcPts val="0"/>
              </a:spcAft>
              <a:buClr>
                <a:srgbClr val="999999"/>
              </a:buClr>
              <a:buSzPts val="700"/>
              <a:buFont typeface="Open Sans"/>
              <a:buChar char="○"/>
              <a:defRPr/>
            </a:lvl8pPr>
            <a:lvl9pPr marL="4114800" lvl="8" indent="-266700" rtl="0">
              <a:lnSpc>
                <a:spcPct val="115000"/>
              </a:lnSpc>
              <a:spcBef>
                <a:spcPts val="0"/>
              </a:spcBef>
              <a:spcAft>
                <a:spcPts val="0"/>
              </a:spcAft>
              <a:buClr>
                <a:srgbClr val="999999"/>
              </a:buClr>
              <a:buSzPts val="600"/>
              <a:buFont typeface="Open Sans"/>
              <a:buChar char="■"/>
              <a:defRPr/>
            </a:lvl9pPr>
          </a:lstStyle>
          <a:p>
            <a:endParaRPr/>
          </a:p>
        </p:txBody>
      </p:sp>
      <p:sp>
        <p:nvSpPr>
          <p:cNvPr id="221" name="Google Shape;221;p7"/>
          <p:cNvSpPr txBox="1">
            <a:spLocks noGrp="1"/>
          </p:cNvSpPr>
          <p:nvPr>
            <p:ph type="title"/>
          </p:nvPr>
        </p:nvSpPr>
        <p:spPr>
          <a:xfrm>
            <a:off x="720000" y="1084175"/>
            <a:ext cx="3529500" cy="457200"/>
          </a:xfrm>
          <a:prstGeom prst="rect">
            <a:avLst/>
          </a:prstGeom>
        </p:spPr>
        <p:txBody>
          <a:bodyPr spcFirstLastPara="1" wrap="square" lIns="0" tIns="0" rIns="0" bIns="0"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2" name="Google Shape;222;p7"/>
          <p:cNvGrpSpPr/>
          <p:nvPr/>
        </p:nvGrpSpPr>
        <p:grpSpPr>
          <a:xfrm flipH="1">
            <a:off x="6862332" y="382213"/>
            <a:ext cx="1945499" cy="4379075"/>
            <a:chOff x="334975" y="382213"/>
            <a:chExt cx="1945499" cy="4379075"/>
          </a:xfrm>
        </p:grpSpPr>
        <p:sp>
          <p:nvSpPr>
            <p:cNvPr id="223" name="Google Shape;223;p7"/>
            <p:cNvSpPr/>
            <p:nvPr/>
          </p:nvSpPr>
          <p:spPr>
            <a:xfrm>
              <a:off x="1303340" y="3297437"/>
              <a:ext cx="968400" cy="490200"/>
            </a:xfrm>
            <a:prstGeom prst="rect">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1303360" y="3786402"/>
              <a:ext cx="968385" cy="974485"/>
            </a:xfrm>
            <a:custGeom>
              <a:avLst/>
              <a:gdLst/>
              <a:ahLst/>
              <a:cxnLst/>
              <a:rect l="l" t="t" r="r" b="b"/>
              <a:pathLst>
                <a:path w="12681" h="12682" extrusionOk="0">
                  <a:moveTo>
                    <a:pt x="0" y="0"/>
                  </a:moveTo>
                  <a:lnTo>
                    <a:pt x="0" y="12681"/>
                  </a:lnTo>
                  <a:lnTo>
                    <a:pt x="12681" y="12681"/>
                  </a:lnTo>
                  <a:cubicBezTo>
                    <a:pt x="12681" y="5679"/>
                    <a:pt x="7003" y="0"/>
                    <a:pt x="0" y="0"/>
                  </a:cubicBezTo>
                  <a:close/>
                </a:path>
              </a:pathLst>
            </a:custGeom>
            <a:gradFill>
              <a:gsLst>
                <a:gs pos="0">
                  <a:schemeClr val="accent1">
                    <a:alpha val="24580"/>
                  </a:schemeClr>
                </a:gs>
                <a:gs pos="100000">
                  <a:schemeClr val="l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1303360" y="3784881"/>
              <a:ext cx="968385" cy="974485"/>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lt2">
                    <a:alpha val="24580"/>
                  </a:schemeClr>
                </a:gs>
                <a:gs pos="100000">
                  <a:schemeClr val="accent1">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336463" y="382213"/>
              <a:ext cx="968461" cy="966464"/>
            </a:xfrm>
            <a:custGeom>
              <a:avLst/>
              <a:gdLst/>
              <a:ahLst/>
              <a:cxnLst/>
              <a:rect l="l" t="t" r="r" b="b"/>
              <a:pathLst>
                <a:path w="12682" h="12682" extrusionOk="0">
                  <a:moveTo>
                    <a:pt x="0" y="1"/>
                  </a:moveTo>
                  <a:lnTo>
                    <a:pt x="0" y="12682"/>
                  </a:lnTo>
                  <a:lnTo>
                    <a:pt x="12681" y="12682"/>
                  </a:lnTo>
                  <a:cubicBezTo>
                    <a:pt x="12681" y="5680"/>
                    <a:pt x="7003" y="1"/>
                    <a:pt x="0" y="1"/>
                  </a:cubicBezTo>
                  <a:close/>
                </a:path>
              </a:pathLst>
            </a:custGeom>
            <a:gradFill>
              <a:gsLst>
                <a:gs pos="0">
                  <a:schemeClr val="lt2">
                    <a:alpha val="24580"/>
                  </a:schemeClr>
                </a:gs>
                <a:gs pos="100000">
                  <a:schemeClr val="accent1">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303358" y="382213"/>
              <a:ext cx="968385" cy="966464"/>
            </a:xfrm>
            <a:custGeom>
              <a:avLst/>
              <a:gdLst/>
              <a:ahLst/>
              <a:cxnLst/>
              <a:rect l="l" t="t" r="r" b="b"/>
              <a:pathLst>
                <a:path w="12681" h="12682" extrusionOk="0">
                  <a:moveTo>
                    <a:pt x="12681" y="1"/>
                  </a:moveTo>
                  <a:cubicBezTo>
                    <a:pt x="5679" y="1"/>
                    <a:pt x="0" y="5680"/>
                    <a:pt x="0" y="12682"/>
                  </a:cubicBezTo>
                  <a:lnTo>
                    <a:pt x="12681" y="12682"/>
                  </a:lnTo>
                  <a:lnTo>
                    <a:pt x="12681" y="1"/>
                  </a:ln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334975" y="1348600"/>
              <a:ext cx="968461" cy="3412663"/>
            </a:xfrm>
            <a:custGeom>
              <a:avLst/>
              <a:gdLst/>
              <a:ahLst/>
              <a:cxnLst/>
              <a:rect l="l" t="t" r="r" b="b"/>
              <a:pathLst>
                <a:path w="12682" h="12682" extrusionOk="0">
                  <a:moveTo>
                    <a:pt x="0" y="1"/>
                  </a:moveTo>
                  <a:lnTo>
                    <a:pt x="0" y="12681"/>
                  </a:lnTo>
                  <a:lnTo>
                    <a:pt x="12681" y="12681"/>
                  </a:lnTo>
                  <a:lnTo>
                    <a:pt x="12681" y="1"/>
                  </a:lnTo>
                  <a:close/>
                </a:path>
              </a:pathLst>
            </a:custGeom>
            <a:gradFill>
              <a:gsLst>
                <a:gs pos="0">
                  <a:schemeClr val="accent4">
                    <a:alpha val="24580"/>
                  </a:schemeClr>
                </a:gs>
                <a:gs pos="100000">
                  <a:schemeClr val="accent5">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334975" y="2322958"/>
              <a:ext cx="968461" cy="974485"/>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36502" y="3054458"/>
              <a:ext cx="968385" cy="974485"/>
            </a:xfrm>
            <a:custGeom>
              <a:avLst/>
              <a:gdLst/>
              <a:ahLst/>
              <a:cxnLst/>
              <a:rect l="l" t="t" r="r" b="b"/>
              <a:pathLst>
                <a:path w="12681" h="12682" extrusionOk="0">
                  <a:moveTo>
                    <a:pt x="6340" y="3161"/>
                  </a:moveTo>
                  <a:cubicBezTo>
                    <a:pt x="8098" y="3161"/>
                    <a:pt x="9531" y="4583"/>
                    <a:pt x="9531" y="6341"/>
                  </a:cubicBezTo>
                  <a:cubicBezTo>
                    <a:pt x="9531" y="8099"/>
                    <a:pt x="8098" y="9521"/>
                    <a:pt x="6340" y="9521"/>
                  </a:cubicBezTo>
                  <a:cubicBezTo>
                    <a:pt x="4582" y="9521"/>
                    <a:pt x="3160" y="8099"/>
                    <a:pt x="3160" y="6341"/>
                  </a:cubicBezTo>
                  <a:cubicBezTo>
                    <a:pt x="3160" y="4583"/>
                    <a:pt x="4582" y="3161"/>
                    <a:pt x="6340" y="3161"/>
                  </a:cubicBezTo>
                  <a:close/>
                  <a:moveTo>
                    <a:pt x="6340" y="1"/>
                  </a:moveTo>
                  <a:cubicBezTo>
                    <a:pt x="2844" y="1"/>
                    <a:pt x="0" y="2845"/>
                    <a:pt x="0" y="6341"/>
                  </a:cubicBezTo>
                  <a:cubicBezTo>
                    <a:pt x="0" y="9848"/>
                    <a:pt x="2844" y="12682"/>
                    <a:pt x="6340" y="12682"/>
                  </a:cubicBezTo>
                  <a:cubicBezTo>
                    <a:pt x="9847" y="12682"/>
                    <a:pt x="12681" y="9848"/>
                    <a:pt x="12681" y="6341"/>
                  </a:cubicBezTo>
                  <a:cubicBezTo>
                    <a:pt x="12681" y="2845"/>
                    <a:pt x="9847" y="1"/>
                    <a:pt x="6340" y="1"/>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34975" y="3786034"/>
              <a:ext cx="968461" cy="975253"/>
            </a:xfrm>
            <a:custGeom>
              <a:avLst/>
              <a:gdLst/>
              <a:ahLst/>
              <a:cxnLst/>
              <a:rect l="l" t="t" r="r" b="b"/>
              <a:pathLst>
                <a:path w="12682" h="12692" extrusionOk="0">
                  <a:moveTo>
                    <a:pt x="6341" y="3161"/>
                  </a:moveTo>
                  <a:cubicBezTo>
                    <a:pt x="8099" y="3161"/>
                    <a:pt x="9531" y="4593"/>
                    <a:pt x="9531" y="6351"/>
                  </a:cubicBezTo>
                  <a:cubicBezTo>
                    <a:pt x="9531" y="8109"/>
                    <a:pt x="8099" y="9531"/>
                    <a:pt x="6341" y="9531"/>
                  </a:cubicBezTo>
                  <a:cubicBezTo>
                    <a:pt x="4583" y="9531"/>
                    <a:pt x="3161" y="8109"/>
                    <a:pt x="3161" y="6351"/>
                  </a:cubicBezTo>
                  <a:cubicBezTo>
                    <a:pt x="3161" y="4593"/>
                    <a:pt x="4583" y="3161"/>
                    <a:pt x="6341" y="3161"/>
                  </a:cubicBezTo>
                  <a:close/>
                  <a:moveTo>
                    <a:pt x="6341" y="0"/>
                  </a:moveTo>
                  <a:cubicBezTo>
                    <a:pt x="2845" y="0"/>
                    <a:pt x="0" y="2845"/>
                    <a:pt x="0" y="6351"/>
                  </a:cubicBezTo>
                  <a:cubicBezTo>
                    <a:pt x="0" y="9847"/>
                    <a:pt x="2845" y="12692"/>
                    <a:pt x="6341" y="12692"/>
                  </a:cubicBezTo>
                  <a:cubicBezTo>
                    <a:pt x="9847" y="12692"/>
                    <a:pt x="12681" y="9847"/>
                    <a:pt x="12681" y="6351"/>
                  </a:cubicBezTo>
                  <a:cubicBezTo>
                    <a:pt x="12681" y="2845"/>
                    <a:pt x="9847" y="0"/>
                    <a:pt x="6341" y="0"/>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rot="5400000">
              <a:off x="1300334" y="1351667"/>
              <a:ext cx="974485" cy="96846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2">
                    <a:alpha val="24580"/>
                  </a:schemeClr>
                </a:gs>
                <a:gs pos="100000">
                  <a:schemeClr val="accent3">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rot="10800000" flipH="1">
              <a:off x="1303360" y="1348649"/>
              <a:ext cx="968385" cy="974485"/>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accent3">
                    <a:alpha val="24580"/>
                  </a:schemeClr>
                </a:gs>
                <a:gs pos="100000">
                  <a:schemeClr val="accen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rot="5400000" flipH="1">
              <a:off x="1300334" y="2325967"/>
              <a:ext cx="974485" cy="96846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2">
                    <a:alpha val="24580"/>
                  </a:schemeClr>
                </a:gs>
                <a:gs pos="100000">
                  <a:schemeClr val="accent3">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1303360" y="2322961"/>
              <a:ext cx="968385" cy="974485"/>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accent3">
                    <a:alpha val="24580"/>
                  </a:schemeClr>
                </a:gs>
                <a:gs pos="100000">
                  <a:schemeClr val="accen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1303340" y="3296600"/>
              <a:ext cx="487200" cy="490200"/>
            </a:xfrm>
            <a:prstGeom prst="star4">
              <a:avLst>
                <a:gd name="adj" fmla="val 12500"/>
              </a:avLst>
            </a:pr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1793274" y="3296600"/>
              <a:ext cx="487200" cy="490200"/>
            </a:xfrm>
            <a:prstGeom prst="star4">
              <a:avLst>
                <a:gd name="adj" fmla="val 12500"/>
              </a:avLst>
            </a:pr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8"/>
        <p:cNvGrpSpPr/>
        <p:nvPr/>
      </p:nvGrpSpPr>
      <p:grpSpPr>
        <a:xfrm>
          <a:off x="0" y="0"/>
          <a:ext cx="0" cy="0"/>
          <a:chOff x="0" y="0"/>
          <a:chExt cx="0" cy="0"/>
        </a:xfrm>
      </p:grpSpPr>
      <p:grpSp>
        <p:nvGrpSpPr>
          <p:cNvPr id="239" name="Google Shape;239;p8"/>
          <p:cNvGrpSpPr/>
          <p:nvPr/>
        </p:nvGrpSpPr>
        <p:grpSpPr>
          <a:xfrm>
            <a:off x="-49650" y="-79950"/>
            <a:ext cx="9243300" cy="5303400"/>
            <a:chOff x="-49650" y="-79950"/>
            <a:chExt cx="9243300" cy="5303400"/>
          </a:xfrm>
        </p:grpSpPr>
        <p:cxnSp>
          <p:nvCxnSpPr>
            <p:cNvPr id="240" name="Google Shape;240;p8"/>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41" name="Google Shape;241;p8"/>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42" name="Google Shape;242;p8"/>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43" name="Google Shape;243;p8"/>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44" name="Google Shape;244;p8"/>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45" name="Google Shape;245;p8"/>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46" name="Google Shape;246;p8"/>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47" name="Google Shape;247;p8"/>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48" name="Google Shape;248;p8"/>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49" name="Google Shape;249;p8"/>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50" name="Google Shape;250;p8"/>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51" name="Google Shape;251;p8"/>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52" name="Google Shape;252;p8"/>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53" name="Google Shape;253;p8"/>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254" name="Google Shape;254;p8"/>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55" name="Google Shape;255;p8"/>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56" name="Google Shape;256;p8"/>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57" name="Google Shape;257;p8"/>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58" name="Google Shape;258;p8"/>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59" name="Google Shape;259;p8"/>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60" name="Google Shape;260;p8"/>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61" name="Google Shape;261;p8"/>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62" name="Google Shape;262;p8"/>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263" name="Google Shape;263;p8"/>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264" name="Google Shape;264;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65" name="Google Shape;265;p8"/>
          <p:cNvSpPr/>
          <p:nvPr/>
        </p:nvSpPr>
        <p:spPr>
          <a:xfrm rot="5400000">
            <a:off x="330548" y="383055"/>
            <a:ext cx="848584" cy="84462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2">
                  <a:alpha val="24580"/>
                </a:schemeClr>
              </a:gs>
              <a:gs pos="100000">
                <a:schemeClr val="accent3">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rot="-5400000" flipH="1">
            <a:off x="7961749" y="383055"/>
            <a:ext cx="848584" cy="84462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rot="-5400000">
            <a:off x="7961749" y="3914962"/>
            <a:ext cx="848584" cy="84462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2">
                  <a:alpha val="24580"/>
                </a:schemeClr>
              </a:gs>
              <a:gs pos="100000">
                <a:schemeClr val="accent3">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5400000" flipH="1">
            <a:off x="330548" y="3914962"/>
            <a:ext cx="848584" cy="844621"/>
          </a:xfrm>
          <a:custGeom>
            <a:avLst/>
            <a:gdLst/>
            <a:ahLst/>
            <a:cxnLst/>
            <a:rect l="l" t="t" r="r" b="b"/>
            <a:pathLst>
              <a:path w="12682" h="12682" extrusionOk="0">
                <a:moveTo>
                  <a:pt x="1" y="1"/>
                </a:moveTo>
                <a:lnTo>
                  <a:pt x="1" y="12682"/>
                </a:lnTo>
                <a:lnTo>
                  <a:pt x="12682" y="12682"/>
                </a:lnTo>
                <a:cubicBezTo>
                  <a:pt x="12682" y="5680"/>
                  <a:pt x="7013" y="1"/>
                  <a:pt x="1" y="1"/>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5400000" flipH="1">
            <a:off x="493324" y="525063"/>
            <a:ext cx="897600" cy="914400"/>
          </a:xfrm>
          <a:prstGeom prst="star4">
            <a:avLst>
              <a:gd name="adj" fmla="val 12500"/>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5400000" flipH="1">
            <a:off x="7749949" y="3697496"/>
            <a:ext cx="897600" cy="914400"/>
          </a:xfrm>
          <a:prstGeom prst="star4">
            <a:avLst>
              <a:gd name="adj" fmla="val 12500"/>
            </a:avLst>
          </a:pr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rot="5400000" flipH="1">
            <a:off x="493324" y="3697488"/>
            <a:ext cx="897600" cy="914400"/>
          </a:xfrm>
          <a:prstGeom prst="star4">
            <a:avLst>
              <a:gd name="adj" fmla="val 1250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rot="5400000" flipH="1">
            <a:off x="7749949" y="525063"/>
            <a:ext cx="897600" cy="914400"/>
          </a:xfrm>
          <a:prstGeom prst="star4">
            <a:avLst>
              <a:gd name="adj" fmla="val 12500"/>
            </a:avLst>
          </a:prstGeom>
          <a:gradFill>
            <a:gsLst>
              <a:gs pos="0">
                <a:schemeClr val="accent3"/>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6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70"/>
        <p:cNvGrpSpPr/>
        <p:nvPr/>
      </p:nvGrpSpPr>
      <p:grpSpPr>
        <a:xfrm>
          <a:off x="0" y="0"/>
          <a:ext cx="0" cy="0"/>
          <a:chOff x="0" y="0"/>
          <a:chExt cx="0" cy="0"/>
        </a:xfrm>
      </p:grpSpPr>
      <p:grpSp>
        <p:nvGrpSpPr>
          <p:cNvPr id="371" name="Google Shape;371;p13"/>
          <p:cNvGrpSpPr/>
          <p:nvPr/>
        </p:nvGrpSpPr>
        <p:grpSpPr>
          <a:xfrm>
            <a:off x="-49650" y="-79950"/>
            <a:ext cx="9243300" cy="5303400"/>
            <a:chOff x="-49650" y="-79950"/>
            <a:chExt cx="9243300" cy="5303400"/>
          </a:xfrm>
        </p:grpSpPr>
        <p:cxnSp>
          <p:nvCxnSpPr>
            <p:cNvPr id="372" name="Google Shape;372;p13"/>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73" name="Google Shape;373;p13"/>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374" name="Google Shape;374;p13"/>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375" name="Google Shape;375;p13"/>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376" name="Google Shape;376;p13"/>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377" name="Google Shape;377;p13"/>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378" name="Google Shape;378;p13"/>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379" name="Google Shape;379;p13"/>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380" name="Google Shape;380;p13"/>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381" name="Google Shape;381;p13"/>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382" name="Google Shape;382;p13"/>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83" name="Google Shape;383;p13"/>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84" name="Google Shape;384;p13"/>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85" name="Google Shape;385;p13"/>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386" name="Google Shape;386;p13"/>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87" name="Google Shape;387;p13"/>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88" name="Google Shape;388;p13"/>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89" name="Google Shape;389;p13"/>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90" name="Google Shape;390;p13"/>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91" name="Google Shape;391;p13"/>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92" name="Google Shape;392;p13"/>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93" name="Google Shape;393;p13"/>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94" name="Google Shape;394;p13"/>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395" name="Google Shape;395;p13"/>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396" name="Google Shape;396;p13"/>
          <p:cNvSpPr txBox="1">
            <a:spLocks noGrp="1"/>
          </p:cNvSpPr>
          <p:nvPr>
            <p:ph type="title"/>
          </p:nvPr>
        </p:nvSpPr>
        <p:spPr>
          <a:xfrm>
            <a:off x="720003" y="1698075"/>
            <a:ext cx="33951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7" name="Google Shape;397;p13"/>
          <p:cNvSpPr txBox="1">
            <a:spLocks noGrp="1"/>
          </p:cNvSpPr>
          <p:nvPr>
            <p:ph type="title" idx="2" hasCustomPrompt="1"/>
          </p:nvPr>
        </p:nvSpPr>
        <p:spPr>
          <a:xfrm>
            <a:off x="720013" y="1149375"/>
            <a:ext cx="1483800" cy="548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8" name="Google Shape;398;p13"/>
          <p:cNvSpPr txBox="1">
            <a:spLocks noGrp="1"/>
          </p:cNvSpPr>
          <p:nvPr>
            <p:ph type="subTitle" idx="1"/>
          </p:nvPr>
        </p:nvSpPr>
        <p:spPr>
          <a:xfrm>
            <a:off x="719988" y="2155275"/>
            <a:ext cx="27432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9" name="Google Shape;399;p13"/>
          <p:cNvSpPr txBox="1">
            <a:spLocks noGrp="1"/>
          </p:cNvSpPr>
          <p:nvPr>
            <p:ph type="title" idx="3"/>
          </p:nvPr>
        </p:nvSpPr>
        <p:spPr>
          <a:xfrm>
            <a:off x="4832849" y="1698075"/>
            <a:ext cx="3360600" cy="449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0" name="Google Shape;400;p13"/>
          <p:cNvSpPr txBox="1">
            <a:spLocks noGrp="1"/>
          </p:cNvSpPr>
          <p:nvPr>
            <p:ph type="title" idx="4" hasCustomPrompt="1"/>
          </p:nvPr>
        </p:nvSpPr>
        <p:spPr>
          <a:xfrm>
            <a:off x="4832838" y="1149375"/>
            <a:ext cx="1483800" cy="548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1" name="Google Shape;401;p13"/>
          <p:cNvSpPr txBox="1">
            <a:spLocks noGrp="1"/>
          </p:cNvSpPr>
          <p:nvPr>
            <p:ph type="subTitle" idx="5"/>
          </p:nvPr>
        </p:nvSpPr>
        <p:spPr>
          <a:xfrm>
            <a:off x="4832813" y="2155275"/>
            <a:ext cx="27432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2" name="Google Shape;402;p13"/>
          <p:cNvSpPr txBox="1">
            <a:spLocks noGrp="1"/>
          </p:cNvSpPr>
          <p:nvPr>
            <p:ph type="title" idx="6"/>
          </p:nvPr>
        </p:nvSpPr>
        <p:spPr>
          <a:xfrm>
            <a:off x="720003" y="3544225"/>
            <a:ext cx="33951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3" name="Google Shape;403;p13"/>
          <p:cNvSpPr txBox="1">
            <a:spLocks noGrp="1"/>
          </p:cNvSpPr>
          <p:nvPr>
            <p:ph type="title" idx="7" hasCustomPrompt="1"/>
          </p:nvPr>
        </p:nvSpPr>
        <p:spPr>
          <a:xfrm>
            <a:off x="720013" y="2995525"/>
            <a:ext cx="1483800" cy="548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4" name="Google Shape;404;p13"/>
          <p:cNvSpPr txBox="1">
            <a:spLocks noGrp="1"/>
          </p:cNvSpPr>
          <p:nvPr>
            <p:ph type="subTitle" idx="8"/>
          </p:nvPr>
        </p:nvSpPr>
        <p:spPr>
          <a:xfrm>
            <a:off x="719988" y="4001425"/>
            <a:ext cx="27432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5" name="Google Shape;405;p13"/>
          <p:cNvSpPr txBox="1">
            <a:spLocks noGrp="1"/>
          </p:cNvSpPr>
          <p:nvPr>
            <p:ph type="title" idx="9"/>
          </p:nvPr>
        </p:nvSpPr>
        <p:spPr>
          <a:xfrm>
            <a:off x="4832828" y="3544225"/>
            <a:ext cx="33606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6" name="Google Shape;406;p13"/>
          <p:cNvSpPr txBox="1">
            <a:spLocks noGrp="1"/>
          </p:cNvSpPr>
          <p:nvPr>
            <p:ph type="title" idx="13" hasCustomPrompt="1"/>
          </p:nvPr>
        </p:nvSpPr>
        <p:spPr>
          <a:xfrm>
            <a:off x="4832838" y="2995525"/>
            <a:ext cx="1483800" cy="548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7" name="Google Shape;407;p13"/>
          <p:cNvSpPr txBox="1">
            <a:spLocks noGrp="1"/>
          </p:cNvSpPr>
          <p:nvPr>
            <p:ph type="subTitle" idx="14"/>
          </p:nvPr>
        </p:nvSpPr>
        <p:spPr>
          <a:xfrm>
            <a:off x="4832813" y="4001425"/>
            <a:ext cx="27432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8" name="Google Shape;408;p13"/>
          <p:cNvSpPr txBox="1">
            <a:spLocks noGrp="1"/>
          </p:cNvSpPr>
          <p:nvPr>
            <p:ph type="title" idx="15"/>
          </p:nvPr>
        </p:nvSpPr>
        <p:spPr>
          <a:xfrm>
            <a:off x="720000" y="46833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409" name="Google Shape;409;p13"/>
          <p:cNvSpPr/>
          <p:nvPr/>
        </p:nvSpPr>
        <p:spPr>
          <a:xfrm>
            <a:off x="334951" y="384124"/>
            <a:ext cx="365700" cy="365700"/>
          </a:xfrm>
          <a:prstGeom prst="star4">
            <a:avLst>
              <a:gd name="adj" fmla="val 12500"/>
            </a:avLst>
          </a:prstGeom>
          <a:gradFill>
            <a:gsLst>
              <a:gs pos="0">
                <a:srgbClr val="F9C11B"/>
              </a:gs>
              <a:gs pos="100000">
                <a:srgbClr val="AD081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3"/>
          <p:cNvGrpSpPr/>
          <p:nvPr/>
        </p:nvGrpSpPr>
        <p:grpSpPr>
          <a:xfrm>
            <a:off x="8193351" y="392309"/>
            <a:ext cx="620168" cy="1551903"/>
            <a:chOff x="7409837" y="2311985"/>
            <a:chExt cx="1014175" cy="2545772"/>
          </a:xfrm>
        </p:grpSpPr>
        <p:sp>
          <p:nvSpPr>
            <p:cNvPr id="411" name="Google Shape;411;p13"/>
            <p:cNvSpPr/>
            <p:nvPr/>
          </p:nvSpPr>
          <p:spPr>
            <a:xfrm flipH="1">
              <a:off x="7411354" y="2311985"/>
              <a:ext cx="1012658" cy="1017445"/>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flipH="1">
              <a:off x="7409837" y="3075708"/>
              <a:ext cx="1012578" cy="1017445"/>
            </a:xfrm>
            <a:custGeom>
              <a:avLst/>
              <a:gdLst/>
              <a:ahLst/>
              <a:cxnLst/>
              <a:rect l="l" t="t" r="r" b="b"/>
              <a:pathLst>
                <a:path w="12681" h="12682" extrusionOk="0">
                  <a:moveTo>
                    <a:pt x="6340" y="3161"/>
                  </a:moveTo>
                  <a:cubicBezTo>
                    <a:pt x="8098" y="3161"/>
                    <a:pt x="9531" y="4583"/>
                    <a:pt x="9531" y="6341"/>
                  </a:cubicBezTo>
                  <a:cubicBezTo>
                    <a:pt x="9531" y="8099"/>
                    <a:pt x="8098" y="9521"/>
                    <a:pt x="6340" y="9521"/>
                  </a:cubicBezTo>
                  <a:cubicBezTo>
                    <a:pt x="4582" y="9521"/>
                    <a:pt x="3160" y="8099"/>
                    <a:pt x="3160" y="6341"/>
                  </a:cubicBezTo>
                  <a:cubicBezTo>
                    <a:pt x="3160" y="4583"/>
                    <a:pt x="4582" y="3161"/>
                    <a:pt x="6340" y="3161"/>
                  </a:cubicBezTo>
                  <a:close/>
                  <a:moveTo>
                    <a:pt x="6340" y="1"/>
                  </a:moveTo>
                  <a:cubicBezTo>
                    <a:pt x="2844" y="1"/>
                    <a:pt x="0" y="2845"/>
                    <a:pt x="0" y="6341"/>
                  </a:cubicBezTo>
                  <a:cubicBezTo>
                    <a:pt x="0" y="9848"/>
                    <a:pt x="2844" y="12682"/>
                    <a:pt x="6340" y="12682"/>
                  </a:cubicBezTo>
                  <a:cubicBezTo>
                    <a:pt x="9847" y="12682"/>
                    <a:pt x="12681" y="9848"/>
                    <a:pt x="12681" y="6341"/>
                  </a:cubicBezTo>
                  <a:cubicBezTo>
                    <a:pt x="12681" y="2845"/>
                    <a:pt x="9847" y="1"/>
                    <a:pt x="6340" y="1"/>
                  </a:cubicBezTo>
                  <a:close/>
                </a:path>
              </a:pathLst>
            </a:custGeom>
            <a:gradFill>
              <a:gsLst>
                <a:gs pos="0">
                  <a:schemeClr val="accent1">
                    <a:alpha val="24580"/>
                  </a:schemeClr>
                </a:gs>
                <a:gs pos="100000">
                  <a:schemeClr val="l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flipH="1">
              <a:off x="7411354" y="3839510"/>
              <a:ext cx="1012658" cy="1018247"/>
            </a:xfrm>
            <a:custGeom>
              <a:avLst/>
              <a:gdLst/>
              <a:ahLst/>
              <a:cxnLst/>
              <a:rect l="l" t="t" r="r" b="b"/>
              <a:pathLst>
                <a:path w="12682" h="12692" extrusionOk="0">
                  <a:moveTo>
                    <a:pt x="6341" y="3161"/>
                  </a:moveTo>
                  <a:cubicBezTo>
                    <a:pt x="8099" y="3161"/>
                    <a:pt x="9531" y="4593"/>
                    <a:pt x="9531" y="6351"/>
                  </a:cubicBezTo>
                  <a:cubicBezTo>
                    <a:pt x="9531" y="8109"/>
                    <a:pt x="8099" y="9531"/>
                    <a:pt x="6341" y="9531"/>
                  </a:cubicBezTo>
                  <a:cubicBezTo>
                    <a:pt x="4583" y="9531"/>
                    <a:pt x="3161" y="8109"/>
                    <a:pt x="3161" y="6351"/>
                  </a:cubicBezTo>
                  <a:cubicBezTo>
                    <a:pt x="3161" y="4593"/>
                    <a:pt x="4583" y="3161"/>
                    <a:pt x="6341" y="3161"/>
                  </a:cubicBezTo>
                  <a:close/>
                  <a:moveTo>
                    <a:pt x="6341" y="0"/>
                  </a:moveTo>
                  <a:cubicBezTo>
                    <a:pt x="2845" y="0"/>
                    <a:pt x="0" y="2845"/>
                    <a:pt x="0" y="6351"/>
                  </a:cubicBezTo>
                  <a:cubicBezTo>
                    <a:pt x="0" y="9847"/>
                    <a:pt x="2845" y="12692"/>
                    <a:pt x="6341" y="12692"/>
                  </a:cubicBezTo>
                  <a:cubicBezTo>
                    <a:pt x="9847" y="12692"/>
                    <a:pt x="12681" y="9847"/>
                    <a:pt x="12681" y="6351"/>
                  </a:cubicBezTo>
                  <a:cubicBezTo>
                    <a:pt x="12681" y="2845"/>
                    <a:pt x="9847" y="0"/>
                    <a:pt x="6341" y="0"/>
                  </a:cubicBezTo>
                  <a:close/>
                </a:path>
              </a:pathLst>
            </a:custGeom>
            <a:gradFill>
              <a:gsLst>
                <a:gs pos="0">
                  <a:schemeClr val="accent3">
                    <a:alpha val="24580"/>
                  </a:schemeClr>
                </a:gs>
                <a:gs pos="100000">
                  <a:schemeClr val="accen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54"/>
        <p:cNvGrpSpPr/>
        <p:nvPr/>
      </p:nvGrpSpPr>
      <p:grpSpPr>
        <a:xfrm>
          <a:off x="0" y="0"/>
          <a:ext cx="0" cy="0"/>
          <a:chOff x="0" y="0"/>
          <a:chExt cx="0" cy="0"/>
        </a:xfrm>
      </p:grpSpPr>
      <p:grpSp>
        <p:nvGrpSpPr>
          <p:cNvPr id="455" name="Google Shape;455;p15"/>
          <p:cNvGrpSpPr/>
          <p:nvPr/>
        </p:nvGrpSpPr>
        <p:grpSpPr>
          <a:xfrm>
            <a:off x="-49650" y="-79950"/>
            <a:ext cx="9243300" cy="5303400"/>
            <a:chOff x="-49650" y="-79950"/>
            <a:chExt cx="9243300" cy="5303400"/>
          </a:xfrm>
        </p:grpSpPr>
        <p:cxnSp>
          <p:nvCxnSpPr>
            <p:cNvPr id="456" name="Google Shape;456;p15"/>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57" name="Google Shape;457;p15"/>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458" name="Google Shape;458;p15"/>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459" name="Google Shape;459;p15"/>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460" name="Google Shape;460;p15"/>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461" name="Google Shape;461;p15"/>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462" name="Google Shape;462;p15"/>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463" name="Google Shape;463;p15"/>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464" name="Google Shape;464;p15"/>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465" name="Google Shape;465;p15"/>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466" name="Google Shape;466;p15"/>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67" name="Google Shape;467;p15"/>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68" name="Google Shape;468;p15"/>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69" name="Google Shape;469;p15"/>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470" name="Google Shape;470;p15"/>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71" name="Google Shape;471;p15"/>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72" name="Google Shape;472;p15"/>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73" name="Google Shape;473;p15"/>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74" name="Google Shape;474;p15"/>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75" name="Google Shape;475;p15"/>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76" name="Google Shape;476;p15"/>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77" name="Google Shape;477;p15"/>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78" name="Google Shape;478;p15"/>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479" name="Google Shape;479;p15"/>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480" name="Google Shape;480;p15"/>
          <p:cNvSpPr txBox="1">
            <a:spLocks noGrp="1"/>
          </p:cNvSpPr>
          <p:nvPr>
            <p:ph type="subTitle" idx="1"/>
          </p:nvPr>
        </p:nvSpPr>
        <p:spPr>
          <a:xfrm>
            <a:off x="720000" y="1894650"/>
            <a:ext cx="3017400" cy="13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1" name="Google Shape;481;p15"/>
          <p:cNvSpPr txBox="1">
            <a:spLocks noGrp="1"/>
          </p:cNvSpPr>
          <p:nvPr>
            <p:ph type="title"/>
          </p:nvPr>
        </p:nvSpPr>
        <p:spPr>
          <a:xfrm>
            <a:off x="720000" y="468325"/>
            <a:ext cx="3852000" cy="457200"/>
          </a:xfrm>
          <a:prstGeom prst="rect">
            <a:avLst/>
          </a:prstGeom>
        </p:spPr>
        <p:txBody>
          <a:bodyPr spcFirstLastPara="1" wrap="square" lIns="0" tIns="0" rIns="0" bIns="0" anchor="t"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482" name="Google Shape;482;p15"/>
          <p:cNvSpPr/>
          <p:nvPr/>
        </p:nvSpPr>
        <p:spPr>
          <a:xfrm>
            <a:off x="334951" y="384124"/>
            <a:ext cx="365700" cy="365700"/>
          </a:xfrm>
          <a:prstGeom prst="star4">
            <a:avLst>
              <a:gd name="adj" fmla="val 12500"/>
            </a:avLst>
          </a:prstGeom>
          <a:gradFill>
            <a:gsLst>
              <a:gs pos="0">
                <a:srgbClr val="F9C11B"/>
              </a:gs>
              <a:gs pos="100000">
                <a:srgbClr val="AD081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12"/>
        <p:cNvGrpSpPr/>
        <p:nvPr/>
      </p:nvGrpSpPr>
      <p:grpSpPr>
        <a:xfrm>
          <a:off x="0" y="0"/>
          <a:ext cx="0" cy="0"/>
          <a:chOff x="0" y="0"/>
          <a:chExt cx="0" cy="0"/>
        </a:xfrm>
      </p:grpSpPr>
      <p:grpSp>
        <p:nvGrpSpPr>
          <p:cNvPr id="513" name="Google Shape;513;p17"/>
          <p:cNvGrpSpPr/>
          <p:nvPr/>
        </p:nvGrpSpPr>
        <p:grpSpPr>
          <a:xfrm>
            <a:off x="-49650" y="-79950"/>
            <a:ext cx="9243300" cy="5303400"/>
            <a:chOff x="-49650" y="-79950"/>
            <a:chExt cx="9243300" cy="5303400"/>
          </a:xfrm>
        </p:grpSpPr>
        <p:cxnSp>
          <p:nvCxnSpPr>
            <p:cNvPr id="514" name="Google Shape;514;p17"/>
            <p:cNvCxnSpPr/>
            <p:nvPr/>
          </p:nvCxnSpPr>
          <p:spPr>
            <a:xfrm rot="10800000">
              <a:off x="32317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15" name="Google Shape;515;p17"/>
            <p:cNvCxnSpPr/>
            <p:nvPr/>
          </p:nvCxnSpPr>
          <p:spPr>
            <a:xfrm>
              <a:off x="-49650" y="861161"/>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16" name="Google Shape;516;p17"/>
            <p:cNvCxnSpPr/>
            <p:nvPr/>
          </p:nvCxnSpPr>
          <p:spPr>
            <a:xfrm>
              <a:off x="-49650" y="1349897"/>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17" name="Google Shape;517;p17"/>
            <p:cNvCxnSpPr/>
            <p:nvPr/>
          </p:nvCxnSpPr>
          <p:spPr>
            <a:xfrm>
              <a:off x="-49650" y="1838633"/>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18" name="Google Shape;518;p17"/>
            <p:cNvCxnSpPr/>
            <p:nvPr/>
          </p:nvCxnSpPr>
          <p:spPr>
            <a:xfrm>
              <a:off x="-49650" y="2327369"/>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19" name="Google Shape;519;p17"/>
            <p:cNvCxnSpPr/>
            <p:nvPr/>
          </p:nvCxnSpPr>
          <p:spPr>
            <a:xfrm>
              <a:off x="-49650" y="2816106"/>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20" name="Google Shape;520;p17"/>
            <p:cNvCxnSpPr/>
            <p:nvPr/>
          </p:nvCxnSpPr>
          <p:spPr>
            <a:xfrm>
              <a:off x="-49650" y="3304842"/>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21" name="Google Shape;521;p17"/>
            <p:cNvCxnSpPr/>
            <p:nvPr/>
          </p:nvCxnSpPr>
          <p:spPr>
            <a:xfrm>
              <a:off x="-49650" y="3793578"/>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22" name="Google Shape;522;p17"/>
            <p:cNvCxnSpPr/>
            <p:nvPr/>
          </p:nvCxnSpPr>
          <p:spPr>
            <a:xfrm>
              <a:off x="-49650" y="4282314"/>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23" name="Google Shape;523;p17"/>
            <p:cNvCxnSpPr/>
            <p:nvPr/>
          </p:nvCxnSpPr>
          <p:spPr>
            <a:xfrm>
              <a:off x="-49650" y="4771050"/>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24" name="Google Shape;524;p17"/>
            <p:cNvCxnSpPr/>
            <p:nvPr/>
          </p:nvCxnSpPr>
          <p:spPr>
            <a:xfrm rot="10800000">
              <a:off x="97684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25" name="Google Shape;525;p17"/>
            <p:cNvCxnSpPr/>
            <p:nvPr/>
          </p:nvCxnSpPr>
          <p:spPr>
            <a:xfrm rot="10800000">
              <a:off x="163050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26" name="Google Shape;526;p17"/>
            <p:cNvCxnSpPr/>
            <p:nvPr/>
          </p:nvCxnSpPr>
          <p:spPr>
            <a:xfrm rot="10800000">
              <a:off x="228417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27" name="Google Shape;527;p17"/>
            <p:cNvCxnSpPr/>
            <p:nvPr/>
          </p:nvCxnSpPr>
          <p:spPr>
            <a:xfrm>
              <a:off x="-49650" y="372425"/>
              <a:ext cx="9243300" cy="0"/>
            </a:xfrm>
            <a:prstGeom prst="straightConnector1">
              <a:avLst/>
            </a:prstGeom>
            <a:noFill/>
            <a:ln w="19050" cap="flat" cmpd="sng">
              <a:solidFill>
                <a:srgbClr val="000000"/>
              </a:solidFill>
              <a:prstDash val="solid"/>
              <a:round/>
              <a:headEnd type="none" w="med" len="med"/>
              <a:tailEnd type="none" w="med" len="med"/>
            </a:ln>
          </p:spPr>
        </p:cxnSp>
        <p:cxnSp>
          <p:nvCxnSpPr>
            <p:cNvPr id="528" name="Google Shape;528;p17"/>
            <p:cNvCxnSpPr/>
            <p:nvPr/>
          </p:nvCxnSpPr>
          <p:spPr>
            <a:xfrm rot="10800000">
              <a:off x="293783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29" name="Google Shape;529;p17"/>
            <p:cNvCxnSpPr/>
            <p:nvPr/>
          </p:nvCxnSpPr>
          <p:spPr>
            <a:xfrm rot="10800000">
              <a:off x="359150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30" name="Google Shape;530;p17"/>
            <p:cNvCxnSpPr/>
            <p:nvPr/>
          </p:nvCxnSpPr>
          <p:spPr>
            <a:xfrm rot="10800000">
              <a:off x="424516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31" name="Google Shape;531;p17"/>
            <p:cNvCxnSpPr/>
            <p:nvPr/>
          </p:nvCxnSpPr>
          <p:spPr>
            <a:xfrm rot="10800000">
              <a:off x="489883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32" name="Google Shape;532;p17"/>
            <p:cNvCxnSpPr/>
            <p:nvPr/>
          </p:nvCxnSpPr>
          <p:spPr>
            <a:xfrm rot="10800000">
              <a:off x="555249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33" name="Google Shape;533;p17"/>
            <p:cNvCxnSpPr/>
            <p:nvPr/>
          </p:nvCxnSpPr>
          <p:spPr>
            <a:xfrm rot="10800000">
              <a:off x="620616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34" name="Google Shape;534;p17"/>
            <p:cNvCxnSpPr/>
            <p:nvPr/>
          </p:nvCxnSpPr>
          <p:spPr>
            <a:xfrm rot="10800000">
              <a:off x="685982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35" name="Google Shape;535;p17"/>
            <p:cNvCxnSpPr/>
            <p:nvPr/>
          </p:nvCxnSpPr>
          <p:spPr>
            <a:xfrm rot="10800000">
              <a:off x="7513490"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36" name="Google Shape;536;p17"/>
            <p:cNvCxnSpPr/>
            <p:nvPr/>
          </p:nvCxnSpPr>
          <p:spPr>
            <a:xfrm rot="10800000">
              <a:off x="8167155" y="-79950"/>
              <a:ext cx="0" cy="5303400"/>
            </a:xfrm>
            <a:prstGeom prst="straightConnector1">
              <a:avLst/>
            </a:prstGeom>
            <a:noFill/>
            <a:ln w="19050" cap="flat" cmpd="sng">
              <a:solidFill>
                <a:srgbClr val="000000"/>
              </a:solidFill>
              <a:prstDash val="solid"/>
              <a:round/>
              <a:headEnd type="none" w="med" len="med"/>
              <a:tailEnd type="none" w="med" len="med"/>
            </a:ln>
          </p:spPr>
        </p:cxnSp>
        <p:cxnSp>
          <p:nvCxnSpPr>
            <p:cNvPr id="537" name="Google Shape;537;p17"/>
            <p:cNvCxnSpPr/>
            <p:nvPr/>
          </p:nvCxnSpPr>
          <p:spPr>
            <a:xfrm rot="10800000">
              <a:off x="8820820" y="-79950"/>
              <a:ext cx="0" cy="5303400"/>
            </a:xfrm>
            <a:prstGeom prst="straightConnector1">
              <a:avLst/>
            </a:prstGeom>
            <a:noFill/>
            <a:ln w="19050" cap="flat" cmpd="sng">
              <a:solidFill>
                <a:srgbClr val="000000"/>
              </a:solidFill>
              <a:prstDash val="solid"/>
              <a:round/>
              <a:headEnd type="none" w="med" len="med"/>
              <a:tailEnd type="none" w="med" len="med"/>
            </a:ln>
          </p:spPr>
        </p:cxnSp>
      </p:grpSp>
      <p:sp>
        <p:nvSpPr>
          <p:cNvPr id="538" name="Google Shape;538;p17"/>
          <p:cNvSpPr txBox="1">
            <a:spLocks noGrp="1"/>
          </p:cNvSpPr>
          <p:nvPr>
            <p:ph type="title"/>
          </p:nvPr>
        </p:nvSpPr>
        <p:spPr>
          <a:xfrm>
            <a:off x="720000" y="2571738"/>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9" name="Google Shape;539;p17"/>
          <p:cNvSpPr txBox="1">
            <a:spLocks noGrp="1"/>
          </p:cNvSpPr>
          <p:nvPr>
            <p:ph type="subTitle" idx="1"/>
          </p:nvPr>
        </p:nvSpPr>
        <p:spPr>
          <a:xfrm>
            <a:off x="720000" y="3028938"/>
            <a:ext cx="23364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0" name="Google Shape;540;p17"/>
          <p:cNvSpPr txBox="1">
            <a:spLocks noGrp="1"/>
          </p:cNvSpPr>
          <p:nvPr>
            <p:ph type="title" idx="2"/>
          </p:nvPr>
        </p:nvSpPr>
        <p:spPr>
          <a:xfrm>
            <a:off x="3403800" y="2571738"/>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1" name="Google Shape;541;p17"/>
          <p:cNvSpPr txBox="1">
            <a:spLocks noGrp="1"/>
          </p:cNvSpPr>
          <p:nvPr>
            <p:ph type="subTitle" idx="3"/>
          </p:nvPr>
        </p:nvSpPr>
        <p:spPr>
          <a:xfrm>
            <a:off x="3403800" y="3028938"/>
            <a:ext cx="23364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2" name="Google Shape;542;p17"/>
          <p:cNvSpPr txBox="1">
            <a:spLocks noGrp="1"/>
          </p:cNvSpPr>
          <p:nvPr>
            <p:ph type="title" idx="4"/>
          </p:nvPr>
        </p:nvSpPr>
        <p:spPr>
          <a:xfrm>
            <a:off x="6087600" y="2571738"/>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7"/>
          <p:cNvSpPr txBox="1">
            <a:spLocks noGrp="1"/>
          </p:cNvSpPr>
          <p:nvPr>
            <p:ph type="subTitle" idx="5"/>
          </p:nvPr>
        </p:nvSpPr>
        <p:spPr>
          <a:xfrm>
            <a:off x="6087600" y="3028938"/>
            <a:ext cx="23364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4" name="Google Shape;544;p17"/>
          <p:cNvSpPr txBox="1">
            <a:spLocks noGrp="1"/>
          </p:cNvSpPr>
          <p:nvPr>
            <p:ph type="title" idx="6"/>
          </p:nvPr>
        </p:nvSpPr>
        <p:spPr>
          <a:xfrm>
            <a:off x="720000" y="46833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45" name="Google Shape;545;p17"/>
          <p:cNvSpPr/>
          <p:nvPr/>
        </p:nvSpPr>
        <p:spPr>
          <a:xfrm>
            <a:off x="334951" y="384124"/>
            <a:ext cx="365700" cy="365700"/>
          </a:xfrm>
          <a:prstGeom prst="star4">
            <a:avLst>
              <a:gd name="adj" fmla="val 12500"/>
            </a:avLst>
          </a:prstGeom>
          <a:gradFill>
            <a:gsLst>
              <a:gs pos="0">
                <a:srgbClr val="F9C11B"/>
              </a:gs>
              <a:gs pos="100000">
                <a:srgbClr val="AD081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17"/>
          <p:cNvGrpSpPr/>
          <p:nvPr/>
        </p:nvGrpSpPr>
        <p:grpSpPr>
          <a:xfrm>
            <a:off x="8029037" y="3976372"/>
            <a:ext cx="780040" cy="785066"/>
            <a:chOff x="8029037" y="3976372"/>
            <a:chExt cx="780040" cy="785066"/>
          </a:xfrm>
        </p:grpSpPr>
        <p:sp>
          <p:nvSpPr>
            <p:cNvPr id="547" name="Google Shape;547;p17"/>
            <p:cNvSpPr/>
            <p:nvPr/>
          </p:nvSpPr>
          <p:spPr>
            <a:xfrm flipH="1">
              <a:off x="8029037" y="3977595"/>
              <a:ext cx="780040" cy="783843"/>
            </a:xfrm>
            <a:custGeom>
              <a:avLst/>
              <a:gdLst/>
              <a:ahLst/>
              <a:cxnLst/>
              <a:rect l="l" t="t" r="r" b="b"/>
              <a:pathLst>
                <a:path w="12681" h="12682" extrusionOk="0">
                  <a:moveTo>
                    <a:pt x="0" y="0"/>
                  </a:moveTo>
                  <a:lnTo>
                    <a:pt x="0" y="12681"/>
                  </a:lnTo>
                  <a:lnTo>
                    <a:pt x="12681" y="12681"/>
                  </a:lnTo>
                  <a:cubicBezTo>
                    <a:pt x="12681" y="5679"/>
                    <a:pt x="7003" y="0"/>
                    <a:pt x="0" y="0"/>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7"/>
            <p:cNvSpPr/>
            <p:nvPr/>
          </p:nvSpPr>
          <p:spPr>
            <a:xfrm flipH="1">
              <a:off x="8029037" y="3976372"/>
              <a:ext cx="780040" cy="783843"/>
            </a:xfrm>
            <a:custGeom>
              <a:avLst/>
              <a:gdLst/>
              <a:ahLst/>
              <a:cxnLst/>
              <a:rect l="l" t="t" r="r" b="b"/>
              <a:pathLst>
                <a:path w="12681" h="12682" extrusionOk="0">
                  <a:moveTo>
                    <a:pt x="0" y="0"/>
                  </a:moveTo>
                  <a:cubicBezTo>
                    <a:pt x="0" y="7003"/>
                    <a:pt x="5679" y="12681"/>
                    <a:pt x="12681" y="12681"/>
                  </a:cubicBezTo>
                  <a:cubicBezTo>
                    <a:pt x="12681" y="5679"/>
                    <a:pt x="7003" y="0"/>
                    <a:pt x="0" y="0"/>
                  </a:cubicBezTo>
                  <a:close/>
                </a:path>
              </a:pathLst>
            </a:custGeom>
            <a:gradFill>
              <a:gsLst>
                <a:gs pos="0">
                  <a:schemeClr val="accent4">
                    <a:alpha val="24580"/>
                  </a:schemeClr>
                </a:gs>
                <a:gs pos="100000">
                  <a:schemeClr val="accent5">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Lexend Exa"/>
              <a:buNone/>
              <a:defRPr sz="3500" b="1">
                <a:solidFill>
                  <a:schemeClr val="dk1"/>
                </a:solidFill>
                <a:latin typeface="Lexend Exa"/>
                <a:ea typeface="Lexend Exa"/>
                <a:cs typeface="Lexend Exa"/>
                <a:sym typeface="Lexend Exa"/>
              </a:defRPr>
            </a:lvl1pPr>
            <a:lvl2pPr lvl="1" rtl="0">
              <a:lnSpc>
                <a:spcPct val="100000"/>
              </a:lnSpc>
              <a:spcBef>
                <a:spcPts val="0"/>
              </a:spcBef>
              <a:spcAft>
                <a:spcPts val="0"/>
              </a:spcAft>
              <a:buClr>
                <a:schemeClr val="dk1"/>
              </a:buClr>
              <a:buSzPts val="3500"/>
              <a:buFont typeface="Lexend Exa"/>
              <a:buNone/>
              <a:defRPr sz="3500" b="1">
                <a:solidFill>
                  <a:schemeClr val="dk1"/>
                </a:solidFill>
                <a:latin typeface="Lexend Exa"/>
                <a:ea typeface="Lexend Exa"/>
                <a:cs typeface="Lexend Exa"/>
                <a:sym typeface="Lexend Exa"/>
              </a:defRPr>
            </a:lvl2pPr>
            <a:lvl3pPr lvl="2" rtl="0">
              <a:lnSpc>
                <a:spcPct val="100000"/>
              </a:lnSpc>
              <a:spcBef>
                <a:spcPts val="0"/>
              </a:spcBef>
              <a:spcAft>
                <a:spcPts val="0"/>
              </a:spcAft>
              <a:buClr>
                <a:schemeClr val="dk1"/>
              </a:buClr>
              <a:buSzPts val="3500"/>
              <a:buFont typeface="Lexend Exa"/>
              <a:buNone/>
              <a:defRPr sz="3500" b="1">
                <a:solidFill>
                  <a:schemeClr val="dk1"/>
                </a:solidFill>
                <a:latin typeface="Lexend Exa"/>
                <a:ea typeface="Lexend Exa"/>
                <a:cs typeface="Lexend Exa"/>
                <a:sym typeface="Lexend Exa"/>
              </a:defRPr>
            </a:lvl3pPr>
            <a:lvl4pPr lvl="3" rtl="0">
              <a:lnSpc>
                <a:spcPct val="100000"/>
              </a:lnSpc>
              <a:spcBef>
                <a:spcPts val="0"/>
              </a:spcBef>
              <a:spcAft>
                <a:spcPts val="0"/>
              </a:spcAft>
              <a:buClr>
                <a:schemeClr val="dk1"/>
              </a:buClr>
              <a:buSzPts val="3500"/>
              <a:buFont typeface="Lexend Exa"/>
              <a:buNone/>
              <a:defRPr sz="3500" b="1">
                <a:solidFill>
                  <a:schemeClr val="dk1"/>
                </a:solidFill>
                <a:latin typeface="Lexend Exa"/>
                <a:ea typeface="Lexend Exa"/>
                <a:cs typeface="Lexend Exa"/>
                <a:sym typeface="Lexend Exa"/>
              </a:defRPr>
            </a:lvl4pPr>
            <a:lvl5pPr lvl="4" rtl="0">
              <a:lnSpc>
                <a:spcPct val="100000"/>
              </a:lnSpc>
              <a:spcBef>
                <a:spcPts val="0"/>
              </a:spcBef>
              <a:spcAft>
                <a:spcPts val="0"/>
              </a:spcAft>
              <a:buClr>
                <a:schemeClr val="dk1"/>
              </a:buClr>
              <a:buSzPts val="3500"/>
              <a:buFont typeface="Lexend Exa"/>
              <a:buNone/>
              <a:defRPr sz="3500" b="1">
                <a:solidFill>
                  <a:schemeClr val="dk1"/>
                </a:solidFill>
                <a:latin typeface="Lexend Exa"/>
                <a:ea typeface="Lexend Exa"/>
                <a:cs typeface="Lexend Exa"/>
                <a:sym typeface="Lexend Exa"/>
              </a:defRPr>
            </a:lvl5pPr>
            <a:lvl6pPr lvl="5" rtl="0">
              <a:lnSpc>
                <a:spcPct val="100000"/>
              </a:lnSpc>
              <a:spcBef>
                <a:spcPts val="0"/>
              </a:spcBef>
              <a:spcAft>
                <a:spcPts val="0"/>
              </a:spcAft>
              <a:buClr>
                <a:schemeClr val="dk1"/>
              </a:buClr>
              <a:buSzPts val="3500"/>
              <a:buFont typeface="Lexend Exa"/>
              <a:buNone/>
              <a:defRPr sz="3500" b="1">
                <a:solidFill>
                  <a:schemeClr val="dk1"/>
                </a:solidFill>
                <a:latin typeface="Lexend Exa"/>
                <a:ea typeface="Lexend Exa"/>
                <a:cs typeface="Lexend Exa"/>
                <a:sym typeface="Lexend Exa"/>
              </a:defRPr>
            </a:lvl6pPr>
            <a:lvl7pPr lvl="6" rtl="0">
              <a:lnSpc>
                <a:spcPct val="100000"/>
              </a:lnSpc>
              <a:spcBef>
                <a:spcPts val="0"/>
              </a:spcBef>
              <a:spcAft>
                <a:spcPts val="0"/>
              </a:spcAft>
              <a:buClr>
                <a:schemeClr val="dk1"/>
              </a:buClr>
              <a:buSzPts val="3500"/>
              <a:buFont typeface="Lexend Exa"/>
              <a:buNone/>
              <a:defRPr sz="3500" b="1">
                <a:solidFill>
                  <a:schemeClr val="dk1"/>
                </a:solidFill>
                <a:latin typeface="Lexend Exa"/>
                <a:ea typeface="Lexend Exa"/>
                <a:cs typeface="Lexend Exa"/>
                <a:sym typeface="Lexend Exa"/>
              </a:defRPr>
            </a:lvl7pPr>
            <a:lvl8pPr lvl="7" rtl="0">
              <a:lnSpc>
                <a:spcPct val="100000"/>
              </a:lnSpc>
              <a:spcBef>
                <a:spcPts val="0"/>
              </a:spcBef>
              <a:spcAft>
                <a:spcPts val="0"/>
              </a:spcAft>
              <a:buClr>
                <a:schemeClr val="dk1"/>
              </a:buClr>
              <a:buSzPts val="3500"/>
              <a:buFont typeface="Lexend Exa"/>
              <a:buNone/>
              <a:defRPr sz="3500" b="1">
                <a:solidFill>
                  <a:schemeClr val="dk1"/>
                </a:solidFill>
                <a:latin typeface="Lexend Exa"/>
                <a:ea typeface="Lexend Exa"/>
                <a:cs typeface="Lexend Exa"/>
                <a:sym typeface="Lexend Exa"/>
              </a:defRPr>
            </a:lvl8pPr>
            <a:lvl9pPr lvl="8" rtl="0">
              <a:lnSpc>
                <a:spcPct val="100000"/>
              </a:lnSpc>
              <a:spcBef>
                <a:spcPts val="0"/>
              </a:spcBef>
              <a:spcAft>
                <a:spcPts val="0"/>
              </a:spcAft>
              <a:buClr>
                <a:schemeClr val="dk1"/>
              </a:buClr>
              <a:buSzPts val="3500"/>
              <a:buFont typeface="Lexend Exa"/>
              <a:buNone/>
              <a:defRPr sz="3500" b="1">
                <a:solidFill>
                  <a:schemeClr val="dk1"/>
                </a:solidFill>
                <a:latin typeface="Lexend Exa"/>
                <a:ea typeface="Lexend Exa"/>
                <a:cs typeface="Lexend Exa"/>
                <a:sym typeface="Lexend Ex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1" r:id="rId8"/>
    <p:sldLayoutId id="2147483663" r:id="rId9"/>
    <p:sldLayoutId id="2147483664" r:id="rId10"/>
    <p:sldLayoutId id="2147483665" r:id="rId11"/>
    <p:sldLayoutId id="2147483666" r:id="rId12"/>
    <p:sldLayoutId id="2147483667" r:id="rId13"/>
    <p:sldLayoutId id="2147483671" r:id="rId14"/>
    <p:sldLayoutId id="2147483672" r:id="rId15"/>
    <p:sldLayoutId id="2147483673" r:id="rId16"/>
    <p:sldLayoutId id="214748367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9" name="Google Shape;939;p31"/>
          <p:cNvSpPr txBox="1">
            <a:spLocks noGrp="1"/>
          </p:cNvSpPr>
          <p:nvPr>
            <p:ph type="ctrTitle"/>
          </p:nvPr>
        </p:nvSpPr>
        <p:spPr>
          <a:xfrm>
            <a:off x="2165497" y="867814"/>
            <a:ext cx="6237767" cy="144233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FF0000"/>
                </a:solidFill>
              </a:rPr>
              <a:t>Audio </a:t>
            </a:r>
            <a:r>
              <a:rPr lang="en-US" dirty="0">
                <a:solidFill>
                  <a:schemeClr val="accent1"/>
                </a:solidFill>
              </a:rPr>
              <a:t>And</a:t>
            </a:r>
            <a:r>
              <a:rPr lang="en-US" dirty="0">
                <a:solidFill>
                  <a:srgbClr val="FF0000"/>
                </a:solidFill>
              </a:rPr>
              <a:t> </a:t>
            </a:r>
            <a:r>
              <a:rPr lang="en-US" dirty="0">
                <a:solidFill>
                  <a:schemeClr val="accent3"/>
                </a:solidFill>
              </a:rPr>
              <a:t>Video</a:t>
            </a:r>
            <a:endParaRPr dirty="0">
              <a:solidFill>
                <a:schemeClr val="accent3"/>
              </a:solidFill>
            </a:endParaRPr>
          </a:p>
        </p:txBody>
      </p:sp>
      <p:sp>
        <p:nvSpPr>
          <p:cNvPr id="9" name="Google Shape;939;p31">
            <a:extLst>
              <a:ext uri="{FF2B5EF4-FFF2-40B4-BE49-F238E27FC236}">
                <a16:creationId xmlns:a16="http://schemas.microsoft.com/office/drawing/2014/main" id="{65C949D6-C5F2-4ACD-AC89-B41E0C4B8202}"/>
              </a:ext>
            </a:extLst>
          </p:cNvPr>
          <p:cNvSpPr txBox="1">
            <a:spLocks/>
          </p:cNvSpPr>
          <p:nvPr/>
        </p:nvSpPr>
        <p:spPr>
          <a:xfrm>
            <a:off x="2324986" y="2779673"/>
            <a:ext cx="2959395" cy="14393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5200"/>
              <a:buFont typeface="Lexend Exa"/>
              <a:buNone/>
              <a:defRPr sz="4400" b="1" i="0" u="none" strike="noStrike" cap="none">
                <a:solidFill>
                  <a:schemeClr val="dk1"/>
                </a:solidFill>
                <a:latin typeface="Lexend Exa"/>
                <a:ea typeface="Lexend Exa"/>
                <a:cs typeface="Lexend Exa"/>
                <a:sym typeface="Lexend Exa"/>
              </a:defRPr>
            </a:lvl1pPr>
            <a:lvl2pPr marR="0" lvl="1" algn="ctr" rtl="0">
              <a:lnSpc>
                <a:spcPct val="100000"/>
              </a:lnSpc>
              <a:spcBef>
                <a:spcPts val="0"/>
              </a:spcBef>
              <a:spcAft>
                <a:spcPts val="0"/>
              </a:spcAft>
              <a:buClr>
                <a:srgbClr val="191919"/>
              </a:buClr>
              <a:buSzPts val="5200"/>
              <a:buFont typeface="Lexend Exa"/>
              <a:buNone/>
              <a:defRPr sz="5200" b="1" i="0" u="none" strike="noStrike" cap="none">
                <a:solidFill>
                  <a:srgbClr val="191919"/>
                </a:solidFill>
                <a:latin typeface="Lexend Exa"/>
                <a:ea typeface="Lexend Exa"/>
                <a:cs typeface="Lexend Exa"/>
                <a:sym typeface="Lexend Exa"/>
              </a:defRPr>
            </a:lvl2pPr>
            <a:lvl3pPr marR="0" lvl="2" algn="ctr" rtl="0">
              <a:lnSpc>
                <a:spcPct val="100000"/>
              </a:lnSpc>
              <a:spcBef>
                <a:spcPts val="0"/>
              </a:spcBef>
              <a:spcAft>
                <a:spcPts val="0"/>
              </a:spcAft>
              <a:buClr>
                <a:srgbClr val="191919"/>
              </a:buClr>
              <a:buSzPts val="5200"/>
              <a:buFont typeface="Lexend Exa"/>
              <a:buNone/>
              <a:defRPr sz="5200" b="1" i="0" u="none" strike="noStrike" cap="none">
                <a:solidFill>
                  <a:srgbClr val="191919"/>
                </a:solidFill>
                <a:latin typeface="Lexend Exa"/>
                <a:ea typeface="Lexend Exa"/>
                <a:cs typeface="Lexend Exa"/>
                <a:sym typeface="Lexend Exa"/>
              </a:defRPr>
            </a:lvl3pPr>
            <a:lvl4pPr marR="0" lvl="3" algn="ctr" rtl="0">
              <a:lnSpc>
                <a:spcPct val="100000"/>
              </a:lnSpc>
              <a:spcBef>
                <a:spcPts val="0"/>
              </a:spcBef>
              <a:spcAft>
                <a:spcPts val="0"/>
              </a:spcAft>
              <a:buClr>
                <a:srgbClr val="191919"/>
              </a:buClr>
              <a:buSzPts val="5200"/>
              <a:buFont typeface="Lexend Exa"/>
              <a:buNone/>
              <a:defRPr sz="5200" b="1" i="0" u="none" strike="noStrike" cap="none">
                <a:solidFill>
                  <a:srgbClr val="191919"/>
                </a:solidFill>
                <a:latin typeface="Lexend Exa"/>
                <a:ea typeface="Lexend Exa"/>
                <a:cs typeface="Lexend Exa"/>
                <a:sym typeface="Lexend Exa"/>
              </a:defRPr>
            </a:lvl4pPr>
            <a:lvl5pPr marR="0" lvl="4" algn="ctr" rtl="0">
              <a:lnSpc>
                <a:spcPct val="100000"/>
              </a:lnSpc>
              <a:spcBef>
                <a:spcPts val="0"/>
              </a:spcBef>
              <a:spcAft>
                <a:spcPts val="0"/>
              </a:spcAft>
              <a:buClr>
                <a:srgbClr val="191919"/>
              </a:buClr>
              <a:buSzPts val="5200"/>
              <a:buFont typeface="Lexend Exa"/>
              <a:buNone/>
              <a:defRPr sz="5200" b="1" i="0" u="none" strike="noStrike" cap="none">
                <a:solidFill>
                  <a:srgbClr val="191919"/>
                </a:solidFill>
                <a:latin typeface="Lexend Exa"/>
                <a:ea typeface="Lexend Exa"/>
                <a:cs typeface="Lexend Exa"/>
                <a:sym typeface="Lexend Exa"/>
              </a:defRPr>
            </a:lvl5pPr>
            <a:lvl6pPr marR="0" lvl="5" algn="ctr" rtl="0">
              <a:lnSpc>
                <a:spcPct val="100000"/>
              </a:lnSpc>
              <a:spcBef>
                <a:spcPts val="0"/>
              </a:spcBef>
              <a:spcAft>
                <a:spcPts val="0"/>
              </a:spcAft>
              <a:buClr>
                <a:srgbClr val="191919"/>
              </a:buClr>
              <a:buSzPts val="5200"/>
              <a:buFont typeface="Lexend Exa"/>
              <a:buNone/>
              <a:defRPr sz="5200" b="1" i="0" u="none" strike="noStrike" cap="none">
                <a:solidFill>
                  <a:srgbClr val="191919"/>
                </a:solidFill>
                <a:latin typeface="Lexend Exa"/>
                <a:ea typeface="Lexend Exa"/>
                <a:cs typeface="Lexend Exa"/>
                <a:sym typeface="Lexend Exa"/>
              </a:defRPr>
            </a:lvl6pPr>
            <a:lvl7pPr marR="0" lvl="6" algn="ctr" rtl="0">
              <a:lnSpc>
                <a:spcPct val="100000"/>
              </a:lnSpc>
              <a:spcBef>
                <a:spcPts val="0"/>
              </a:spcBef>
              <a:spcAft>
                <a:spcPts val="0"/>
              </a:spcAft>
              <a:buClr>
                <a:srgbClr val="191919"/>
              </a:buClr>
              <a:buSzPts val="5200"/>
              <a:buFont typeface="Lexend Exa"/>
              <a:buNone/>
              <a:defRPr sz="5200" b="1" i="0" u="none" strike="noStrike" cap="none">
                <a:solidFill>
                  <a:srgbClr val="191919"/>
                </a:solidFill>
                <a:latin typeface="Lexend Exa"/>
                <a:ea typeface="Lexend Exa"/>
                <a:cs typeface="Lexend Exa"/>
                <a:sym typeface="Lexend Exa"/>
              </a:defRPr>
            </a:lvl7pPr>
            <a:lvl8pPr marR="0" lvl="7" algn="ctr" rtl="0">
              <a:lnSpc>
                <a:spcPct val="100000"/>
              </a:lnSpc>
              <a:spcBef>
                <a:spcPts val="0"/>
              </a:spcBef>
              <a:spcAft>
                <a:spcPts val="0"/>
              </a:spcAft>
              <a:buClr>
                <a:srgbClr val="191919"/>
              </a:buClr>
              <a:buSzPts val="5200"/>
              <a:buFont typeface="Lexend Exa"/>
              <a:buNone/>
              <a:defRPr sz="5200" b="1" i="0" u="none" strike="noStrike" cap="none">
                <a:solidFill>
                  <a:srgbClr val="191919"/>
                </a:solidFill>
                <a:latin typeface="Lexend Exa"/>
                <a:ea typeface="Lexend Exa"/>
                <a:cs typeface="Lexend Exa"/>
                <a:sym typeface="Lexend Exa"/>
              </a:defRPr>
            </a:lvl8pPr>
            <a:lvl9pPr marR="0" lvl="8" algn="ctr" rtl="0">
              <a:lnSpc>
                <a:spcPct val="100000"/>
              </a:lnSpc>
              <a:spcBef>
                <a:spcPts val="0"/>
              </a:spcBef>
              <a:spcAft>
                <a:spcPts val="0"/>
              </a:spcAft>
              <a:buClr>
                <a:srgbClr val="191919"/>
              </a:buClr>
              <a:buSzPts val="5200"/>
              <a:buFont typeface="Lexend Exa"/>
              <a:buNone/>
              <a:defRPr sz="5200" b="1" i="0" u="none" strike="noStrike" cap="none">
                <a:solidFill>
                  <a:srgbClr val="191919"/>
                </a:solidFill>
                <a:latin typeface="Lexend Exa"/>
                <a:ea typeface="Lexend Exa"/>
                <a:cs typeface="Lexend Exa"/>
                <a:sym typeface="Lexend Exa"/>
              </a:defRPr>
            </a:lvl9pPr>
          </a:lstStyle>
          <a:p>
            <a:pPr algn="l"/>
            <a:r>
              <a:rPr lang="en-US" sz="1500" dirty="0">
                <a:solidFill>
                  <a:schemeClr val="tx1"/>
                </a:solidFill>
                <a:latin typeface="+mj-lt"/>
              </a:rPr>
              <a:t>GVHD:  </a:t>
            </a:r>
            <a:r>
              <a:rPr lang="en-US" sz="1500" dirty="0" err="1">
                <a:solidFill>
                  <a:schemeClr val="tx1"/>
                </a:solidFill>
                <a:latin typeface="+mj-lt"/>
              </a:rPr>
              <a:t>Nguyễn</a:t>
            </a:r>
            <a:r>
              <a:rPr lang="en-US" sz="1500" dirty="0">
                <a:solidFill>
                  <a:schemeClr val="tx1"/>
                </a:solidFill>
                <a:latin typeface="+mj-lt"/>
              </a:rPr>
              <a:t> </a:t>
            </a:r>
            <a:r>
              <a:rPr lang="en-US" sz="1500" dirty="0" err="1">
                <a:solidFill>
                  <a:schemeClr val="tx1"/>
                </a:solidFill>
                <a:latin typeface="+mj-lt"/>
              </a:rPr>
              <a:t>Hữu</a:t>
            </a:r>
            <a:r>
              <a:rPr lang="en-US" sz="1500" dirty="0">
                <a:solidFill>
                  <a:schemeClr val="tx1"/>
                </a:solidFill>
                <a:latin typeface="+mj-lt"/>
              </a:rPr>
              <a:t> </a:t>
            </a:r>
            <a:r>
              <a:rPr lang="en-US" sz="1500" dirty="0" err="1">
                <a:solidFill>
                  <a:schemeClr val="tx1"/>
                </a:solidFill>
                <a:latin typeface="+mj-lt"/>
              </a:rPr>
              <a:t>Trung</a:t>
            </a:r>
            <a:endParaRPr lang="en-US" sz="1500" dirty="0">
              <a:solidFill>
                <a:schemeClr val="tx1"/>
              </a:solidFill>
              <a:latin typeface="+mj-lt"/>
            </a:endParaRPr>
          </a:p>
          <a:p>
            <a:pPr algn="l"/>
            <a:r>
              <a:rPr lang="en-US" sz="1500" dirty="0" err="1">
                <a:solidFill>
                  <a:schemeClr val="tx1"/>
                </a:solidFill>
                <a:latin typeface="+mj-lt"/>
              </a:rPr>
              <a:t>Sinh</a:t>
            </a:r>
            <a:r>
              <a:rPr lang="en-US" sz="1500" dirty="0">
                <a:solidFill>
                  <a:schemeClr val="tx1"/>
                </a:solidFill>
                <a:latin typeface="+mj-lt"/>
              </a:rPr>
              <a:t> </a:t>
            </a:r>
            <a:r>
              <a:rPr lang="en-US" sz="1500" dirty="0" err="1">
                <a:solidFill>
                  <a:schemeClr val="tx1"/>
                </a:solidFill>
                <a:latin typeface="+mj-lt"/>
              </a:rPr>
              <a:t>Viên</a:t>
            </a:r>
            <a:r>
              <a:rPr lang="en-US" sz="1500" dirty="0">
                <a:solidFill>
                  <a:schemeClr val="tx1"/>
                </a:solidFill>
                <a:latin typeface="+mj-lt"/>
              </a:rPr>
              <a:t> </a:t>
            </a:r>
            <a:r>
              <a:rPr lang="en-US" sz="1500" dirty="0" err="1">
                <a:solidFill>
                  <a:schemeClr val="tx1"/>
                </a:solidFill>
                <a:latin typeface="+mj-lt"/>
              </a:rPr>
              <a:t>Thực</a:t>
            </a:r>
            <a:r>
              <a:rPr lang="en-US" sz="1500" dirty="0">
                <a:solidFill>
                  <a:schemeClr val="tx1"/>
                </a:solidFill>
                <a:latin typeface="+mj-lt"/>
              </a:rPr>
              <a:t> </a:t>
            </a:r>
            <a:r>
              <a:rPr lang="en-US" sz="1500" dirty="0" err="1">
                <a:solidFill>
                  <a:schemeClr val="tx1"/>
                </a:solidFill>
                <a:latin typeface="+mj-lt"/>
              </a:rPr>
              <a:t>Hiện</a:t>
            </a:r>
            <a:r>
              <a:rPr lang="en-US" sz="1500" dirty="0">
                <a:solidFill>
                  <a:schemeClr val="tx1"/>
                </a:solidFill>
                <a:latin typeface="+mj-lt"/>
              </a:rPr>
              <a:t>:</a:t>
            </a:r>
          </a:p>
          <a:p>
            <a:pPr algn="l"/>
            <a:r>
              <a:rPr lang="en-US" sz="1500" dirty="0">
                <a:solidFill>
                  <a:schemeClr val="tx1"/>
                </a:solidFill>
                <a:latin typeface="+mj-lt"/>
              </a:rPr>
              <a:t>Sv1: </a:t>
            </a:r>
            <a:r>
              <a:rPr lang="en-US" sz="1500" dirty="0" err="1">
                <a:solidFill>
                  <a:schemeClr val="tx1"/>
                </a:solidFill>
                <a:latin typeface="+mj-lt"/>
              </a:rPr>
              <a:t>Trần</a:t>
            </a:r>
            <a:r>
              <a:rPr lang="en-US" sz="1500" dirty="0">
                <a:solidFill>
                  <a:schemeClr val="tx1"/>
                </a:solidFill>
                <a:latin typeface="+mj-lt"/>
              </a:rPr>
              <a:t> Minh </a:t>
            </a:r>
            <a:r>
              <a:rPr lang="en-US" sz="1500" dirty="0" err="1">
                <a:solidFill>
                  <a:schemeClr val="tx1"/>
                </a:solidFill>
                <a:latin typeface="+mj-lt"/>
              </a:rPr>
              <a:t>Tâm</a:t>
            </a:r>
            <a:endParaRPr lang="en-US" sz="1500" dirty="0">
              <a:solidFill>
                <a:schemeClr val="tx1"/>
              </a:solidFill>
              <a:latin typeface="+mj-lt"/>
            </a:endParaRPr>
          </a:p>
          <a:p>
            <a:pPr algn="l"/>
            <a:r>
              <a:rPr lang="en-US" sz="1500" dirty="0">
                <a:solidFill>
                  <a:schemeClr val="tx1"/>
                </a:solidFill>
                <a:latin typeface="+mj-lt"/>
              </a:rPr>
              <a:t>Sv2:Nguyễn Nh</a:t>
            </a:r>
            <a:r>
              <a:rPr lang="vi-VN" sz="1500" dirty="0">
                <a:solidFill>
                  <a:schemeClr val="tx1"/>
                </a:solidFill>
                <a:latin typeface="+mj-lt"/>
              </a:rPr>
              <a:t>ư</a:t>
            </a:r>
            <a:r>
              <a:rPr lang="en-US" sz="1500" dirty="0">
                <a:solidFill>
                  <a:schemeClr val="tx1"/>
                </a:solidFill>
                <a:latin typeface="+mj-lt"/>
              </a:rPr>
              <a:t> </a:t>
            </a:r>
            <a:r>
              <a:rPr lang="en-US" sz="1500" dirty="0" err="1">
                <a:solidFill>
                  <a:schemeClr val="tx1"/>
                </a:solidFill>
                <a:latin typeface="+mj-lt"/>
              </a:rPr>
              <a:t>Tùng</a:t>
            </a:r>
            <a:endParaRPr lang="en-US" sz="1500" dirty="0">
              <a:solidFill>
                <a:schemeClr val="tx1"/>
              </a:solidFill>
              <a:latin typeface="+mj-lt"/>
            </a:endParaRPr>
          </a:p>
          <a:p>
            <a:pPr algn="l"/>
            <a:r>
              <a:rPr lang="en-US" sz="1500" dirty="0">
                <a:solidFill>
                  <a:schemeClr val="tx1"/>
                </a:solidFill>
                <a:latin typeface="+mj-lt"/>
              </a:rPr>
              <a:t>Sv3: </a:t>
            </a:r>
            <a:r>
              <a:rPr lang="en-US" sz="1500" dirty="0" err="1">
                <a:solidFill>
                  <a:schemeClr val="tx1"/>
                </a:solidFill>
                <a:latin typeface="+mj-lt"/>
              </a:rPr>
              <a:t>Nguyễn</a:t>
            </a:r>
            <a:r>
              <a:rPr lang="en-US" sz="1500" dirty="0">
                <a:solidFill>
                  <a:schemeClr val="tx1"/>
                </a:solidFill>
                <a:latin typeface="+mj-lt"/>
              </a:rPr>
              <a:t> Quang Anh Tuấn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9"/>
          <p:cNvSpPr txBox="1">
            <a:spLocks noGrp="1"/>
          </p:cNvSpPr>
          <p:nvPr>
            <p:ph type="title" idx="6"/>
          </p:nvPr>
        </p:nvSpPr>
        <p:spPr>
          <a:xfrm>
            <a:off x="720000" y="468337"/>
            <a:ext cx="7704000" cy="644147"/>
          </a:xfrm>
          <a:prstGeom prst="rect">
            <a:avLst/>
          </a:prstGeom>
        </p:spPr>
        <p:txBody>
          <a:bodyPr spcFirstLastPara="1" wrap="square" lIns="0" tIns="0" rIns="0" bIns="0" anchor="t" anchorCtr="0">
            <a:noAutofit/>
          </a:bodyPr>
          <a:lstStyle/>
          <a:p>
            <a:pPr lvl="0"/>
            <a:r>
              <a:rPr lang="vi-VN" sz="3000" b="0" dirty="0">
                <a:solidFill>
                  <a:schemeClr val="accent5"/>
                </a:solidFill>
              </a:rPr>
              <a:t>2.2b Bộ điều khiển phương tiện</a:t>
            </a:r>
            <a:endParaRPr sz="3000" dirty="0">
              <a:solidFill>
                <a:schemeClr val="accent5"/>
              </a:solidFill>
            </a:endParaRPr>
          </a:p>
        </p:txBody>
      </p:sp>
      <p:sp>
        <p:nvSpPr>
          <p:cNvPr id="1028" name="Google Shape;1028;p39"/>
          <p:cNvSpPr txBox="1"/>
          <p:nvPr/>
        </p:nvSpPr>
        <p:spPr>
          <a:xfrm>
            <a:off x="4572000" y="0"/>
            <a:ext cx="3852000" cy="54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FFFFFF"/>
                </a:solidFill>
                <a:latin typeface="Anaheim"/>
                <a:ea typeface="Anaheim"/>
                <a:cs typeface="Anaheim"/>
                <a:sym typeface="Anaheim"/>
              </a:rPr>
              <a:t>How to start as a freelance // workshop // 2021</a:t>
            </a:r>
            <a:endParaRPr sz="1200">
              <a:solidFill>
                <a:srgbClr val="FFFFFF"/>
              </a:solidFill>
              <a:latin typeface="Anaheim"/>
              <a:ea typeface="Anaheim"/>
              <a:cs typeface="Anaheim"/>
              <a:sym typeface="Anaheim"/>
            </a:endParaRPr>
          </a:p>
        </p:txBody>
      </p:sp>
      <p:sp>
        <p:nvSpPr>
          <p:cNvPr id="14" name="Rectangle 13">
            <a:extLst>
              <a:ext uri="{FF2B5EF4-FFF2-40B4-BE49-F238E27FC236}">
                <a16:creationId xmlns:a16="http://schemas.microsoft.com/office/drawing/2014/main" id="{ACCF9A15-EDC8-4D03-B2C8-AB27501110FE}"/>
              </a:ext>
            </a:extLst>
          </p:cNvPr>
          <p:cNvSpPr/>
          <p:nvPr/>
        </p:nvSpPr>
        <p:spPr>
          <a:xfrm>
            <a:off x="720000" y="1504869"/>
            <a:ext cx="7527851" cy="1631216"/>
          </a:xfrm>
          <a:prstGeom prst="rect">
            <a:avLst/>
          </a:prstGeom>
        </p:spPr>
        <p:txBody>
          <a:bodyPr wrap="square">
            <a:spAutoFit/>
          </a:bodyPr>
          <a:lstStyle/>
          <a:p>
            <a:r>
              <a:rPr lang="vi-VN" sz="2000" dirty="0">
                <a:solidFill>
                  <a:schemeClr val="tx1"/>
                </a:solidFill>
              </a:rPr>
              <a:t>Bộ điều khiển phương tiện sẽ cô lập giao diện người dùng của bạn. Mã giao diện người dùng của bạn chỉ giao tiếp với bộ điều khiển phương tiện, không phải với chính trình phát. Bộ điều khiển phương tiện chuyển các hành động điều khiển truyền tải thành các lệnh gọi lại phiên phương tiện</a:t>
            </a:r>
            <a:endParaRPr lang="en-US" sz="2000" dirty="0">
              <a:solidFill>
                <a:schemeClr val="tx1"/>
              </a:solidFill>
            </a:endParaRPr>
          </a:p>
        </p:txBody>
      </p:sp>
    </p:spTree>
    <p:extLst>
      <p:ext uri="{BB962C8B-B14F-4D97-AF65-F5344CB8AC3E}">
        <p14:creationId xmlns:p14="http://schemas.microsoft.com/office/powerpoint/2010/main" val="343394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4" name="Google Shape;1034;p40"/>
          <p:cNvSpPr txBox="1">
            <a:spLocks noGrp="1"/>
          </p:cNvSpPr>
          <p:nvPr>
            <p:ph type="title"/>
          </p:nvPr>
        </p:nvSpPr>
        <p:spPr>
          <a:xfrm>
            <a:off x="630865" y="468325"/>
            <a:ext cx="8045301" cy="822900"/>
          </a:xfrm>
          <a:prstGeom prst="rect">
            <a:avLst/>
          </a:prstGeom>
        </p:spPr>
        <p:txBody>
          <a:bodyPr spcFirstLastPara="1" wrap="square" lIns="0" tIns="0" rIns="0" bIns="0" anchor="t" anchorCtr="0">
            <a:noAutofit/>
          </a:bodyPr>
          <a:lstStyle/>
          <a:p>
            <a:pPr lvl="0"/>
            <a:r>
              <a:rPr lang="en-US" sz="3000" b="0" dirty="0">
                <a:solidFill>
                  <a:schemeClr val="accent5"/>
                </a:solidFill>
              </a:rPr>
              <a:t>2.3 Video apps versus audio apps</a:t>
            </a:r>
            <a:endParaRPr sz="3000" dirty="0">
              <a:solidFill>
                <a:schemeClr val="accent5"/>
              </a:solidFill>
            </a:endParaRPr>
          </a:p>
        </p:txBody>
      </p:sp>
      <p:grpSp>
        <p:nvGrpSpPr>
          <p:cNvPr id="1036" name="Google Shape;1036;p40"/>
          <p:cNvGrpSpPr/>
          <p:nvPr/>
        </p:nvGrpSpPr>
        <p:grpSpPr>
          <a:xfrm>
            <a:off x="4261913" y="1795809"/>
            <a:ext cx="620168" cy="1551903"/>
            <a:chOff x="7409837" y="2311985"/>
            <a:chExt cx="1014175" cy="2545772"/>
          </a:xfrm>
        </p:grpSpPr>
        <p:sp>
          <p:nvSpPr>
            <p:cNvPr id="1037" name="Google Shape;1037;p40"/>
            <p:cNvSpPr/>
            <p:nvPr/>
          </p:nvSpPr>
          <p:spPr>
            <a:xfrm flipH="1">
              <a:off x="7411354" y="2311985"/>
              <a:ext cx="1012658" cy="1017445"/>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flipH="1">
              <a:off x="7409837" y="3075708"/>
              <a:ext cx="1012578" cy="1017445"/>
            </a:xfrm>
            <a:custGeom>
              <a:avLst/>
              <a:gdLst/>
              <a:ahLst/>
              <a:cxnLst/>
              <a:rect l="l" t="t" r="r" b="b"/>
              <a:pathLst>
                <a:path w="12681" h="12682" extrusionOk="0">
                  <a:moveTo>
                    <a:pt x="6340" y="3161"/>
                  </a:moveTo>
                  <a:cubicBezTo>
                    <a:pt x="8098" y="3161"/>
                    <a:pt x="9531" y="4583"/>
                    <a:pt x="9531" y="6341"/>
                  </a:cubicBezTo>
                  <a:cubicBezTo>
                    <a:pt x="9531" y="8099"/>
                    <a:pt x="8098" y="9521"/>
                    <a:pt x="6340" y="9521"/>
                  </a:cubicBezTo>
                  <a:cubicBezTo>
                    <a:pt x="4582" y="9521"/>
                    <a:pt x="3160" y="8099"/>
                    <a:pt x="3160" y="6341"/>
                  </a:cubicBezTo>
                  <a:cubicBezTo>
                    <a:pt x="3160" y="4583"/>
                    <a:pt x="4582" y="3161"/>
                    <a:pt x="6340" y="3161"/>
                  </a:cubicBezTo>
                  <a:close/>
                  <a:moveTo>
                    <a:pt x="6340" y="1"/>
                  </a:moveTo>
                  <a:cubicBezTo>
                    <a:pt x="2844" y="1"/>
                    <a:pt x="0" y="2845"/>
                    <a:pt x="0" y="6341"/>
                  </a:cubicBezTo>
                  <a:cubicBezTo>
                    <a:pt x="0" y="9848"/>
                    <a:pt x="2844" y="12682"/>
                    <a:pt x="6340" y="12682"/>
                  </a:cubicBezTo>
                  <a:cubicBezTo>
                    <a:pt x="9847" y="12682"/>
                    <a:pt x="12681" y="9848"/>
                    <a:pt x="12681" y="6341"/>
                  </a:cubicBezTo>
                  <a:cubicBezTo>
                    <a:pt x="12681" y="2845"/>
                    <a:pt x="9847" y="1"/>
                    <a:pt x="6340" y="1"/>
                  </a:cubicBezTo>
                  <a:close/>
                </a:path>
              </a:pathLst>
            </a:custGeom>
            <a:gradFill>
              <a:gsLst>
                <a:gs pos="0">
                  <a:schemeClr val="accent1">
                    <a:alpha val="24580"/>
                  </a:schemeClr>
                </a:gs>
                <a:gs pos="100000">
                  <a:schemeClr val="l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flipH="1">
              <a:off x="7411354" y="3839510"/>
              <a:ext cx="1012658" cy="1018247"/>
            </a:xfrm>
            <a:custGeom>
              <a:avLst/>
              <a:gdLst/>
              <a:ahLst/>
              <a:cxnLst/>
              <a:rect l="l" t="t" r="r" b="b"/>
              <a:pathLst>
                <a:path w="12682" h="12692" extrusionOk="0">
                  <a:moveTo>
                    <a:pt x="6341" y="3161"/>
                  </a:moveTo>
                  <a:cubicBezTo>
                    <a:pt x="8099" y="3161"/>
                    <a:pt x="9531" y="4593"/>
                    <a:pt x="9531" y="6351"/>
                  </a:cubicBezTo>
                  <a:cubicBezTo>
                    <a:pt x="9531" y="8109"/>
                    <a:pt x="8099" y="9531"/>
                    <a:pt x="6341" y="9531"/>
                  </a:cubicBezTo>
                  <a:cubicBezTo>
                    <a:pt x="4583" y="9531"/>
                    <a:pt x="3161" y="8109"/>
                    <a:pt x="3161" y="6351"/>
                  </a:cubicBezTo>
                  <a:cubicBezTo>
                    <a:pt x="3161" y="4593"/>
                    <a:pt x="4583" y="3161"/>
                    <a:pt x="6341" y="3161"/>
                  </a:cubicBezTo>
                  <a:close/>
                  <a:moveTo>
                    <a:pt x="6341" y="0"/>
                  </a:moveTo>
                  <a:cubicBezTo>
                    <a:pt x="2845" y="0"/>
                    <a:pt x="0" y="2845"/>
                    <a:pt x="0" y="6351"/>
                  </a:cubicBezTo>
                  <a:cubicBezTo>
                    <a:pt x="0" y="9847"/>
                    <a:pt x="2845" y="12692"/>
                    <a:pt x="6341" y="12692"/>
                  </a:cubicBezTo>
                  <a:cubicBezTo>
                    <a:pt x="9847" y="12692"/>
                    <a:pt x="12681" y="9847"/>
                    <a:pt x="12681" y="6351"/>
                  </a:cubicBezTo>
                  <a:cubicBezTo>
                    <a:pt x="12681" y="2845"/>
                    <a:pt x="9847" y="0"/>
                    <a:pt x="6341" y="0"/>
                  </a:cubicBezTo>
                  <a:close/>
                </a:path>
              </a:pathLst>
            </a:custGeom>
            <a:gradFill>
              <a:gsLst>
                <a:gs pos="0">
                  <a:schemeClr val="accent3">
                    <a:alpha val="24580"/>
                  </a:schemeClr>
                </a:gs>
                <a:gs pos="100000">
                  <a:schemeClr val="accen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5DBA2740-58FE-4FF9-AEF3-CC3A4A17C4BD}"/>
              </a:ext>
            </a:extLst>
          </p:cNvPr>
          <p:cNvSpPr/>
          <p:nvPr/>
        </p:nvSpPr>
        <p:spPr>
          <a:xfrm>
            <a:off x="715938" y="1018387"/>
            <a:ext cx="3140123" cy="461665"/>
          </a:xfrm>
          <a:prstGeom prst="rect">
            <a:avLst/>
          </a:prstGeom>
        </p:spPr>
        <p:txBody>
          <a:bodyPr wrap="square">
            <a:spAutoFit/>
          </a:bodyPr>
          <a:lstStyle/>
          <a:p>
            <a:r>
              <a:rPr lang="en-US" sz="2400" dirty="0">
                <a:solidFill>
                  <a:srgbClr val="E4E6EB"/>
                </a:solidFill>
                <a:latin typeface="Segoe UI Historic" panose="020B0502040204020203" pitchFamily="34" charset="0"/>
              </a:rPr>
              <a:t>2.3 a </a:t>
            </a:r>
            <a:r>
              <a:rPr lang="en-US" sz="2400" dirty="0" err="1">
                <a:solidFill>
                  <a:srgbClr val="E4E6EB"/>
                </a:solidFill>
                <a:latin typeface="Segoe UI Historic" panose="020B0502040204020203" pitchFamily="34" charset="0"/>
              </a:rPr>
              <a:t>Ứng</a:t>
            </a:r>
            <a:r>
              <a:rPr lang="en-US" sz="2400" dirty="0">
                <a:solidFill>
                  <a:srgbClr val="E4E6EB"/>
                </a:solidFill>
                <a:latin typeface="Segoe UI Historic" panose="020B0502040204020203" pitchFamily="34" charset="0"/>
              </a:rPr>
              <a:t> </a:t>
            </a:r>
            <a:r>
              <a:rPr lang="en-US" sz="2400" dirty="0" err="1">
                <a:solidFill>
                  <a:srgbClr val="E4E6EB"/>
                </a:solidFill>
                <a:latin typeface="Segoe UI Historic" panose="020B0502040204020203" pitchFamily="34" charset="0"/>
              </a:rPr>
              <a:t>dụng</a:t>
            </a:r>
            <a:r>
              <a:rPr lang="en-US" sz="2400" dirty="0">
                <a:solidFill>
                  <a:srgbClr val="E4E6EB"/>
                </a:solidFill>
                <a:latin typeface="Segoe UI Historic" panose="020B0502040204020203" pitchFamily="34" charset="0"/>
              </a:rPr>
              <a:t> video</a:t>
            </a:r>
            <a:endParaRPr lang="en-US" sz="2400" dirty="0"/>
          </a:p>
        </p:txBody>
      </p:sp>
      <p:sp>
        <p:nvSpPr>
          <p:cNvPr id="6" name="Rectangle 5">
            <a:extLst>
              <a:ext uri="{FF2B5EF4-FFF2-40B4-BE49-F238E27FC236}">
                <a16:creationId xmlns:a16="http://schemas.microsoft.com/office/drawing/2014/main" id="{036CDB84-E759-4B3F-956C-6848FB6B4B3F}"/>
              </a:ext>
            </a:extLst>
          </p:cNvPr>
          <p:cNvSpPr/>
          <p:nvPr/>
        </p:nvSpPr>
        <p:spPr>
          <a:xfrm>
            <a:off x="1034914" y="1603603"/>
            <a:ext cx="2502169" cy="2246769"/>
          </a:xfrm>
          <a:prstGeom prst="rect">
            <a:avLst/>
          </a:prstGeom>
        </p:spPr>
        <p:txBody>
          <a:bodyPr wrap="square">
            <a:spAutoFit/>
          </a:bodyPr>
          <a:lstStyle/>
          <a:p>
            <a:r>
              <a:rPr lang="vi-VN" sz="2000" dirty="0">
                <a:solidFill>
                  <a:srgbClr val="E4E6EB"/>
                </a:solidFill>
                <a:latin typeface="Segoe UI Historic" panose="020B0502040204020203" pitchFamily="34" charset="0"/>
              </a:rPr>
              <a:t>Ứng dụng video cần có cửa sổ để xem nội dung. Vì lý do này, ứng dụng video thường được triển khai dưới dạng một hoạt động Android</a:t>
            </a:r>
            <a:endParaRPr lang="en-US" sz="2000" dirty="0"/>
          </a:p>
        </p:txBody>
      </p:sp>
      <p:pic>
        <p:nvPicPr>
          <p:cNvPr id="7170" name="Picture 2" descr="Không có mô tả.">
            <a:extLst>
              <a:ext uri="{FF2B5EF4-FFF2-40B4-BE49-F238E27FC236}">
                <a16:creationId xmlns:a16="http://schemas.microsoft.com/office/drawing/2014/main" id="{B864F1B0-649D-42C9-A91B-79F2AEC85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118" y="1591877"/>
            <a:ext cx="4315018" cy="195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8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4" name="Google Shape;1034;p40"/>
          <p:cNvSpPr txBox="1">
            <a:spLocks noGrp="1"/>
          </p:cNvSpPr>
          <p:nvPr>
            <p:ph type="title"/>
          </p:nvPr>
        </p:nvSpPr>
        <p:spPr>
          <a:xfrm>
            <a:off x="630865" y="468325"/>
            <a:ext cx="8045301" cy="822900"/>
          </a:xfrm>
          <a:prstGeom prst="rect">
            <a:avLst/>
          </a:prstGeom>
        </p:spPr>
        <p:txBody>
          <a:bodyPr spcFirstLastPara="1" wrap="square" lIns="0" tIns="0" rIns="0" bIns="0" anchor="t" anchorCtr="0">
            <a:noAutofit/>
          </a:bodyPr>
          <a:lstStyle/>
          <a:p>
            <a:pPr lvl="0"/>
            <a:r>
              <a:rPr lang="en-US" sz="3000" b="0" dirty="0">
                <a:solidFill>
                  <a:schemeClr val="accent5"/>
                </a:solidFill>
              </a:rPr>
              <a:t>2.3 Video apps versus audio apps</a:t>
            </a:r>
            <a:endParaRPr sz="3000" dirty="0">
              <a:solidFill>
                <a:schemeClr val="accent5"/>
              </a:solidFill>
            </a:endParaRPr>
          </a:p>
        </p:txBody>
      </p:sp>
      <p:grpSp>
        <p:nvGrpSpPr>
          <p:cNvPr id="1036" name="Google Shape;1036;p40"/>
          <p:cNvGrpSpPr/>
          <p:nvPr/>
        </p:nvGrpSpPr>
        <p:grpSpPr>
          <a:xfrm>
            <a:off x="4261913" y="1795809"/>
            <a:ext cx="620168" cy="1551903"/>
            <a:chOff x="7409837" y="2311985"/>
            <a:chExt cx="1014175" cy="2545772"/>
          </a:xfrm>
        </p:grpSpPr>
        <p:sp>
          <p:nvSpPr>
            <p:cNvPr id="1037" name="Google Shape;1037;p40"/>
            <p:cNvSpPr/>
            <p:nvPr/>
          </p:nvSpPr>
          <p:spPr>
            <a:xfrm flipH="1">
              <a:off x="7411354" y="2311985"/>
              <a:ext cx="1012658" cy="1017445"/>
            </a:xfrm>
            <a:custGeom>
              <a:avLst/>
              <a:gdLst/>
              <a:ahLst/>
              <a:cxnLst/>
              <a:rect l="l" t="t" r="r" b="b"/>
              <a:pathLst>
                <a:path w="12682" h="12682" extrusionOk="0">
                  <a:moveTo>
                    <a:pt x="6341" y="3151"/>
                  </a:moveTo>
                  <a:cubicBezTo>
                    <a:pt x="8099" y="3151"/>
                    <a:pt x="9531" y="4583"/>
                    <a:pt x="9531" y="6341"/>
                  </a:cubicBezTo>
                  <a:cubicBezTo>
                    <a:pt x="9531" y="8099"/>
                    <a:pt x="8099" y="9521"/>
                    <a:pt x="6341" y="9521"/>
                  </a:cubicBezTo>
                  <a:cubicBezTo>
                    <a:pt x="4583" y="9521"/>
                    <a:pt x="3161" y="8099"/>
                    <a:pt x="3161" y="6341"/>
                  </a:cubicBezTo>
                  <a:cubicBezTo>
                    <a:pt x="3161" y="4583"/>
                    <a:pt x="4583" y="3151"/>
                    <a:pt x="6341" y="3151"/>
                  </a:cubicBezTo>
                  <a:close/>
                  <a:moveTo>
                    <a:pt x="6341" y="0"/>
                  </a:moveTo>
                  <a:cubicBezTo>
                    <a:pt x="2845" y="0"/>
                    <a:pt x="0" y="2835"/>
                    <a:pt x="0" y="6341"/>
                  </a:cubicBezTo>
                  <a:cubicBezTo>
                    <a:pt x="0" y="9837"/>
                    <a:pt x="2845" y="12681"/>
                    <a:pt x="6341" y="12681"/>
                  </a:cubicBezTo>
                  <a:cubicBezTo>
                    <a:pt x="9847" y="12681"/>
                    <a:pt x="12681" y="9837"/>
                    <a:pt x="12681" y="6341"/>
                  </a:cubicBezTo>
                  <a:cubicBezTo>
                    <a:pt x="12681" y="2835"/>
                    <a:pt x="9847" y="0"/>
                    <a:pt x="6341" y="0"/>
                  </a:cubicBezTo>
                  <a:close/>
                </a:path>
              </a:pathLst>
            </a:custGeom>
            <a:gradFill>
              <a:gsLst>
                <a:gs pos="0">
                  <a:schemeClr val="accent5">
                    <a:alpha val="24580"/>
                  </a:schemeClr>
                </a:gs>
                <a:gs pos="100000">
                  <a:schemeClr val="accent4">
                    <a:alpha val="2458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flipH="1">
              <a:off x="7409837" y="3075708"/>
              <a:ext cx="1012578" cy="1017445"/>
            </a:xfrm>
            <a:custGeom>
              <a:avLst/>
              <a:gdLst/>
              <a:ahLst/>
              <a:cxnLst/>
              <a:rect l="l" t="t" r="r" b="b"/>
              <a:pathLst>
                <a:path w="12681" h="12682" extrusionOk="0">
                  <a:moveTo>
                    <a:pt x="6340" y="3161"/>
                  </a:moveTo>
                  <a:cubicBezTo>
                    <a:pt x="8098" y="3161"/>
                    <a:pt x="9531" y="4583"/>
                    <a:pt x="9531" y="6341"/>
                  </a:cubicBezTo>
                  <a:cubicBezTo>
                    <a:pt x="9531" y="8099"/>
                    <a:pt x="8098" y="9521"/>
                    <a:pt x="6340" y="9521"/>
                  </a:cubicBezTo>
                  <a:cubicBezTo>
                    <a:pt x="4582" y="9521"/>
                    <a:pt x="3160" y="8099"/>
                    <a:pt x="3160" y="6341"/>
                  </a:cubicBezTo>
                  <a:cubicBezTo>
                    <a:pt x="3160" y="4583"/>
                    <a:pt x="4582" y="3161"/>
                    <a:pt x="6340" y="3161"/>
                  </a:cubicBezTo>
                  <a:close/>
                  <a:moveTo>
                    <a:pt x="6340" y="1"/>
                  </a:moveTo>
                  <a:cubicBezTo>
                    <a:pt x="2844" y="1"/>
                    <a:pt x="0" y="2845"/>
                    <a:pt x="0" y="6341"/>
                  </a:cubicBezTo>
                  <a:cubicBezTo>
                    <a:pt x="0" y="9848"/>
                    <a:pt x="2844" y="12682"/>
                    <a:pt x="6340" y="12682"/>
                  </a:cubicBezTo>
                  <a:cubicBezTo>
                    <a:pt x="9847" y="12682"/>
                    <a:pt x="12681" y="9848"/>
                    <a:pt x="12681" y="6341"/>
                  </a:cubicBezTo>
                  <a:cubicBezTo>
                    <a:pt x="12681" y="2845"/>
                    <a:pt x="9847" y="1"/>
                    <a:pt x="6340" y="1"/>
                  </a:cubicBezTo>
                  <a:close/>
                </a:path>
              </a:pathLst>
            </a:custGeom>
            <a:gradFill>
              <a:gsLst>
                <a:gs pos="0">
                  <a:schemeClr val="accent1">
                    <a:alpha val="24580"/>
                  </a:schemeClr>
                </a:gs>
                <a:gs pos="100000">
                  <a:schemeClr val="l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flipH="1">
              <a:off x="7411354" y="3839510"/>
              <a:ext cx="1012658" cy="1018247"/>
            </a:xfrm>
            <a:custGeom>
              <a:avLst/>
              <a:gdLst/>
              <a:ahLst/>
              <a:cxnLst/>
              <a:rect l="l" t="t" r="r" b="b"/>
              <a:pathLst>
                <a:path w="12682" h="12692" extrusionOk="0">
                  <a:moveTo>
                    <a:pt x="6341" y="3161"/>
                  </a:moveTo>
                  <a:cubicBezTo>
                    <a:pt x="8099" y="3161"/>
                    <a:pt x="9531" y="4593"/>
                    <a:pt x="9531" y="6351"/>
                  </a:cubicBezTo>
                  <a:cubicBezTo>
                    <a:pt x="9531" y="8109"/>
                    <a:pt x="8099" y="9531"/>
                    <a:pt x="6341" y="9531"/>
                  </a:cubicBezTo>
                  <a:cubicBezTo>
                    <a:pt x="4583" y="9531"/>
                    <a:pt x="3161" y="8109"/>
                    <a:pt x="3161" y="6351"/>
                  </a:cubicBezTo>
                  <a:cubicBezTo>
                    <a:pt x="3161" y="4593"/>
                    <a:pt x="4583" y="3161"/>
                    <a:pt x="6341" y="3161"/>
                  </a:cubicBezTo>
                  <a:close/>
                  <a:moveTo>
                    <a:pt x="6341" y="0"/>
                  </a:moveTo>
                  <a:cubicBezTo>
                    <a:pt x="2845" y="0"/>
                    <a:pt x="0" y="2845"/>
                    <a:pt x="0" y="6351"/>
                  </a:cubicBezTo>
                  <a:cubicBezTo>
                    <a:pt x="0" y="9847"/>
                    <a:pt x="2845" y="12692"/>
                    <a:pt x="6341" y="12692"/>
                  </a:cubicBezTo>
                  <a:cubicBezTo>
                    <a:pt x="9847" y="12692"/>
                    <a:pt x="12681" y="9847"/>
                    <a:pt x="12681" y="6351"/>
                  </a:cubicBezTo>
                  <a:cubicBezTo>
                    <a:pt x="12681" y="2845"/>
                    <a:pt x="9847" y="0"/>
                    <a:pt x="6341" y="0"/>
                  </a:cubicBezTo>
                  <a:close/>
                </a:path>
              </a:pathLst>
            </a:custGeom>
            <a:gradFill>
              <a:gsLst>
                <a:gs pos="0">
                  <a:schemeClr val="accent3">
                    <a:alpha val="24580"/>
                  </a:schemeClr>
                </a:gs>
                <a:gs pos="100000">
                  <a:schemeClr val="accent2">
                    <a:alpha val="2458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5DBA2740-58FE-4FF9-AEF3-CC3A4A17C4BD}"/>
              </a:ext>
            </a:extLst>
          </p:cNvPr>
          <p:cNvSpPr/>
          <p:nvPr/>
        </p:nvSpPr>
        <p:spPr>
          <a:xfrm>
            <a:off x="712393" y="1162174"/>
            <a:ext cx="3941122" cy="477054"/>
          </a:xfrm>
          <a:prstGeom prst="rect">
            <a:avLst/>
          </a:prstGeom>
        </p:spPr>
        <p:txBody>
          <a:bodyPr wrap="square">
            <a:spAutoFit/>
          </a:bodyPr>
          <a:lstStyle/>
          <a:p>
            <a:r>
              <a:rPr lang="en-US" sz="2500" dirty="0">
                <a:solidFill>
                  <a:schemeClr val="tx1"/>
                </a:solidFill>
              </a:rPr>
              <a:t>2.3 b </a:t>
            </a:r>
            <a:r>
              <a:rPr lang="en-US" sz="2500" dirty="0" err="1">
                <a:solidFill>
                  <a:schemeClr val="tx1"/>
                </a:solidFill>
              </a:rPr>
              <a:t>Ứng</a:t>
            </a:r>
            <a:r>
              <a:rPr lang="en-US" sz="2500" dirty="0">
                <a:solidFill>
                  <a:schemeClr val="tx1"/>
                </a:solidFill>
              </a:rPr>
              <a:t> </a:t>
            </a:r>
            <a:r>
              <a:rPr lang="en-US" sz="2500" dirty="0" err="1">
                <a:solidFill>
                  <a:schemeClr val="tx1"/>
                </a:solidFill>
              </a:rPr>
              <a:t>dụng</a:t>
            </a:r>
            <a:r>
              <a:rPr lang="en-US" sz="2500" dirty="0">
                <a:solidFill>
                  <a:schemeClr val="tx1"/>
                </a:solidFill>
              </a:rPr>
              <a:t> </a:t>
            </a:r>
            <a:r>
              <a:rPr lang="en-US" sz="2500" dirty="0" err="1">
                <a:solidFill>
                  <a:schemeClr val="tx1"/>
                </a:solidFill>
              </a:rPr>
              <a:t>âm</a:t>
            </a:r>
            <a:r>
              <a:rPr lang="en-US" sz="2500" dirty="0">
                <a:solidFill>
                  <a:schemeClr val="tx1"/>
                </a:solidFill>
              </a:rPr>
              <a:t> </a:t>
            </a:r>
            <a:r>
              <a:rPr lang="en-US" sz="2500" dirty="0" err="1">
                <a:solidFill>
                  <a:schemeClr val="tx1"/>
                </a:solidFill>
              </a:rPr>
              <a:t>thanh</a:t>
            </a:r>
            <a:endParaRPr lang="en-US" sz="2500" dirty="0">
              <a:solidFill>
                <a:schemeClr val="tx1"/>
              </a:solidFill>
            </a:endParaRPr>
          </a:p>
        </p:txBody>
      </p:sp>
      <p:sp>
        <p:nvSpPr>
          <p:cNvPr id="6" name="Rectangle 5">
            <a:extLst>
              <a:ext uri="{FF2B5EF4-FFF2-40B4-BE49-F238E27FC236}">
                <a16:creationId xmlns:a16="http://schemas.microsoft.com/office/drawing/2014/main" id="{036CDB84-E759-4B3F-956C-6848FB6B4B3F}"/>
              </a:ext>
            </a:extLst>
          </p:cNvPr>
          <p:cNvSpPr/>
          <p:nvPr/>
        </p:nvSpPr>
        <p:spPr>
          <a:xfrm>
            <a:off x="1128339" y="1812853"/>
            <a:ext cx="2502169" cy="2862322"/>
          </a:xfrm>
          <a:prstGeom prst="rect">
            <a:avLst/>
          </a:prstGeom>
        </p:spPr>
        <p:txBody>
          <a:bodyPr wrap="square">
            <a:spAutoFit/>
          </a:bodyPr>
          <a:lstStyle/>
          <a:p>
            <a:r>
              <a:rPr lang="vi-VN" sz="2000" dirty="0">
                <a:solidFill>
                  <a:schemeClr val="tx1"/>
                </a:solidFill>
              </a:rPr>
              <a:t>Không phải lúc nào trình phát âm thanh cũng cần phải hiển thị giao diện người dùng của nó. Khi nó bắt đầu phát âm thanh, người chơi có thể chạy như một tác vụ nền</a:t>
            </a:r>
            <a:endParaRPr lang="en-US" sz="2000" dirty="0">
              <a:solidFill>
                <a:schemeClr val="tx1"/>
              </a:solidFill>
            </a:endParaRPr>
          </a:p>
        </p:txBody>
      </p:sp>
      <p:pic>
        <p:nvPicPr>
          <p:cNvPr id="4098" name="Picture 2" descr="Không có mô tả.">
            <a:extLst>
              <a:ext uri="{FF2B5EF4-FFF2-40B4-BE49-F238E27FC236}">
                <a16:creationId xmlns:a16="http://schemas.microsoft.com/office/drawing/2014/main" id="{78F3A6C6-740D-4D20-92A4-06CC1FD81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936" y="2143812"/>
            <a:ext cx="4415230" cy="2042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98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8" name="Google Shape;1048;p41"/>
          <p:cNvSpPr txBox="1">
            <a:spLocks noGrp="1"/>
          </p:cNvSpPr>
          <p:nvPr>
            <p:ph type="title" idx="6"/>
          </p:nvPr>
        </p:nvSpPr>
        <p:spPr>
          <a:xfrm>
            <a:off x="720000" y="468337"/>
            <a:ext cx="7704000" cy="457200"/>
          </a:xfrm>
          <a:prstGeom prst="rect">
            <a:avLst/>
          </a:prstGeom>
        </p:spPr>
        <p:txBody>
          <a:bodyPr spcFirstLastPara="1" wrap="square" lIns="0" tIns="0" rIns="0" bIns="0" anchor="t" anchorCtr="0">
            <a:noAutofit/>
          </a:bodyPr>
          <a:lstStyle/>
          <a:p>
            <a:pPr lvl="0"/>
            <a:r>
              <a:rPr lang="en-US" b="0" dirty="0">
                <a:solidFill>
                  <a:schemeClr val="accent5"/>
                </a:solidFill>
              </a:rPr>
              <a:t>3. </a:t>
            </a:r>
            <a:r>
              <a:rPr lang="en-US" b="0" dirty="0" err="1">
                <a:solidFill>
                  <a:schemeClr val="accent5"/>
                </a:solidFill>
              </a:rPr>
              <a:t>Định</a:t>
            </a:r>
            <a:r>
              <a:rPr lang="en-US" b="0" dirty="0">
                <a:solidFill>
                  <a:schemeClr val="accent5"/>
                </a:solidFill>
              </a:rPr>
              <a:t> </a:t>
            </a:r>
            <a:r>
              <a:rPr lang="en-US" b="0" dirty="0" err="1">
                <a:solidFill>
                  <a:schemeClr val="accent5"/>
                </a:solidFill>
              </a:rPr>
              <a:t>tuyến</a:t>
            </a:r>
            <a:r>
              <a:rPr lang="en-US" b="0" dirty="0">
                <a:solidFill>
                  <a:schemeClr val="accent5"/>
                </a:solidFill>
              </a:rPr>
              <a:t> </a:t>
            </a:r>
            <a:r>
              <a:rPr lang="en-US" b="0" dirty="0" err="1">
                <a:solidFill>
                  <a:schemeClr val="accent5"/>
                </a:solidFill>
              </a:rPr>
              <a:t>giữa</a:t>
            </a:r>
            <a:r>
              <a:rPr lang="en-US" b="0" dirty="0">
                <a:solidFill>
                  <a:schemeClr val="accent5"/>
                </a:solidFill>
              </a:rPr>
              <a:t> </a:t>
            </a:r>
            <a:r>
              <a:rPr lang="en-US" b="0" dirty="0" err="1">
                <a:solidFill>
                  <a:schemeClr val="accent5"/>
                </a:solidFill>
              </a:rPr>
              <a:t>các</a:t>
            </a:r>
            <a:r>
              <a:rPr lang="en-US" b="0" dirty="0">
                <a:solidFill>
                  <a:schemeClr val="accent5"/>
                </a:solidFill>
              </a:rPr>
              <a:t> </a:t>
            </a:r>
            <a:r>
              <a:rPr lang="en-US" b="0" dirty="0" err="1">
                <a:solidFill>
                  <a:schemeClr val="accent5"/>
                </a:solidFill>
              </a:rPr>
              <a:t>thiết</a:t>
            </a:r>
            <a:r>
              <a:rPr lang="en-US" b="0" dirty="0">
                <a:solidFill>
                  <a:schemeClr val="accent5"/>
                </a:solidFill>
              </a:rPr>
              <a:t> </a:t>
            </a:r>
            <a:r>
              <a:rPr lang="en-US" b="0" dirty="0" err="1">
                <a:solidFill>
                  <a:schemeClr val="accent5"/>
                </a:solidFill>
              </a:rPr>
              <a:t>bị</a:t>
            </a:r>
            <a:endParaRPr dirty="0">
              <a:solidFill>
                <a:schemeClr val="accent5"/>
              </a:solidFill>
            </a:endParaRPr>
          </a:p>
        </p:txBody>
      </p:sp>
      <p:sp>
        <p:nvSpPr>
          <p:cNvPr id="14" name="Rectangle 13">
            <a:extLst>
              <a:ext uri="{FF2B5EF4-FFF2-40B4-BE49-F238E27FC236}">
                <a16:creationId xmlns:a16="http://schemas.microsoft.com/office/drawing/2014/main" id="{7C48F30C-E254-4EBD-8C81-A3B99FD01C3C}"/>
              </a:ext>
            </a:extLst>
          </p:cNvPr>
          <p:cNvSpPr/>
          <p:nvPr/>
        </p:nvSpPr>
        <p:spPr>
          <a:xfrm>
            <a:off x="854149" y="1393874"/>
            <a:ext cx="3122428" cy="2554545"/>
          </a:xfrm>
          <a:prstGeom prst="rect">
            <a:avLst/>
          </a:prstGeom>
        </p:spPr>
        <p:txBody>
          <a:bodyPr wrap="square">
            <a:spAutoFit/>
          </a:bodyPr>
          <a:lstStyle/>
          <a:p>
            <a:r>
              <a:rPr lang="vi-VN" sz="2000" dirty="0">
                <a:solidFill>
                  <a:schemeClr val="tx1"/>
                </a:solidFill>
                <a:latin typeface="Segoe UI Historic" panose="020B0502040204020203" pitchFamily="34" charset="0"/>
              </a:rPr>
              <a:t>Khi người dùng kết nối TV, hệ thống rạp hát gia đình và máy nghe nhạc với công nghệ không dây, họ muốn có thể phát nội dung từ ứng dụng Android trên các thiết bị lớn hơn, to hơn.</a:t>
            </a:r>
            <a:endParaRPr lang="en-US" sz="2000" dirty="0">
              <a:solidFill>
                <a:schemeClr val="tx1"/>
              </a:solidFill>
            </a:endParaRPr>
          </a:p>
        </p:txBody>
      </p:sp>
      <p:pic>
        <p:nvPicPr>
          <p:cNvPr id="8194" name="Picture 2" descr="Không có mô tả.">
            <a:extLst>
              <a:ext uri="{FF2B5EF4-FFF2-40B4-BE49-F238E27FC236}">
                <a16:creationId xmlns:a16="http://schemas.microsoft.com/office/drawing/2014/main" id="{6C04DCEB-6580-4078-997F-1059F77C3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762" y="1497294"/>
            <a:ext cx="4284476" cy="2351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9" name="Google Shape;1089;p42"/>
          <p:cNvSpPr txBox="1">
            <a:spLocks noGrp="1"/>
          </p:cNvSpPr>
          <p:nvPr>
            <p:ph type="title" idx="8"/>
          </p:nvPr>
        </p:nvSpPr>
        <p:spPr>
          <a:xfrm>
            <a:off x="872400" y="3154743"/>
            <a:ext cx="5507135" cy="457200"/>
          </a:xfrm>
          <a:prstGeom prst="rect">
            <a:avLst/>
          </a:prstGeom>
        </p:spPr>
        <p:txBody>
          <a:bodyPr spcFirstLastPara="1" wrap="square" lIns="0" tIns="0" rIns="0" bIns="0" anchor="t" anchorCtr="0">
            <a:noAutofit/>
          </a:bodyPr>
          <a:lstStyle/>
          <a:p>
            <a:pPr lvl="0"/>
            <a:r>
              <a:rPr lang="vi-VN" b="0" dirty="0">
                <a:solidFill>
                  <a:schemeClr val="accent5"/>
                </a:solidFill>
              </a:rPr>
              <a:t>3.</a:t>
            </a:r>
            <a:r>
              <a:rPr lang="en-US" b="0" dirty="0">
                <a:solidFill>
                  <a:schemeClr val="accent5"/>
                </a:solidFill>
              </a:rPr>
              <a:t>2</a:t>
            </a:r>
            <a:r>
              <a:rPr lang="vi-VN" b="0" dirty="0">
                <a:solidFill>
                  <a:schemeClr val="accent5"/>
                </a:solidFill>
              </a:rPr>
              <a:t> </a:t>
            </a:r>
            <a:r>
              <a:rPr lang="en-US" b="0" dirty="0" err="1">
                <a:solidFill>
                  <a:schemeClr val="accent5"/>
                </a:solidFill>
              </a:rPr>
              <a:t>Bộ</a:t>
            </a:r>
            <a:r>
              <a:rPr lang="en-US" b="0" dirty="0">
                <a:solidFill>
                  <a:schemeClr val="accent5"/>
                </a:solidFill>
              </a:rPr>
              <a:t> </a:t>
            </a:r>
            <a:r>
              <a:rPr lang="en-US" b="0" dirty="0" err="1">
                <a:solidFill>
                  <a:schemeClr val="accent5"/>
                </a:solidFill>
              </a:rPr>
              <a:t>chuyển</a:t>
            </a:r>
            <a:r>
              <a:rPr lang="en-US" b="0" dirty="0">
                <a:solidFill>
                  <a:schemeClr val="accent5"/>
                </a:solidFill>
              </a:rPr>
              <a:t> </a:t>
            </a:r>
            <a:r>
              <a:rPr lang="en-US" b="0" dirty="0" err="1">
                <a:solidFill>
                  <a:schemeClr val="accent5"/>
                </a:solidFill>
              </a:rPr>
              <a:t>đổi</a:t>
            </a:r>
            <a:r>
              <a:rPr lang="en-US" b="0" dirty="0">
                <a:solidFill>
                  <a:schemeClr val="accent5"/>
                </a:solidFill>
              </a:rPr>
              <a:t> </a:t>
            </a:r>
            <a:r>
              <a:rPr lang="en-US" b="0" dirty="0" err="1">
                <a:solidFill>
                  <a:schemeClr val="accent5"/>
                </a:solidFill>
              </a:rPr>
              <a:t>đầu</a:t>
            </a:r>
            <a:r>
              <a:rPr lang="en-US" b="0" dirty="0">
                <a:solidFill>
                  <a:schemeClr val="accent5"/>
                </a:solidFill>
              </a:rPr>
              <a:t> ra</a:t>
            </a:r>
            <a:endParaRPr dirty="0">
              <a:solidFill>
                <a:schemeClr val="accent5"/>
              </a:solidFill>
            </a:endParaRPr>
          </a:p>
        </p:txBody>
      </p:sp>
      <p:sp>
        <p:nvSpPr>
          <p:cNvPr id="18" name="Rectangle 17">
            <a:extLst>
              <a:ext uri="{FF2B5EF4-FFF2-40B4-BE49-F238E27FC236}">
                <a16:creationId xmlns:a16="http://schemas.microsoft.com/office/drawing/2014/main" id="{58829DD2-207F-4F94-96B4-1A091124AA2C}"/>
              </a:ext>
            </a:extLst>
          </p:cNvPr>
          <p:cNvSpPr/>
          <p:nvPr/>
        </p:nvSpPr>
        <p:spPr>
          <a:xfrm>
            <a:off x="1169581" y="1008337"/>
            <a:ext cx="7704000" cy="1938992"/>
          </a:xfrm>
          <a:prstGeom prst="rect">
            <a:avLst/>
          </a:prstGeom>
        </p:spPr>
        <p:txBody>
          <a:bodyPr wrap="square">
            <a:spAutoFit/>
          </a:bodyPr>
          <a:lstStyle/>
          <a:p>
            <a:r>
              <a:rPr lang="vi-VN" sz="2000" dirty="0">
                <a:solidFill>
                  <a:schemeClr val="tx1"/>
                </a:solidFill>
                <a:latin typeface="Segoe UI Historic" panose="020B0502040204020203" pitchFamily="34" charset="0"/>
              </a:rPr>
              <a:t>API MediaRouter Một ứng dụng đa phương tiện sử dụng API MediaRouter để khám phá các thiết bị phát lại từ xa có sẵn và định tuyến âm thanh và video tới chúng. API MediaRouteProvider xác định các khả năng của thiết bị phát lại từ xa và hiển thị nó với các ứng dụng sử dụng MediaRouter để tìm kiếm các đường dẫn phương tiện thay thế.</a:t>
            </a:r>
            <a:endParaRPr lang="en-US" sz="2000" dirty="0">
              <a:solidFill>
                <a:schemeClr val="tx1"/>
              </a:solidFill>
            </a:endParaRPr>
          </a:p>
        </p:txBody>
      </p:sp>
      <p:sp>
        <p:nvSpPr>
          <p:cNvPr id="46" name="Google Shape;1089;p42">
            <a:extLst>
              <a:ext uri="{FF2B5EF4-FFF2-40B4-BE49-F238E27FC236}">
                <a16:creationId xmlns:a16="http://schemas.microsoft.com/office/drawing/2014/main" id="{05F4F6A8-3D91-4571-9B4A-79C4AC2DE391}"/>
              </a:ext>
            </a:extLst>
          </p:cNvPr>
          <p:cNvSpPr txBox="1">
            <a:spLocks/>
          </p:cNvSpPr>
          <p:nvPr/>
        </p:nvSpPr>
        <p:spPr>
          <a:xfrm>
            <a:off x="808605" y="409568"/>
            <a:ext cx="7704000" cy="457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Lexend Exa"/>
              <a:buNone/>
              <a:defRPr sz="25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2500"/>
              <a:buFont typeface="Lexend Exa"/>
              <a:buNone/>
              <a:defRPr sz="25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2500"/>
              <a:buFont typeface="Lexend Exa"/>
              <a:buNone/>
              <a:defRPr sz="25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2500"/>
              <a:buFont typeface="Lexend Exa"/>
              <a:buNone/>
              <a:defRPr sz="25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2500"/>
              <a:buFont typeface="Lexend Exa"/>
              <a:buNone/>
              <a:defRPr sz="25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2500"/>
              <a:buFont typeface="Lexend Exa"/>
              <a:buNone/>
              <a:defRPr sz="25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2500"/>
              <a:buFont typeface="Lexend Exa"/>
              <a:buNone/>
              <a:defRPr sz="25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2500"/>
              <a:buFont typeface="Lexend Exa"/>
              <a:buNone/>
              <a:defRPr sz="25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2500"/>
              <a:buFont typeface="Lexend Exa"/>
              <a:buNone/>
              <a:defRPr sz="2500" b="1" i="0" u="none" strike="noStrike" cap="none">
                <a:solidFill>
                  <a:schemeClr val="dk1"/>
                </a:solidFill>
                <a:latin typeface="Lexend Exa"/>
                <a:ea typeface="Lexend Exa"/>
                <a:cs typeface="Lexend Exa"/>
                <a:sym typeface="Lexend Exa"/>
              </a:defRPr>
            </a:lvl9pPr>
          </a:lstStyle>
          <a:p>
            <a:r>
              <a:rPr lang="vi-VN" b="0" dirty="0">
                <a:solidFill>
                  <a:schemeClr val="accent5"/>
                </a:solidFill>
              </a:rPr>
              <a:t>3.1 Thư viện hỗ trợ Mediarouter</a:t>
            </a:r>
            <a:endParaRPr lang="vi-VN" dirty="0">
              <a:solidFill>
                <a:schemeClr val="accent5"/>
              </a:solidFill>
            </a:endParaRPr>
          </a:p>
        </p:txBody>
      </p:sp>
      <p:sp>
        <p:nvSpPr>
          <p:cNvPr id="21" name="Rectangle 20">
            <a:extLst>
              <a:ext uri="{FF2B5EF4-FFF2-40B4-BE49-F238E27FC236}">
                <a16:creationId xmlns:a16="http://schemas.microsoft.com/office/drawing/2014/main" id="{B07CAE66-9D32-4098-861F-8811FCAB8EF5}"/>
              </a:ext>
            </a:extLst>
          </p:cNvPr>
          <p:cNvSpPr/>
          <p:nvPr/>
        </p:nvSpPr>
        <p:spPr>
          <a:xfrm>
            <a:off x="1190848" y="3718269"/>
            <a:ext cx="4784650" cy="707886"/>
          </a:xfrm>
          <a:prstGeom prst="rect">
            <a:avLst/>
          </a:prstGeom>
        </p:spPr>
        <p:txBody>
          <a:bodyPr wrap="square">
            <a:spAutoFit/>
          </a:bodyPr>
          <a:lstStyle/>
          <a:p>
            <a:r>
              <a:rPr lang="vi-VN" sz="2000" dirty="0">
                <a:solidFill>
                  <a:schemeClr val="tx1"/>
                </a:solidFill>
                <a:latin typeface="Segoe UI Historic" panose="020B0502040204020203" pitchFamily="34" charset="0"/>
              </a:rPr>
              <a:t>Loa trên thiết bị hiện tại Tất cả các thiết bị âm thanh Bluetooth được kết nối</a:t>
            </a:r>
            <a:endParaRPr lang="en-US" sz="2000" dirty="0">
              <a:solidFill>
                <a:schemeClr val="tx1"/>
              </a:solidFill>
            </a:endParaRPr>
          </a:p>
        </p:txBody>
      </p:sp>
      <p:pic>
        <p:nvPicPr>
          <p:cNvPr id="48" name="Picture 2" descr="Không có mô tả.">
            <a:extLst>
              <a:ext uri="{FF2B5EF4-FFF2-40B4-BE49-F238E27FC236}">
                <a16:creationId xmlns:a16="http://schemas.microsoft.com/office/drawing/2014/main" id="{AA6E1A4C-78BE-48FE-B9B0-A85200913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174155" y="2678076"/>
            <a:ext cx="1197752" cy="22779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28" name="Rectangle 27">
            <a:extLst>
              <a:ext uri="{FF2B5EF4-FFF2-40B4-BE49-F238E27FC236}">
                <a16:creationId xmlns:a16="http://schemas.microsoft.com/office/drawing/2014/main" id="{CCFA5CA3-0208-4864-9ED5-E412CD762D7D}"/>
              </a:ext>
            </a:extLst>
          </p:cNvPr>
          <p:cNvSpPr/>
          <p:nvPr/>
        </p:nvSpPr>
        <p:spPr>
          <a:xfrm>
            <a:off x="720000" y="305893"/>
            <a:ext cx="5873724" cy="477054"/>
          </a:xfrm>
          <a:prstGeom prst="rect">
            <a:avLst/>
          </a:prstGeom>
        </p:spPr>
        <p:txBody>
          <a:bodyPr wrap="none">
            <a:spAutoFit/>
          </a:bodyPr>
          <a:lstStyle/>
          <a:p>
            <a:r>
              <a:rPr lang="en-US" sz="2500" dirty="0">
                <a:solidFill>
                  <a:schemeClr val="accent5"/>
                </a:solidFill>
                <a:latin typeface="Segoe UI Historic" panose="020B0502040204020203" pitchFamily="34" charset="0"/>
              </a:rPr>
              <a:t>4.0 </a:t>
            </a:r>
            <a:r>
              <a:rPr lang="en-US" sz="2500" dirty="0" err="1">
                <a:solidFill>
                  <a:schemeClr val="accent5"/>
                </a:solidFill>
                <a:latin typeface="Segoe UI Historic" panose="020B0502040204020203" pitchFamily="34" charset="0"/>
              </a:rPr>
              <a:t>Kiểm</a:t>
            </a:r>
            <a:r>
              <a:rPr lang="en-US" sz="2500" dirty="0">
                <a:solidFill>
                  <a:schemeClr val="accent5"/>
                </a:solidFill>
                <a:latin typeface="Segoe UI Historic" panose="020B0502040204020203" pitchFamily="34" charset="0"/>
              </a:rPr>
              <a:t> </a:t>
            </a:r>
            <a:r>
              <a:rPr lang="en-US" sz="2500" dirty="0" err="1">
                <a:solidFill>
                  <a:schemeClr val="accent5"/>
                </a:solidFill>
                <a:latin typeface="Segoe UI Historic" panose="020B0502040204020203" pitchFamily="34" charset="0"/>
              </a:rPr>
              <a:t>soát</a:t>
            </a:r>
            <a:r>
              <a:rPr lang="en-US" sz="2500" dirty="0">
                <a:solidFill>
                  <a:schemeClr val="accent5"/>
                </a:solidFill>
                <a:latin typeface="Segoe UI Historic" panose="020B0502040204020203" pitchFamily="34" charset="0"/>
              </a:rPr>
              <a:t> </a:t>
            </a:r>
            <a:r>
              <a:rPr lang="en-US" sz="2500" dirty="0" err="1">
                <a:solidFill>
                  <a:schemeClr val="accent5"/>
                </a:solidFill>
                <a:latin typeface="Segoe UI Historic" panose="020B0502040204020203" pitchFamily="34" charset="0"/>
              </a:rPr>
              <a:t>biên</a:t>
            </a:r>
            <a:r>
              <a:rPr lang="en-US" sz="2500" dirty="0">
                <a:solidFill>
                  <a:schemeClr val="accent5"/>
                </a:solidFill>
                <a:latin typeface="Segoe UI Historic" panose="020B0502040204020203" pitchFamily="34" charset="0"/>
              </a:rPr>
              <a:t> </a:t>
            </a:r>
            <a:r>
              <a:rPr lang="en-US" sz="2500" dirty="0" err="1">
                <a:solidFill>
                  <a:schemeClr val="accent5"/>
                </a:solidFill>
                <a:latin typeface="Segoe UI Historic" panose="020B0502040204020203" pitchFamily="34" charset="0"/>
              </a:rPr>
              <a:t>độ</a:t>
            </a:r>
            <a:r>
              <a:rPr lang="en-US" sz="2500" dirty="0">
                <a:solidFill>
                  <a:schemeClr val="accent5"/>
                </a:solidFill>
                <a:latin typeface="Segoe UI Historic" panose="020B0502040204020203" pitchFamily="34" charset="0"/>
              </a:rPr>
              <a:t> </a:t>
            </a:r>
            <a:r>
              <a:rPr lang="en-US" sz="2500" dirty="0" err="1">
                <a:solidFill>
                  <a:schemeClr val="accent5"/>
                </a:solidFill>
                <a:latin typeface="Segoe UI Historic" panose="020B0502040204020203" pitchFamily="34" charset="0"/>
              </a:rPr>
              <a:t>với</a:t>
            </a:r>
            <a:r>
              <a:rPr lang="en-US" sz="2500" dirty="0">
                <a:solidFill>
                  <a:schemeClr val="accent5"/>
                </a:solidFill>
                <a:latin typeface="Segoe UI Historic" panose="020B0502040204020203" pitchFamily="34" charset="0"/>
              </a:rPr>
              <a:t> </a:t>
            </a:r>
            <a:r>
              <a:rPr lang="en-US" sz="2500" dirty="0" err="1">
                <a:solidFill>
                  <a:schemeClr val="accent5"/>
                </a:solidFill>
                <a:latin typeface="Segoe UI Historic" panose="020B0502040204020203" pitchFamily="34" charset="0"/>
              </a:rPr>
              <a:t>VolumeShaper</a:t>
            </a:r>
            <a:endParaRPr lang="en-US" sz="2500" dirty="0">
              <a:solidFill>
                <a:schemeClr val="accent5"/>
              </a:solidFill>
            </a:endParaRPr>
          </a:p>
        </p:txBody>
      </p:sp>
      <p:pic>
        <p:nvPicPr>
          <p:cNvPr id="9220" name="Picture 4" descr="Không có mô tả.">
            <a:extLst>
              <a:ext uri="{FF2B5EF4-FFF2-40B4-BE49-F238E27FC236}">
                <a16:creationId xmlns:a16="http://schemas.microsoft.com/office/drawing/2014/main" id="{B9D31083-1930-4D9C-AE7A-9B67CFC5C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409" y="999989"/>
            <a:ext cx="7155181" cy="699370"/>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5335123B-C0D3-4822-B454-18AC0A693921}"/>
              </a:ext>
            </a:extLst>
          </p:cNvPr>
          <p:cNvSpPr/>
          <p:nvPr/>
        </p:nvSpPr>
        <p:spPr>
          <a:xfrm>
            <a:off x="720000" y="1969443"/>
            <a:ext cx="4669868" cy="477054"/>
          </a:xfrm>
          <a:prstGeom prst="rect">
            <a:avLst/>
          </a:prstGeom>
        </p:spPr>
        <p:txBody>
          <a:bodyPr wrap="none">
            <a:spAutoFit/>
          </a:bodyPr>
          <a:lstStyle/>
          <a:p>
            <a:r>
              <a:rPr lang="en-US" sz="2500" dirty="0">
                <a:solidFill>
                  <a:schemeClr val="accent5"/>
                </a:solidFill>
                <a:latin typeface="Segoe UI Historic" panose="020B0502040204020203" pitchFamily="34" charset="0"/>
              </a:rPr>
              <a:t>4.1 </a:t>
            </a:r>
            <a:r>
              <a:rPr lang="en-US" sz="2500" dirty="0" err="1">
                <a:solidFill>
                  <a:schemeClr val="accent5"/>
                </a:solidFill>
                <a:latin typeface="Segoe UI Historic" panose="020B0502040204020203" pitchFamily="34" charset="0"/>
              </a:rPr>
              <a:t>Sử</a:t>
            </a:r>
            <a:r>
              <a:rPr lang="en-US" sz="2500" dirty="0">
                <a:solidFill>
                  <a:schemeClr val="accent5"/>
                </a:solidFill>
                <a:latin typeface="Segoe UI Historic" panose="020B0502040204020203" pitchFamily="34" charset="0"/>
              </a:rPr>
              <a:t> </a:t>
            </a:r>
            <a:r>
              <a:rPr lang="en-US" sz="2500" dirty="0" err="1">
                <a:solidFill>
                  <a:schemeClr val="accent5"/>
                </a:solidFill>
                <a:latin typeface="Segoe UI Historic" panose="020B0502040204020203" pitchFamily="34" charset="0"/>
              </a:rPr>
              <a:t>dụng</a:t>
            </a:r>
            <a:r>
              <a:rPr lang="en-US" sz="2500" dirty="0">
                <a:solidFill>
                  <a:schemeClr val="accent5"/>
                </a:solidFill>
                <a:latin typeface="Segoe UI Historic" panose="020B0502040204020203" pitchFamily="34" charset="0"/>
              </a:rPr>
              <a:t> </a:t>
            </a:r>
            <a:r>
              <a:rPr lang="en-US" sz="2500" dirty="0" err="1">
                <a:solidFill>
                  <a:schemeClr val="accent5"/>
                </a:solidFill>
                <a:latin typeface="Segoe UI Historic" panose="020B0502040204020203" pitchFamily="34" charset="0"/>
              </a:rPr>
              <a:t>một</a:t>
            </a:r>
            <a:r>
              <a:rPr lang="en-US" sz="2500" dirty="0">
                <a:solidFill>
                  <a:schemeClr val="accent5"/>
                </a:solidFill>
                <a:latin typeface="Segoe UI Historic" panose="020B0502040204020203" pitchFamily="34" charset="0"/>
              </a:rPr>
              <a:t> </a:t>
            </a:r>
            <a:r>
              <a:rPr lang="en-US" sz="2500" dirty="0" err="1">
                <a:solidFill>
                  <a:schemeClr val="accent5"/>
                </a:solidFill>
                <a:latin typeface="Segoe UI Historic" panose="020B0502040204020203" pitchFamily="34" charset="0"/>
              </a:rPr>
              <a:t>VolumeShaper</a:t>
            </a:r>
            <a:endParaRPr lang="en-US" sz="2500" dirty="0">
              <a:solidFill>
                <a:schemeClr val="accent5"/>
              </a:solidFill>
            </a:endParaRPr>
          </a:p>
        </p:txBody>
      </p:sp>
      <p:pic>
        <p:nvPicPr>
          <p:cNvPr id="9222" name="Picture 6" descr="Không có mô tả.">
            <a:extLst>
              <a:ext uri="{FF2B5EF4-FFF2-40B4-BE49-F238E27FC236}">
                <a16:creationId xmlns:a16="http://schemas.microsoft.com/office/drawing/2014/main" id="{F9D77E4C-99FD-4C60-AF44-D5216FBBE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08" y="2659000"/>
            <a:ext cx="7155181" cy="5779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Không có mô tả.">
            <a:extLst>
              <a:ext uri="{FF2B5EF4-FFF2-40B4-BE49-F238E27FC236}">
                <a16:creationId xmlns:a16="http://schemas.microsoft.com/office/drawing/2014/main" id="{66E7DCE9-1CDC-4A6E-8BBD-B6758C7F17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409" y="3449414"/>
            <a:ext cx="7155181" cy="13881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28" name="Rectangle 27">
            <a:extLst>
              <a:ext uri="{FF2B5EF4-FFF2-40B4-BE49-F238E27FC236}">
                <a16:creationId xmlns:a16="http://schemas.microsoft.com/office/drawing/2014/main" id="{CCFA5CA3-0208-4864-9ED5-E412CD762D7D}"/>
              </a:ext>
            </a:extLst>
          </p:cNvPr>
          <p:cNvSpPr/>
          <p:nvPr/>
        </p:nvSpPr>
        <p:spPr>
          <a:xfrm>
            <a:off x="720000" y="386111"/>
            <a:ext cx="4511219" cy="477054"/>
          </a:xfrm>
          <a:prstGeom prst="rect">
            <a:avLst/>
          </a:prstGeom>
        </p:spPr>
        <p:txBody>
          <a:bodyPr wrap="square">
            <a:spAutoFit/>
          </a:bodyPr>
          <a:lstStyle/>
          <a:p>
            <a:r>
              <a:rPr lang="en-US" sz="2500" dirty="0">
                <a:solidFill>
                  <a:schemeClr val="accent5"/>
                </a:solidFill>
              </a:rPr>
              <a:t>4.2 </a:t>
            </a:r>
            <a:r>
              <a:rPr lang="en-US" sz="2500" dirty="0" err="1">
                <a:solidFill>
                  <a:schemeClr val="accent5"/>
                </a:solidFill>
              </a:rPr>
              <a:t>Tạo</a:t>
            </a:r>
            <a:r>
              <a:rPr lang="en-US" sz="2500" dirty="0">
                <a:solidFill>
                  <a:schemeClr val="accent5"/>
                </a:solidFill>
              </a:rPr>
              <a:t> </a:t>
            </a:r>
            <a:r>
              <a:rPr lang="en-US" sz="2500" dirty="0" err="1">
                <a:solidFill>
                  <a:schemeClr val="accent5"/>
                </a:solidFill>
              </a:rPr>
              <a:t>một</a:t>
            </a:r>
            <a:r>
              <a:rPr lang="en-US" sz="2500" dirty="0">
                <a:solidFill>
                  <a:schemeClr val="accent5"/>
                </a:solidFill>
              </a:rPr>
              <a:t> </a:t>
            </a:r>
            <a:r>
              <a:rPr lang="en-US" sz="2500" dirty="0" err="1">
                <a:solidFill>
                  <a:schemeClr val="accent5"/>
                </a:solidFill>
              </a:rPr>
              <a:t>VolumeShaper</a:t>
            </a:r>
            <a:endParaRPr lang="en-US" sz="2500" dirty="0">
              <a:solidFill>
                <a:schemeClr val="accent5"/>
              </a:solidFill>
            </a:endParaRPr>
          </a:p>
        </p:txBody>
      </p:sp>
      <p:pic>
        <p:nvPicPr>
          <p:cNvPr id="11266" name="Picture 2" descr="Không có mô tả.">
            <a:extLst>
              <a:ext uri="{FF2B5EF4-FFF2-40B4-BE49-F238E27FC236}">
                <a16:creationId xmlns:a16="http://schemas.microsoft.com/office/drawing/2014/main" id="{7BE03594-CAA0-4B91-AABF-DAE72C1F4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408" y="966526"/>
            <a:ext cx="7816439" cy="6604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Không có mô tả.">
            <a:extLst>
              <a:ext uri="{FF2B5EF4-FFF2-40B4-BE49-F238E27FC236}">
                <a16:creationId xmlns:a16="http://schemas.microsoft.com/office/drawing/2014/main" id="{FCCFC9A0-D6F4-4281-AA12-F70FCEEF70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08" y="1842857"/>
            <a:ext cx="7816439"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0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2" name="Rectangle 1">
            <a:extLst>
              <a:ext uri="{FF2B5EF4-FFF2-40B4-BE49-F238E27FC236}">
                <a16:creationId xmlns:a16="http://schemas.microsoft.com/office/drawing/2014/main" id="{5ADA03D1-04AB-4E6B-8C34-94CA6053A19F}"/>
              </a:ext>
            </a:extLst>
          </p:cNvPr>
          <p:cNvSpPr/>
          <p:nvPr/>
        </p:nvSpPr>
        <p:spPr>
          <a:xfrm>
            <a:off x="1362652" y="730830"/>
            <a:ext cx="5052325" cy="477054"/>
          </a:xfrm>
          <a:prstGeom prst="rect">
            <a:avLst/>
          </a:prstGeom>
        </p:spPr>
        <p:txBody>
          <a:bodyPr wrap="square">
            <a:spAutoFit/>
          </a:bodyPr>
          <a:lstStyle/>
          <a:p>
            <a:r>
              <a:rPr lang="en-US" sz="2500" dirty="0">
                <a:solidFill>
                  <a:schemeClr val="accent5"/>
                </a:solidFill>
                <a:latin typeface="Segoe UI Historic" panose="020B0502040204020203" pitchFamily="34" charset="0"/>
              </a:rPr>
              <a:t>4.3 </a:t>
            </a:r>
            <a:r>
              <a:rPr lang="en-US" sz="2500" dirty="0" err="1">
                <a:solidFill>
                  <a:schemeClr val="accent5"/>
                </a:solidFill>
                <a:latin typeface="Segoe UI Historic" panose="020B0502040204020203" pitchFamily="34" charset="0"/>
              </a:rPr>
              <a:t>Chạy</a:t>
            </a:r>
            <a:r>
              <a:rPr lang="en-US" sz="2500" dirty="0">
                <a:solidFill>
                  <a:schemeClr val="accent5"/>
                </a:solidFill>
                <a:latin typeface="Segoe UI Historic" panose="020B0502040204020203" pitchFamily="34" charset="0"/>
              </a:rPr>
              <a:t> </a:t>
            </a:r>
            <a:r>
              <a:rPr lang="en-US" sz="2500" dirty="0" err="1">
                <a:solidFill>
                  <a:schemeClr val="accent5"/>
                </a:solidFill>
                <a:latin typeface="Segoe UI Historic" panose="020B0502040204020203" pitchFamily="34" charset="0"/>
              </a:rPr>
              <a:t>một</a:t>
            </a:r>
            <a:r>
              <a:rPr lang="en-US" sz="2500" dirty="0">
                <a:solidFill>
                  <a:schemeClr val="accent5"/>
                </a:solidFill>
                <a:latin typeface="Segoe UI Historic" panose="020B0502040204020203" pitchFamily="34" charset="0"/>
              </a:rPr>
              <a:t> </a:t>
            </a:r>
            <a:r>
              <a:rPr lang="en-US" sz="2500" dirty="0" err="1">
                <a:solidFill>
                  <a:schemeClr val="accent5"/>
                </a:solidFill>
                <a:latin typeface="Segoe UI Historic" panose="020B0502040204020203" pitchFamily="34" charset="0"/>
              </a:rPr>
              <a:t>VolumeShaper</a:t>
            </a:r>
            <a:endParaRPr lang="en-US" sz="2500" dirty="0">
              <a:solidFill>
                <a:schemeClr val="accent5"/>
              </a:solidFill>
            </a:endParaRPr>
          </a:p>
        </p:txBody>
      </p:sp>
      <p:pic>
        <p:nvPicPr>
          <p:cNvPr id="12290" name="Picture 2" descr="Không có mô tả.">
            <a:extLst>
              <a:ext uri="{FF2B5EF4-FFF2-40B4-BE49-F238E27FC236}">
                <a16:creationId xmlns:a16="http://schemas.microsoft.com/office/drawing/2014/main" id="{E52EBA07-F0C2-4E4D-B208-51F120220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428" y="1822647"/>
            <a:ext cx="6899060" cy="1260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52"/>
          <p:cNvSpPr txBox="1">
            <a:spLocks noGrp="1"/>
          </p:cNvSpPr>
          <p:nvPr>
            <p:ph type="title"/>
          </p:nvPr>
        </p:nvSpPr>
        <p:spPr>
          <a:xfrm>
            <a:off x="720000" y="468337"/>
            <a:ext cx="7704000" cy="457200"/>
          </a:xfrm>
          <a:prstGeom prst="rect">
            <a:avLst/>
          </a:prstGeom>
        </p:spPr>
        <p:txBody>
          <a:bodyPr spcFirstLastPara="1" wrap="square" lIns="0" tIns="0" rIns="0" bIns="0" anchor="t" anchorCtr="0">
            <a:noAutofit/>
          </a:bodyPr>
          <a:lstStyle/>
          <a:p>
            <a:pPr lvl="0"/>
            <a:r>
              <a:rPr lang="en-US" sz="3000" b="0" dirty="0">
                <a:solidFill>
                  <a:schemeClr val="accent5"/>
                </a:solidFill>
              </a:rPr>
              <a:t>5. </a:t>
            </a:r>
            <a:r>
              <a:rPr lang="en-US" sz="3000" b="0" dirty="0" err="1">
                <a:solidFill>
                  <a:schemeClr val="accent5"/>
                </a:solidFill>
              </a:rPr>
              <a:t>Tổng</a:t>
            </a:r>
            <a:r>
              <a:rPr lang="en-US" sz="3000" b="0" dirty="0">
                <a:solidFill>
                  <a:schemeClr val="accent5"/>
                </a:solidFill>
              </a:rPr>
              <a:t> </a:t>
            </a:r>
            <a:r>
              <a:rPr lang="en-US" sz="3000" b="0" dirty="0" err="1">
                <a:solidFill>
                  <a:schemeClr val="accent5"/>
                </a:solidFill>
              </a:rPr>
              <a:t>quan</a:t>
            </a:r>
            <a:r>
              <a:rPr lang="en-US" sz="3000" b="0" dirty="0">
                <a:solidFill>
                  <a:schemeClr val="accent5"/>
                </a:solidFill>
              </a:rPr>
              <a:t> </a:t>
            </a:r>
            <a:r>
              <a:rPr lang="en-US" sz="3000" b="0" dirty="0" err="1">
                <a:solidFill>
                  <a:schemeClr val="accent5"/>
                </a:solidFill>
              </a:rPr>
              <a:t>về</a:t>
            </a:r>
            <a:r>
              <a:rPr lang="en-US" sz="3000" b="0" dirty="0">
                <a:solidFill>
                  <a:schemeClr val="accent5"/>
                </a:solidFill>
              </a:rPr>
              <a:t> </a:t>
            </a:r>
            <a:r>
              <a:rPr lang="en-US" sz="3000" b="0" dirty="0" err="1">
                <a:solidFill>
                  <a:schemeClr val="accent5"/>
                </a:solidFill>
              </a:rPr>
              <a:t>MediaPlayer</a:t>
            </a:r>
            <a:endParaRPr sz="3000" dirty="0">
              <a:solidFill>
                <a:schemeClr val="accent5"/>
              </a:solidFill>
            </a:endParaRPr>
          </a:p>
        </p:txBody>
      </p:sp>
      <p:sp>
        <p:nvSpPr>
          <p:cNvPr id="2" name="Rectangle 1">
            <a:extLst>
              <a:ext uri="{FF2B5EF4-FFF2-40B4-BE49-F238E27FC236}">
                <a16:creationId xmlns:a16="http://schemas.microsoft.com/office/drawing/2014/main" id="{E47616BB-7ECA-495B-B3F8-469EF16055B0}"/>
              </a:ext>
            </a:extLst>
          </p:cNvPr>
          <p:cNvSpPr/>
          <p:nvPr/>
        </p:nvSpPr>
        <p:spPr>
          <a:xfrm>
            <a:off x="854148" y="1212265"/>
            <a:ext cx="7843283" cy="1015663"/>
          </a:xfrm>
          <a:prstGeom prst="rect">
            <a:avLst/>
          </a:prstGeom>
        </p:spPr>
        <p:txBody>
          <a:bodyPr wrap="square">
            <a:spAutoFit/>
          </a:bodyPr>
          <a:lstStyle/>
          <a:p>
            <a:r>
              <a:rPr lang="vi-VN" sz="2000" dirty="0">
                <a:solidFill>
                  <a:schemeClr val="tx1"/>
                </a:solidFill>
                <a:latin typeface="Segoe UI Historic" panose="020B0502040204020203" pitchFamily="34" charset="0"/>
              </a:rPr>
              <a:t>Khung đa phương tiện Android bao gồm hỗ trợ phát nhiều loại phương tiện phổ biến, để bạn có thể dễ dàng tích hợp âm thanh, video và hình ảnh vào các ứng dụng của mình</a:t>
            </a:r>
            <a:endParaRPr lang="en-US" sz="2000" dirty="0">
              <a:solidFill>
                <a:schemeClr val="tx1"/>
              </a:solidFill>
            </a:endParaRPr>
          </a:p>
        </p:txBody>
      </p:sp>
      <p:sp>
        <p:nvSpPr>
          <p:cNvPr id="3" name="Rectangle 2">
            <a:extLst>
              <a:ext uri="{FF2B5EF4-FFF2-40B4-BE49-F238E27FC236}">
                <a16:creationId xmlns:a16="http://schemas.microsoft.com/office/drawing/2014/main" id="{80E55318-8BA8-400D-91DD-0CD6E1B938A1}"/>
              </a:ext>
            </a:extLst>
          </p:cNvPr>
          <p:cNvSpPr/>
          <p:nvPr/>
        </p:nvSpPr>
        <p:spPr>
          <a:xfrm>
            <a:off x="720000" y="2571750"/>
            <a:ext cx="3280065" cy="477054"/>
          </a:xfrm>
          <a:prstGeom prst="rect">
            <a:avLst/>
          </a:prstGeom>
        </p:spPr>
        <p:txBody>
          <a:bodyPr wrap="none">
            <a:spAutoFit/>
          </a:bodyPr>
          <a:lstStyle/>
          <a:p>
            <a:r>
              <a:rPr lang="vi-VN" sz="2500" dirty="0">
                <a:solidFill>
                  <a:schemeClr val="accent5"/>
                </a:solidFill>
                <a:latin typeface="Segoe UI Historic" panose="020B0502040204020203" pitchFamily="34" charset="0"/>
              </a:rPr>
              <a:t>5.1 Những thứ cơ bản</a:t>
            </a:r>
            <a:endParaRPr lang="en-US" sz="2500" dirty="0">
              <a:solidFill>
                <a:schemeClr val="accent5"/>
              </a:solidFill>
            </a:endParaRPr>
          </a:p>
        </p:txBody>
      </p:sp>
      <p:sp>
        <p:nvSpPr>
          <p:cNvPr id="4" name="Rectangle 3">
            <a:extLst>
              <a:ext uri="{FF2B5EF4-FFF2-40B4-BE49-F238E27FC236}">
                <a16:creationId xmlns:a16="http://schemas.microsoft.com/office/drawing/2014/main" id="{260946B0-CE70-47FC-AC27-825C821253E5}"/>
              </a:ext>
            </a:extLst>
          </p:cNvPr>
          <p:cNvSpPr/>
          <p:nvPr/>
        </p:nvSpPr>
        <p:spPr>
          <a:xfrm>
            <a:off x="854148" y="3177346"/>
            <a:ext cx="7569852" cy="1015663"/>
          </a:xfrm>
          <a:prstGeom prst="rect">
            <a:avLst/>
          </a:prstGeom>
        </p:spPr>
        <p:txBody>
          <a:bodyPr wrap="square">
            <a:spAutoFit/>
          </a:bodyPr>
          <a:lstStyle/>
          <a:p>
            <a:r>
              <a:rPr lang="en-US" sz="2000" dirty="0">
                <a:solidFill>
                  <a:schemeClr val="tx1"/>
                </a:solidFill>
                <a:latin typeface="Segoe UI Historic" panose="020B0502040204020203" pitchFamily="34" charset="0"/>
              </a:rPr>
              <a:t>Media Player </a:t>
            </a:r>
            <a:r>
              <a:rPr lang="en-US" sz="2000" dirty="0" err="1">
                <a:solidFill>
                  <a:schemeClr val="tx1"/>
                </a:solidFill>
                <a:latin typeface="Segoe UI Historic" panose="020B0502040204020203" pitchFamily="34" charset="0"/>
              </a:rPr>
              <a:t>Lớp</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này</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là</a:t>
            </a:r>
            <a:r>
              <a:rPr lang="en-US" sz="2000" dirty="0">
                <a:solidFill>
                  <a:schemeClr val="tx1"/>
                </a:solidFill>
                <a:latin typeface="Segoe UI Historic" panose="020B0502040204020203" pitchFamily="34" charset="0"/>
              </a:rPr>
              <a:t> API </a:t>
            </a:r>
            <a:r>
              <a:rPr lang="en-US" sz="2000" dirty="0" err="1">
                <a:solidFill>
                  <a:schemeClr val="tx1"/>
                </a:solidFill>
                <a:latin typeface="Segoe UI Historic" panose="020B0502040204020203" pitchFamily="34" charset="0"/>
              </a:rPr>
              <a:t>chính</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để</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phát</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âm</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thanh</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và</a:t>
            </a:r>
            <a:r>
              <a:rPr lang="en-US" sz="2000" dirty="0">
                <a:solidFill>
                  <a:schemeClr val="tx1"/>
                </a:solidFill>
                <a:latin typeface="Segoe UI Historic" panose="020B0502040204020203" pitchFamily="34" charset="0"/>
              </a:rPr>
              <a:t> video. </a:t>
            </a:r>
            <a:r>
              <a:rPr lang="en-US" sz="2000" dirty="0" err="1">
                <a:solidFill>
                  <a:schemeClr val="tx1"/>
                </a:solidFill>
                <a:latin typeface="Segoe UI Historic" panose="020B0502040204020203" pitchFamily="34" charset="0"/>
              </a:rPr>
              <a:t>AudioManager</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Lớp</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này</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quản</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lý</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các</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nguồn</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âm</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thanh</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và</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đầu</a:t>
            </a:r>
            <a:r>
              <a:rPr lang="en-US" sz="2000" dirty="0">
                <a:solidFill>
                  <a:schemeClr val="tx1"/>
                </a:solidFill>
                <a:latin typeface="Segoe UI Historic" panose="020B0502040204020203" pitchFamily="34" charset="0"/>
              </a:rPr>
              <a:t> ra </a:t>
            </a:r>
            <a:r>
              <a:rPr lang="en-US" sz="2000" dirty="0" err="1">
                <a:solidFill>
                  <a:schemeClr val="tx1"/>
                </a:solidFill>
                <a:latin typeface="Segoe UI Historic" panose="020B0502040204020203" pitchFamily="34" charset="0"/>
              </a:rPr>
              <a:t>âm</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thanh</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trên</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một</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thiết</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bị</a:t>
            </a:r>
            <a:r>
              <a:rPr lang="en-US" sz="2000" dirty="0">
                <a:solidFill>
                  <a:schemeClr val="tx1"/>
                </a:solidFill>
                <a:latin typeface="Segoe UI Historic" panose="020B0502040204020203" pitchFamily="34" charset="0"/>
              </a:rPr>
              <a:t>.</a:t>
            </a:r>
            <a:endParaRPr lang="en-US" sz="20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4" name="Rectangle 3">
            <a:extLst>
              <a:ext uri="{FF2B5EF4-FFF2-40B4-BE49-F238E27FC236}">
                <a16:creationId xmlns:a16="http://schemas.microsoft.com/office/drawing/2014/main" id="{05DF5583-32B7-49D9-938A-795DFEC208FB}"/>
              </a:ext>
            </a:extLst>
          </p:cNvPr>
          <p:cNvSpPr/>
          <p:nvPr/>
        </p:nvSpPr>
        <p:spPr>
          <a:xfrm>
            <a:off x="662763" y="250461"/>
            <a:ext cx="7482213" cy="553998"/>
          </a:xfrm>
          <a:prstGeom prst="rect">
            <a:avLst/>
          </a:prstGeom>
        </p:spPr>
        <p:txBody>
          <a:bodyPr wrap="square">
            <a:spAutoFit/>
          </a:bodyPr>
          <a:lstStyle/>
          <a:p>
            <a:r>
              <a:rPr lang="en-US" sz="3000" dirty="0">
                <a:solidFill>
                  <a:schemeClr val="accent5"/>
                </a:solidFill>
                <a:latin typeface="Segoe UI Historic" panose="020B0502040204020203" pitchFamily="34" charset="0"/>
              </a:rPr>
              <a:t>5.2 </a:t>
            </a:r>
            <a:r>
              <a:rPr lang="en-US" sz="3000" dirty="0" err="1">
                <a:solidFill>
                  <a:schemeClr val="accent5"/>
                </a:solidFill>
                <a:latin typeface="Segoe UI Historic" panose="020B0502040204020203" pitchFamily="34" charset="0"/>
              </a:rPr>
              <a:t>Khai</a:t>
            </a:r>
            <a:r>
              <a:rPr lang="en-US" sz="3000" dirty="0">
                <a:solidFill>
                  <a:schemeClr val="accent5"/>
                </a:solidFill>
                <a:latin typeface="Segoe UI Historic" panose="020B0502040204020203" pitchFamily="34" charset="0"/>
              </a:rPr>
              <a:t> </a:t>
            </a:r>
            <a:r>
              <a:rPr lang="en-US" sz="3000" dirty="0" err="1">
                <a:solidFill>
                  <a:schemeClr val="accent5"/>
                </a:solidFill>
                <a:latin typeface="Segoe UI Historic" panose="020B0502040204020203" pitchFamily="34" charset="0"/>
              </a:rPr>
              <a:t>báo</a:t>
            </a:r>
            <a:r>
              <a:rPr lang="en-US" sz="3000" dirty="0">
                <a:solidFill>
                  <a:schemeClr val="accent5"/>
                </a:solidFill>
                <a:latin typeface="Segoe UI Historic" panose="020B0502040204020203" pitchFamily="34" charset="0"/>
              </a:rPr>
              <a:t> Manifest</a:t>
            </a:r>
            <a:endParaRPr lang="en-US" sz="3000" dirty="0">
              <a:solidFill>
                <a:schemeClr val="accent5"/>
              </a:solidFill>
            </a:endParaRPr>
          </a:p>
        </p:txBody>
      </p:sp>
      <p:sp>
        <p:nvSpPr>
          <p:cNvPr id="5" name="Rectangle 4">
            <a:extLst>
              <a:ext uri="{FF2B5EF4-FFF2-40B4-BE49-F238E27FC236}">
                <a16:creationId xmlns:a16="http://schemas.microsoft.com/office/drawing/2014/main" id="{580875E5-A6E4-4D3D-AFEB-77D9FB5AE7F8}"/>
              </a:ext>
            </a:extLst>
          </p:cNvPr>
          <p:cNvSpPr/>
          <p:nvPr/>
        </p:nvSpPr>
        <p:spPr>
          <a:xfrm>
            <a:off x="1056167" y="856233"/>
            <a:ext cx="7170326" cy="1246495"/>
          </a:xfrm>
          <a:prstGeom prst="rect">
            <a:avLst/>
          </a:prstGeom>
        </p:spPr>
        <p:txBody>
          <a:bodyPr wrap="square">
            <a:spAutoFit/>
          </a:bodyPr>
          <a:lstStyle/>
          <a:p>
            <a:r>
              <a:rPr lang="vi-VN" sz="2500" dirty="0">
                <a:solidFill>
                  <a:schemeClr val="tx1"/>
                </a:solidFill>
                <a:latin typeface="Segoe UI Historic" panose="020B0502040204020203" pitchFamily="34" charset="0"/>
              </a:rPr>
              <a:t>Trước khi bắt đầu phát triển ứng dụng của bạn bằng MediaPlayer, phải khai báo thích hợp để cho phép sử dụng các tính năng</a:t>
            </a:r>
            <a:endParaRPr lang="en-US" sz="2500" dirty="0">
              <a:solidFill>
                <a:schemeClr val="tx1"/>
              </a:solidFill>
            </a:endParaRPr>
          </a:p>
        </p:txBody>
      </p:sp>
      <p:sp>
        <p:nvSpPr>
          <p:cNvPr id="6" name="Rectangle 5">
            <a:extLst>
              <a:ext uri="{FF2B5EF4-FFF2-40B4-BE49-F238E27FC236}">
                <a16:creationId xmlns:a16="http://schemas.microsoft.com/office/drawing/2014/main" id="{0E7DD922-6124-44F1-8F2B-0DE4E535A8A3}"/>
              </a:ext>
            </a:extLst>
          </p:cNvPr>
          <p:cNvSpPr/>
          <p:nvPr/>
        </p:nvSpPr>
        <p:spPr>
          <a:xfrm>
            <a:off x="1591341" y="2194355"/>
            <a:ext cx="5543107" cy="830997"/>
          </a:xfrm>
          <a:prstGeom prst="rect">
            <a:avLst/>
          </a:prstGeom>
        </p:spPr>
        <p:txBody>
          <a:bodyPr wrap="square">
            <a:spAutoFit/>
          </a:bodyPr>
          <a:lstStyle/>
          <a:p>
            <a:pPr algn="ctr"/>
            <a:r>
              <a:rPr lang="en-US" sz="2000" dirty="0" err="1">
                <a:solidFill>
                  <a:schemeClr val="tx1"/>
                </a:solidFill>
                <a:latin typeface="inherit"/>
              </a:rPr>
              <a:t>Quyền</a:t>
            </a:r>
            <a:r>
              <a:rPr lang="en-US" sz="2000" dirty="0">
                <a:solidFill>
                  <a:schemeClr val="tx1"/>
                </a:solidFill>
                <a:latin typeface="inherit"/>
              </a:rPr>
              <a:t> </a:t>
            </a:r>
            <a:r>
              <a:rPr lang="en-US" sz="2000" dirty="0" err="1">
                <a:solidFill>
                  <a:schemeClr val="tx1"/>
                </a:solidFill>
                <a:latin typeface="inherit"/>
              </a:rPr>
              <a:t>truy</a:t>
            </a:r>
            <a:r>
              <a:rPr lang="en-US" sz="2000" dirty="0">
                <a:solidFill>
                  <a:schemeClr val="tx1"/>
                </a:solidFill>
                <a:latin typeface="inherit"/>
              </a:rPr>
              <a:t> </a:t>
            </a:r>
            <a:r>
              <a:rPr lang="en-US" sz="2000" dirty="0" err="1">
                <a:solidFill>
                  <a:schemeClr val="tx1"/>
                </a:solidFill>
                <a:latin typeface="inherit"/>
              </a:rPr>
              <a:t>cập</a:t>
            </a:r>
            <a:r>
              <a:rPr lang="en-US" sz="2000" dirty="0">
                <a:solidFill>
                  <a:schemeClr val="tx1"/>
                </a:solidFill>
                <a:latin typeface="inherit"/>
              </a:rPr>
              <a:t> Internet</a:t>
            </a:r>
          </a:p>
          <a:p>
            <a:br>
              <a:rPr lang="en-US" dirty="0">
                <a:solidFill>
                  <a:srgbClr val="1C1E21"/>
                </a:solidFill>
                <a:latin typeface="Segoe UI Historic" panose="020B0502040204020203" pitchFamily="34" charset="0"/>
              </a:rPr>
            </a:br>
            <a:endParaRPr lang="en-US" dirty="0"/>
          </a:p>
        </p:txBody>
      </p:sp>
      <p:pic>
        <p:nvPicPr>
          <p:cNvPr id="14338" name="Picture 2" descr="Không có mô tả.">
            <a:extLst>
              <a:ext uri="{FF2B5EF4-FFF2-40B4-BE49-F238E27FC236}">
                <a16:creationId xmlns:a16="http://schemas.microsoft.com/office/drawing/2014/main" id="{43D0F20F-0CC4-4C4B-9428-59E1D1D1A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651" y="2678750"/>
            <a:ext cx="7170326" cy="69320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CB3349F-B447-42EF-AF75-2FAA0AF11DC1}"/>
              </a:ext>
            </a:extLst>
          </p:cNvPr>
          <p:cNvSpPr/>
          <p:nvPr/>
        </p:nvSpPr>
        <p:spPr>
          <a:xfrm>
            <a:off x="974649" y="3555207"/>
            <a:ext cx="6935973" cy="400110"/>
          </a:xfrm>
          <a:prstGeom prst="rect">
            <a:avLst/>
          </a:prstGeom>
        </p:spPr>
        <p:txBody>
          <a:bodyPr wrap="square">
            <a:spAutoFit/>
          </a:bodyPr>
          <a:lstStyle/>
          <a:p>
            <a:pPr algn="ctr"/>
            <a:r>
              <a:rPr lang="en-US" sz="2000" dirty="0" err="1">
                <a:solidFill>
                  <a:schemeClr val="tx1"/>
                </a:solidFill>
                <a:latin typeface="Segoe UI Historic" panose="020B0502040204020203" pitchFamily="34" charset="0"/>
              </a:rPr>
              <a:t>Quyền</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khóa</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đánh</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thức</a:t>
            </a:r>
            <a:endParaRPr lang="en-US" sz="2000" dirty="0">
              <a:solidFill>
                <a:schemeClr val="tx1"/>
              </a:solidFill>
            </a:endParaRPr>
          </a:p>
        </p:txBody>
      </p:sp>
      <p:pic>
        <p:nvPicPr>
          <p:cNvPr id="14340" name="Picture 4" descr="Không có mô tả.">
            <a:extLst>
              <a:ext uri="{FF2B5EF4-FFF2-40B4-BE49-F238E27FC236}">
                <a16:creationId xmlns:a16="http://schemas.microsoft.com/office/drawing/2014/main" id="{DAFED95C-7C01-4996-9B4B-C52E8BC7E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167" y="4110663"/>
            <a:ext cx="7088809" cy="630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758FDD99-EE92-4BB4-88A0-8DA7FF923DA9}"/>
              </a:ext>
            </a:extLst>
          </p:cNvPr>
          <p:cNvSpPr>
            <a:spLocks noGrp="1"/>
          </p:cNvSpPr>
          <p:nvPr>
            <p:ph type="title"/>
          </p:nvPr>
        </p:nvSpPr>
        <p:spPr>
          <a:xfrm>
            <a:off x="445348" y="610858"/>
            <a:ext cx="8011081" cy="1346791"/>
          </a:xfrm>
        </p:spPr>
        <p:txBody>
          <a:bodyPr/>
          <a:lstStyle/>
          <a:p>
            <a:pPr fontAlgn="auto"/>
            <a:r>
              <a:rPr lang="en-US" sz="3600" b="0" dirty="0">
                <a:solidFill>
                  <a:schemeClr val="accent5"/>
                </a:solidFill>
                <a:latin typeface="+mn-lt"/>
              </a:rPr>
              <a:t>Audio</a:t>
            </a:r>
            <a:r>
              <a:rPr lang="vi-VN" sz="3600" b="0" dirty="0">
                <a:solidFill>
                  <a:schemeClr val="accent5"/>
                </a:solidFill>
                <a:latin typeface="+mn-lt"/>
              </a:rPr>
              <a:t> và Video là gì?</a:t>
            </a:r>
            <a:br>
              <a:rPr lang="en-US" sz="3600" b="0" dirty="0">
                <a:solidFill>
                  <a:schemeClr val="accent5"/>
                </a:solidFill>
                <a:latin typeface="+mn-lt"/>
              </a:rPr>
            </a:br>
            <a:br>
              <a:rPr lang="vi-VN" sz="1400" b="0" dirty="0">
                <a:solidFill>
                  <a:schemeClr val="accent5"/>
                </a:solidFill>
                <a:latin typeface="+mn-lt"/>
              </a:rPr>
            </a:br>
            <a:endParaRPr lang="en-US" sz="1400" dirty="0">
              <a:solidFill>
                <a:schemeClr val="accent5"/>
              </a:solidFill>
              <a:latin typeface="+mn-lt"/>
            </a:endParaRPr>
          </a:p>
        </p:txBody>
      </p:sp>
      <p:sp>
        <p:nvSpPr>
          <p:cNvPr id="22" name="Rectangle 21">
            <a:extLst>
              <a:ext uri="{FF2B5EF4-FFF2-40B4-BE49-F238E27FC236}">
                <a16:creationId xmlns:a16="http://schemas.microsoft.com/office/drawing/2014/main" id="{0047215F-E3A0-48A5-B460-89AB0AE509CC}"/>
              </a:ext>
            </a:extLst>
          </p:cNvPr>
          <p:cNvSpPr/>
          <p:nvPr/>
        </p:nvSpPr>
        <p:spPr>
          <a:xfrm>
            <a:off x="559981" y="1589053"/>
            <a:ext cx="7896448" cy="2246769"/>
          </a:xfrm>
          <a:prstGeom prst="rect">
            <a:avLst/>
          </a:prstGeom>
        </p:spPr>
        <p:txBody>
          <a:bodyPr wrap="square">
            <a:spAutoFit/>
          </a:bodyPr>
          <a:lstStyle/>
          <a:p>
            <a:r>
              <a:rPr lang="en-US" dirty="0">
                <a:solidFill>
                  <a:schemeClr val="tx1"/>
                </a:solidFill>
                <a:latin typeface="+mn-lt"/>
              </a:rPr>
              <a:t>	</a:t>
            </a:r>
            <a:r>
              <a:rPr lang="vi-VN" dirty="0">
                <a:solidFill>
                  <a:schemeClr val="tx1"/>
                </a:solidFill>
                <a:latin typeface="+mn-lt"/>
              </a:rPr>
              <a:t>Thuật ngữ âm thanh và video thường đề cập đến định dạng lưu trữ phương tiện dựa trên thời gian cho thông tin âm thanh</a:t>
            </a:r>
            <a:r>
              <a:rPr lang="en-US" dirty="0">
                <a:solidFill>
                  <a:schemeClr val="tx1"/>
                </a:solidFill>
                <a:latin typeface="+mn-lt"/>
              </a:rPr>
              <a:t> </a:t>
            </a:r>
            <a:r>
              <a:rPr lang="vi-VN" dirty="0">
                <a:solidFill>
                  <a:schemeClr val="tx1"/>
                </a:solidFill>
                <a:latin typeface="+mn-lt"/>
              </a:rPr>
              <a:t>/nhạc và hình ảnh chuyển động. Ghi âm kỹ thuật số âm thanh và video, còn được gọi là codec âm thanh và video, có thể được nén không nén, nén không mất dữ liệu hoặc nén mất dữ liệu tùy thuộc vào chất lượng mong muốn và trường hợp sử dụng. </a:t>
            </a:r>
            <a:endParaRPr lang="en-US" dirty="0">
              <a:solidFill>
                <a:schemeClr val="tx1"/>
              </a:solidFill>
              <a:latin typeface="+mn-lt"/>
            </a:endParaRPr>
          </a:p>
          <a:p>
            <a:endParaRPr lang="en-US" dirty="0">
              <a:solidFill>
                <a:schemeClr val="tx1"/>
              </a:solidFill>
              <a:latin typeface="+mn-lt"/>
            </a:endParaRPr>
          </a:p>
          <a:p>
            <a:r>
              <a:rPr lang="en-US" dirty="0">
                <a:solidFill>
                  <a:schemeClr val="tx1"/>
                </a:solidFill>
                <a:latin typeface="+mn-lt"/>
              </a:rPr>
              <a:t>	</a:t>
            </a:r>
            <a:r>
              <a:rPr lang="vi-VN" dirty="0">
                <a:solidFill>
                  <a:schemeClr val="tx1"/>
                </a:solidFill>
                <a:latin typeface="+mn-lt"/>
              </a:rPr>
              <a:t>Âm thanh và video được sử dụng để nâng cao trải nghiệm với các trang Web (ví dụ: nền âm thanh) để phân phát nhạc, video gia đình, bản trình bày, v.v. Nguyên tắc hỗ trợ truy cập nội dung Web khuyến nghị luôn cung cấp các lựa chọn thay thế cho phương tiện dựa trên thời gian, chẳng hạn như chú thích, mô tả, hoặc ngôn ngữ ký hiệu</a:t>
            </a:r>
            <a:br>
              <a:rPr lang="vi-VN" dirty="0">
                <a:solidFill>
                  <a:schemeClr val="tx1"/>
                </a:solidFill>
                <a:latin typeface="+mn-lt"/>
              </a:rPr>
            </a:br>
            <a:endParaRPr lang="en-US" dirty="0">
              <a:solidFill>
                <a:schemeClr val="tx1"/>
              </a:solidFill>
              <a:latin typeface="+mn-lt"/>
            </a:endParaRPr>
          </a:p>
        </p:txBody>
      </p:sp>
    </p:spTree>
    <p:extLst>
      <p:ext uri="{BB962C8B-B14F-4D97-AF65-F5344CB8AC3E}">
        <p14:creationId xmlns:p14="http://schemas.microsoft.com/office/powerpoint/2010/main" val="394500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6" name="Rectangle 15">
            <a:extLst>
              <a:ext uri="{FF2B5EF4-FFF2-40B4-BE49-F238E27FC236}">
                <a16:creationId xmlns:a16="http://schemas.microsoft.com/office/drawing/2014/main" id="{6AC1972F-1072-42A1-9937-B21F33B6CA34}"/>
              </a:ext>
            </a:extLst>
          </p:cNvPr>
          <p:cNvSpPr/>
          <p:nvPr/>
        </p:nvSpPr>
        <p:spPr>
          <a:xfrm>
            <a:off x="875414" y="458678"/>
            <a:ext cx="7474688" cy="984885"/>
          </a:xfrm>
          <a:prstGeom prst="rect">
            <a:avLst/>
          </a:prstGeom>
        </p:spPr>
        <p:txBody>
          <a:bodyPr wrap="square">
            <a:spAutoFit/>
          </a:bodyPr>
          <a:lstStyle/>
          <a:p>
            <a:r>
              <a:rPr lang="en-US" sz="3000" dirty="0">
                <a:solidFill>
                  <a:schemeClr val="accent5"/>
                </a:solidFill>
                <a:latin typeface="inherit"/>
              </a:rPr>
              <a:t>5.3 </a:t>
            </a:r>
            <a:r>
              <a:rPr lang="en-US" sz="3000" dirty="0" err="1">
                <a:solidFill>
                  <a:schemeClr val="accent5"/>
                </a:solidFill>
                <a:latin typeface="inherit"/>
              </a:rPr>
              <a:t>Sử</a:t>
            </a:r>
            <a:r>
              <a:rPr lang="en-US" sz="3000" dirty="0">
                <a:solidFill>
                  <a:schemeClr val="accent5"/>
                </a:solidFill>
                <a:latin typeface="inherit"/>
              </a:rPr>
              <a:t> </a:t>
            </a:r>
            <a:r>
              <a:rPr lang="en-US" sz="3000" dirty="0" err="1">
                <a:solidFill>
                  <a:schemeClr val="accent5"/>
                </a:solidFill>
                <a:latin typeface="inherit"/>
              </a:rPr>
              <a:t>dụng</a:t>
            </a:r>
            <a:r>
              <a:rPr lang="en-US" sz="3000" dirty="0">
                <a:solidFill>
                  <a:schemeClr val="accent5"/>
                </a:solidFill>
                <a:latin typeface="inherit"/>
              </a:rPr>
              <a:t> </a:t>
            </a:r>
            <a:r>
              <a:rPr lang="en-US" sz="3000" dirty="0" err="1">
                <a:solidFill>
                  <a:schemeClr val="accent5"/>
                </a:solidFill>
                <a:latin typeface="inherit"/>
              </a:rPr>
              <a:t>MediaPlayer</a:t>
            </a:r>
            <a:endParaRPr lang="en-US" sz="3000" dirty="0">
              <a:solidFill>
                <a:schemeClr val="accent5"/>
              </a:solidFill>
              <a:latin typeface="inherit"/>
            </a:endParaRPr>
          </a:p>
          <a:p>
            <a:br>
              <a:rPr lang="en-US" dirty="0">
                <a:solidFill>
                  <a:srgbClr val="1C1E21"/>
                </a:solidFill>
                <a:latin typeface="Segoe UI Historic" panose="020B0502040204020203" pitchFamily="34" charset="0"/>
              </a:rPr>
            </a:br>
            <a:endParaRPr lang="en-US" dirty="0"/>
          </a:p>
        </p:txBody>
      </p:sp>
      <p:sp>
        <p:nvSpPr>
          <p:cNvPr id="17" name="Rectangle 16">
            <a:extLst>
              <a:ext uri="{FF2B5EF4-FFF2-40B4-BE49-F238E27FC236}">
                <a16:creationId xmlns:a16="http://schemas.microsoft.com/office/drawing/2014/main" id="{BBB34604-6308-4B7A-9928-95517BF05AAF}"/>
              </a:ext>
            </a:extLst>
          </p:cNvPr>
          <p:cNvSpPr/>
          <p:nvPr/>
        </p:nvSpPr>
        <p:spPr>
          <a:xfrm>
            <a:off x="764521" y="1638799"/>
            <a:ext cx="3554817" cy="1015663"/>
          </a:xfrm>
          <a:prstGeom prst="rect">
            <a:avLst/>
          </a:prstGeom>
        </p:spPr>
        <p:txBody>
          <a:bodyPr wrap="square">
            <a:spAutoFit/>
          </a:bodyPr>
          <a:lstStyle/>
          <a:p>
            <a:r>
              <a:rPr lang="vi-VN" sz="2000" dirty="0">
                <a:solidFill>
                  <a:schemeClr val="tx1"/>
                </a:solidFill>
                <a:latin typeface="Segoe UI Historic" panose="020B0502040204020203" pitchFamily="34" charset="0"/>
              </a:rPr>
              <a:t>ví dụ về cách phát âm thanh có sẵn dưới dạng tài nguyên thô cục bộ</a:t>
            </a:r>
            <a:endParaRPr lang="en-US" sz="2000" dirty="0">
              <a:solidFill>
                <a:schemeClr val="tx1"/>
              </a:solidFill>
            </a:endParaRPr>
          </a:p>
        </p:txBody>
      </p:sp>
      <p:pic>
        <p:nvPicPr>
          <p:cNvPr id="15362" name="Picture 2" descr="Không có mô tả.">
            <a:extLst>
              <a:ext uri="{FF2B5EF4-FFF2-40B4-BE49-F238E27FC236}">
                <a16:creationId xmlns:a16="http://schemas.microsoft.com/office/drawing/2014/main" id="{1556F7EC-0AD5-4321-BE0C-E3A90EAC0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45" y="2962430"/>
            <a:ext cx="3799367" cy="127653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699A2681-3AAE-4AC0-A68F-39296C7D5E10}"/>
              </a:ext>
            </a:extLst>
          </p:cNvPr>
          <p:cNvSpPr/>
          <p:nvPr/>
        </p:nvSpPr>
        <p:spPr>
          <a:xfrm>
            <a:off x="5263117" y="951120"/>
            <a:ext cx="2934587" cy="1015663"/>
          </a:xfrm>
          <a:prstGeom prst="rect">
            <a:avLst/>
          </a:prstGeom>
        </p:spPr>
        <p:txBody>
          <a:bodyPr wrap="square">
            <a:spAutoFit/>
          </a:bodyPr>
          <a:lstStyle/>
          <a:p>
            <a:r>
              <a:rPr lang="en-US" sz="2000" dirty="0" err="1">
                <a:solidFill>
                  <a:schemeClr val="tx1"/>
                </a:solidFill>
                <a:latin typeface="Segoe UI Historic" panose="020B0502040204020203" pitchFamily="34" charset="0"/>
              </a:rPr>
              <a:t>Và</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đây</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là</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cách</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bạn</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có</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thể</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có</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một</a:t>
            </a:r>
            <a:r>
              <a:rPr lang="en-US" sz="2000" dirty="0">
                <a:solidFill>
                  <a:schemeClr val="tx1"/>
                </a:solidFill>
                <a:latin typeface="Segoe UI Historic" panose="020B0502040204020203" pitchFamily="34" charset="0"/>
              </a:rPr>
              <a:t> URI </a:t>
            </a:r>
            <a:r>
              <a:rPr lang="en-US" sz="2000" dirty="0" err="1">
                <a:solidFill>
                  <a:schemeClr val="tx1"/>
                </a:solidFill>
                <a:latin typeface="Segoe UI Historic" panose="020B0502040204020203" pitchFamily="34" charset="0"/>
              </a:rPr>
              <a:t>có</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sẵn</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cục</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bộ</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trong</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hệ</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thống</a:t>
            </a:r>
            <a:endParaRPr lang="en-US" sz="2000" dirty="0">
              <a:solidFill>
                <a:schemeClr val="tx1"/>
              </a:solidFill>
            </a:endParaRPr>
          </a:p>
        </p:txBody>
      </p:sp>
      <p:pic>
        <p:nvPicPr>
          <p:cNvPr id="15364" name="Picture 4" descr="Không có mô tả.">
            <a:extLst>
              <a:ext uri="{FF2B5EF4-FFF2-40B4-BE49-F238E27FC236}">
                <a16:creationId xmlns:a16="http://schemas.microsoft.com/office/drawing/2014/main" id="{C1428412-4D03-4D83-8688-B692985EE6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5781" y="2200699"/>
            <a:ext cx="4287910" cy="26193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2" name="Rectangle 1">
            <a:extLst>
              <a:ext uri="{FF2B5EF4-FFF2-40B4-BE49-F238E27FC236}">
                <a16:creationId xmlns:a16="http://schemas.microsoft.com/office/drawing/2014/main" id="{735FC6FE-56B6-4663-A228-87DE17E83D0E}"/>
              </a:ext>
            </a:extLst>
          </p:cNvPr>
          <p:cNvSpPr/>
          <p:nvPr/>
        </p:nvSpPr>
        <p:spPr>
          <a:xfrm>
            <a:off x="2783958" y="620339"/>
            <a:ext cx="3576084" cy="1138773"/>
          </a:xfrm>
          <a:prstGeom prst="rect">
            <a:avLst/>
          </a:prstGeom>
        </p:spPr>
        <p:txBody>
          <a:bodyPr wrap="square">
            <a:spAutoFit/>
          </a:bodyPr>
          <a:lstStyle/>
          <a:p>
            <a:r>
              <a:rPr lang="en-US" sz="2000" dirty="0" err="1">
                <a:solidFill>
                  <a:schemeClr val="tx1"/>
                </a:solidFill>
                <a:latin typeface="inherit"/>
              </a:rPr>
              <a:t>Phát</a:t>
            </a:r>
            <a:r>
              <a:rPr lang="en-US" sz="2000" dirty="0">
                <a:solidFill>
                  <a:schemeClr val="tx1"/>
                </a:solidFill>
                <a:latin typeface="inherit"/>
              </a:rPr>
              <a:t> </a:t>
            </a:r>
            <a:r>
              <a:rPr lang="en-US" sz="2000" dirty="0" err="1">
                <a:solidFill>
                  <a:schemeClr val="tx1"/>
                </a:solidFill>
                <a:latin typeface="inherit"/>
              </a:rPr>
              <a:t>từ</a:t>
            </a:r>
            <a:r>
              <a:rPr lang="en-US" sz="2000" dirty="0">
                <a:solidFill>
                  <a:schemeClr val="tx1"/>
                </a:solidFill>
                <a:latin typeface="inherit"/>
              </a:rPr>
              <a:t> </a:t>
            </a:r>
            <a:r>
              <a:rPr lang="en-US" sz="2000" dirty="0" err="1">
                <a:solidFill>
                  <a:schemeClr val="tx1"/>
                </a:solidFill>
                <a:latin typeface="inherit"/>
              </a:rPr>
              <a:t>một</a:t>
            </a:r>
            <a:r>
              <a:rPr lang="en-US" sz="2000" dirty="0">
                <a:solidFill>
                  <a:schemeClr val="tx1"/>
                </a:solidFill>
                <a:latin typeface="inherit"/>
              </a:rPr>
              <a:t> URL </a:t>
            </a:r>
            <a:r>
              <a:rPr lang="en-US" sz="2000" dirty="0" err="1">
                <a:solidFill>
                  <a:schemeClr val="tx1"/>
                </a:solidFill>
                <a:latin typeface="inherit"/>
              </a:rPr>
              <a:t>từ</a:t>
            </a:r>
            <a:r>
              <a:rPr lang="en-US" sz="2000" dirty="0">
                <a:solidFill>
                  <a:schemeClr val="tx1"/>
                </a:solidFill>
                <a:latin typeface="inherit"/>
              </a:rPr>
              <a:t> </a:t>
            </a:r>
            <a:r>
              <a:rPr lang="en-US" sz="2000" dirty="0" err="1">
                <a:solidFill>
                  <a:schemeClr val="tx1"/>
                </a:solidFill>
                <a:latin typeface="inherit"/>
              </a:rPr>
              <a:t>xa</a:t>
            </a:r>
            <a:r>
              <a:rPr lang="en-US" sz="2000" dirty="0">
                <a:solidFill>
                  <a:schemeClr val="tx1"/>
                </a:solidFill>
                <a:latin typeface="inherit"/>
              </a:rPr>
              <a:t> </a:t>
            </a:r>
            <a:r>
              <a:rPr lang="en-US" sz="2000" dirty="0" err="1">
                <a:solidFill>
                  <a:schemeClr val="tx1"/>
                </a:solidFill>
                <a:latin typeface="inherit"/>
              </a:rPr>
              <a:t>thông</a:t>
            </a:r>
            <a:r>
              <a:rPr lang="en-US" sz="2000" dirty="0">
                <a:solidFill>
                  <a:schemeClr val="tx1"/>
                </a:solidFill>
                <a:latin typeface="inherit"/>
              </a:rPr>
              <a:t> qua </a:t>
            </a:r>
            <a:r>
              <a:rPr lang="en-US" sz="2000" dirty="0" err="1">
                <a:solidFill>
                  <a:schemeClr val="tx1"/>
                </a:solidFill>
                <a:latin typeface="inherit"/>
              </a:rPr>
              <a:t>truyền</a:t>
            </a:r>
            <a:r>
              <a:rPr lang="en-US" sz="2000" dirty="0">
                <a:solidFill>
                  <a:schemeClr val="tx1"/>
                </a:solidFill>
                <a:latin typeface="inherit"/>
              </a:rPr>
              <a:t> </a:t>
            </a:r>
            <a:r>
              <a:rPr lang="en-US" sz="2000" dirty="0" err="1">
                <a:solidFill>
                  <a:schemeClr val="tx1"/>
                </a:solidFill>
                <a:latin typeface="inherit"/>
              </a:rPr>
              <a:t>trực</a:t>
            </a:r>
            <a:r>
              <a:rPr lang="en-US" sz="2000" dirty="0">
                <a:solidFill>
                  <a:schemeClr val="tx1"/>
                </a:solidFill>
                <a:latin typeface="inherit"/>
              </a:rPr>
              <a:t> </a:t>
            </a:r>
            <a:r>
              <a:rPr lang="en-US" sz="2000" dirty="0" err="1">
                <a:solidFill>
                  <a:schemeClr val="tx1"/>
                </a:solidFill>
                <a:latin typeface="inherit"/>
              </a:rPr>
              <a:t>tuyến</a:t>
            </a:r>
            <a:r>
              <a:rPr lang="en-US" sz="2000" dirty="0">
                <a:solidFill>
                  <a:schemeClr val="tx1"/>
                </a:solidFill>
                <a:latin typeface="inherit"/>
              </a:rPr>
              <a:t> HTTP</a:t>
            </a:r>
          </a:p>
          <a:p>
            <a:br>
              <a:rPr lang="en-US" dirty="0">
                <a:solidFill>
                  <a:srgbClr val="1C1E21"/>
                </a:solidFill>
                <a:latin typeface="Segoe UI Historic" panose="020B0502040204020203" pitchFamily="34" charset="0"/>
              </a:rPr>
            </a:br>
            <a:endParaRPr lang="en-US" dirty="0"/>
          </a:p>
        </p:txBody>
      </p:sp>
      <p:pic>
        <p:nvPicPr>
          <p:cNvPr id="16386" name="Picture 2" descr="Không có mô tả.">
            <a:extLst>
              <a:ext uri="{FF2B5EF4-FFF2-40B4-BE49-F238E27FC236}">
                <a16:creationId xmlns:a16="http://schemas.microsoft.com/office/drawing/2014/main" id="{CCA739FD-9561-4C19-8D20-E270169F9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141" y="1759112"/>
            <a:ext cx="6128303" cy="2984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7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3" name="Rectangle 2">
            <a:extLst>
              <a:ext uri="{FF2B5EF4-FFF2-40B4-BE49-F238E27FC236}">
                <a16:creationId xmlns:a16="http://schemas.microsoft.com/office/drawing/2014/main" id="{9D8DEA68-F2F2-487B-9173-4A98EE6B00A8}"/>
              </a:ext>
            </a:extLst>
          </p:cNvPr>
          <p:cNvSpPr/>
          <p:nvPr/>
        </p:nvSpPr>
        <p:spPr>
          <a:xfrm>
            <a:off x="760887" y="291351"/>
            <a:ext cx="6632285" cy="553998"/>
          </a:xfrm>
          <a:prstGeom prst="rect">
            <a:avLst/>
          </a:prstGeom>
        </p:spPr>
        <p:txBody>
          <a:bodyPr wrap="square">
            <a:spAutoFit/>
          </a:bodyPr>
          <a:lstStyle/>
          <a:p>
            <a:r>
              <a:rPr lang="en-US" sz="3000" dirty="0">
                <a:solidFill>
                  <a:schemeClr val="accent5"/>
                </a:solidFill>
                <a:latin typeface="Segoe UI Historic" panose="020B0502040204020203" pitchFamily="34" charset="0"/>
              </a:rPr>
              <a:t>5.4 </a:t>
            </a:r>
            <a:r>
              <a:rPr lang="en-US" sz="3000" dirty="0" err="1">
                <a:solidFill>
                  <a:schemeClr val="accent5"/>
                </a:solidFill>
                <a:latin typeface="Segoe UI Historic" panose="020B0502040204020203" pitchFamily="34" charset="0"/>
              </a:rPr>
              <a:t>Quản</a:t>
            </a:r>
            <a:r>
              <a:rPr lang="en-US" sz="3000" dirty="0">
                <a:solidFill>
                  <a:schemeClr val="accent5"/>
                </a:solidFill>
                <a:latin typeface="Segoe UI Historic" panose="020B0502040204020203" pitchFamily="34" charset="0"/>
              </a:rPr>
              <a:t> </a:t>
            </a:r>
            <a:r>
              <a:rPr lang="en-US" sz="3000" dirty="0" err="1">
                <a:solidFill>
                  <a:schemeClr val="accent5"/>
                </a:solidFill>
                <a:latin typeface="Segoe UI Historic" panose="020B0502040204020203" pitchFamily="34" charset="0"/>
              </a:rPr>
              <a:t>lý</a:t>
            </a:r>
            <a:r>
              <a:rPr lang="en-US" sz="3000" dirty="0">
                <a:solidFill>
                  <a:schemeClr val="accent5"/>
                </a:solidFill>
                <a:latin typeface="Segoe UI Historic" panose="020B0502040204020203" pitchFamily="34" charset="0"/>
              </a:rPr>
              <a:t> </a:t>
            </a:r>
            <a:r>
              <a:rPr lang="en-US" sz="3000" dirty="0" err="1">
                <a:solidFill>
                  <a:schemeClr val="accent5"/>
                </a:solidFill>
                <a:latin typeface="Segoe UI Historic" panose="020B0502040204020203" pitchFamily="34" charset="0"/>
              </a:rPr>
              <a:t>trạng</a:t>
            </a:r>
            <a:r>
              <a:rPr lang="en-US" sz="3000" dirty="0">
                <a:solidFill>
                  <a:schemeClr val="accent5"/>
                </a:solidFill>
                <a:latin typeface="Segoe UI Historic" panose="020B0502040204020203" pitchFamily="34" charset="0"/>
              </a:rPr>
              <a:t> </a:t>
            </a:r>
            <a:r>
              <a:rPr lang="en-US" sz="3000" dirty="0" err="1">
                <a:solidFill>
                  <a:schemeClr val="accent5"/>
                </a:solidFill>
                <a:latin typeface="Segoe UI Historic" panose="020B0502040204020203" pitchFamily="34" charset="0"/>
              </a:rPr>
              <a:t>thái</a:t>
            </a:r>
            <a:endParaRPr lang="en-US" sz="3000" dirty="0">
              <a:solidFill>
                <a:schemeClr val="accent5"/>
              </a:solidFill>
            </a:endParaRPr>
          </a:p>
        </p:txBody>
      </p:sp>
      <p:sp>
        <p:nvSpPr>
          <p:cNvPr id="4" name="Rectangle 3">
            <a:extLst>
              <a:ext uri="{FF2B5EF4-FFF2-40B4-BE49-F238E27FC236}">
                <a16:creationId xmlns:a16="http://schemas.microsoft.com/office/drawing/2014/main" id="{63EAE383-E598-44DC-93FA-E689BE9BAADE}"/>
              </a:ext>
            </a:extLst>
          </p:cNvPr>
          <p:cNvSpPr/>
          <p:nvPr/>
        </p:nvSpPr>
        <p:spPr>
          <a:xfrm>
            <a:off x="1006549" y="1212110"/>
            <a:ext cx="7322288" cy="1015663"/>
          </a:xfrm>
          <a:prstGeom prst="rect">
            <a:avLst/>
          </a:prstGeom>
        </p:spPr>
        <p:txBody>
          <a:bodyPr wrap="square">
            <a:spAutoFit/>
          </a:bodyPr>
          <a:lstStyle/>
          <a:p>
            <a:r>
              <a:rPr lang="en-US" sz="2000" dirty="0" err="1">
                <a:solidFill>
                  <a:schemeClr val="tx1"/>
                </a:solidFill>
                <a:latin typeface="Segoe UI Historic" panose="020B0502040204020203" pitchFamily="34" charset="0"/>
              </a:rPr>
              <a:t>MediaPlayer</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có</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một</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trạng</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thái</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bên</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trong</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mà</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bạn</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phải</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luôn</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biết</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khi</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viết</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mã</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của</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mình</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bởi</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vì</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một</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số</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hoạt</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động</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nhất</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định</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chỉ</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có</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hiệu</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lực</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khi</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trình</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phát</a:t>
            </a:r>
            <a:r>
              <a:rPr lang="en-US" sz="2000" dirty="0">
                <a:solidFill>
                  <a:schemeClr val="tx1"/>
                </a:solidFill>
                <a:latin typeface="Segoe UI Historic" panose="020B0502040204020203" pitchFamily="34" charset="0"/>
              </a:rPr>
              <a:t> ở </a:t>
            </a:r>
            <a:r>
              <a:rPr lang="en-US" sz="2000" dirty="0" err="1">
                <a:solidFill>
                  <a:schemeClr val="tx1"/>
                </a:solidFill>
                <a:latin typeface="Segoe UI Historic" panose="020B0502040204020203" pitchFamily="34" charset="0"/>
              </a:rPr>
              <a:t>các</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trạng</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thái</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cụ</a:t>
            </a:r>
            <a:r>
              <a:rPr lang="en-US" sz="2000" dirty="0">
                <a:solidFill>
                  <a:schemeClr val="tx1"/>
                </a:solidFill>
                <a:latin typeface="Segoe UI Historic" panose="020B0502040204020203" pitchFamily="34" charset="0"/>
              </a:rPr>
              <a:t> </a:t>
            </a:r>
            <a:r>
              <a:rPr lang="en-US" sz="2000" dirty="0" err="1">
                <a:solidFill>
                  <a:schemeClr val="tx1"/>
                </a:solidFill>
                <a:latin typeface="Segoe UI Historic" panose="020B0502040204020203" pitchFamily="34" charset="0"/>
              </a:rPr>
              <a:t>thể</a:t>
            </a:r>
            <a:endParaRPr lang="en-US" sz="2000" dirty="0">
              <a:solidFill>
                <a:schemeClr val="tx1"/>
              </a:solidFill>
            </a:endParaRPr>
          </a:p>
        </p:txBody>
      </p:sp>
      <p:sp>
        <p:nvSpPr>
          <p:cNvPr id="5" name="Rectangle 4">
            <a:extLst>
              <a:ext uri="{FF2B5EF4-FFF2-40B4-BE49-F238E27FC236}">
                <a16:creationId xmlns:a16="http://schemas.microsoft.com/office/drawing/2014/main" id="{239CD257-C0F7-46C0-BC68-96072DE190C7}"/>
              </a:ext>
            </a:extLst>
          </p:cNvPr>
          <p:cNvSpPr/>
          <p:nvPr/>
        </p:nvSpPr>
        <p:spPr>
          <a:xfrm>
            <a:off x="760887" y="2423285"/>
            <a:ext cx="7567950" cy="984885"/>
          </a:xfrm>
          <a:prstGeom prst="rect">
            <a:avLst/>
          </a:prstGeom>
        </p:spPr>
        <p:txBody>
          <a:bodyPr wrap="square">
            <a:spAutoFit/>
          </a:bodyPr>
          <a:lstStyle/>
          <a:p>
            <a:r>
              <a:rPr lang="en-US" sz="3000" dirty="0">
                <a:solidFill>
                  <a:schemeClr val="accent5"/>
                </a:solidFill>
                <a:latin typeface="inherit"/>
              </a:rPr>
              <a:t>5.5 </a:t>
            </a:r>
            <a:r>
              <a:rPr lang="en-US" sz="3000" dirty="0" err="1">
                <a:solidFill>
                  <a:schemeClr val="accent5"/>
                </a:solidFill>
                <a:latin typeface="inherit"/>
              </a:rPr>
              <a:t>Sử</a:t>
            </a:r>
            <a:r>
              <a:rPr lang="en-US" sz="3000" dirty="0">
                <a:solidFill>
                  <a:schemeClr val="accent5"/>
                </a:solidFill>
                <a:latin typeface="inherit"/>
              </a:rPr>
              <a:t> </a:t>
            </a:r>
            <a:r>
              <a:rPr lang="en-US" sz="3000" dirty="0" err="1">
                <a:solidFill>
                  <a:schemeClr val="accent5"/>
                </a:solidFill>
                <a:latin typeface="inherit"/>
              </a:rPr>
              <a:t>dụng</a:t>
            </a:r>
            <a:r>
              <a:rPr lang="en-US" sz="3000" dirty="0">
                <a:solidFill>
                  <a:schemeClr val="accent5"/>
                </a:solidFill>
                <a:latin typeface="inherit"/>
              </a:rPr>
              <a:t> </a:t>
            </a:r>
            <a:r>
              <a:rPr lang="en-US" sz="3000" dirty="0" err="1">
                <a:solidFill>
                  <a:schemeClr val="accent5"/>
                </a:solidFill>
                <a:latin typeface="inherit"/>
              </a:rPr>
              <a:t>khóa</a:t>
            </a:r>
            <a:r>
              <a:rPr lang="en-US" sz="3000" dirty="0">
                <a:solidFill>
                  <a:schemeClr val="accent5"/>
                </a:solidFill>
                <a:latin typeface="inherit"/>
              </a:rPr>
              <a:t> </a:t>
            </a:r>
            <a:r>
              <a:rPr lang="en-US" sz="3000" dirty="0" err="1">
                <a:solidFill>
                  <a:schemeClr val="accent5"/>
                </a:solidFill>
                <a:latin typeface="inherit"/>
              </a:rPr>
              <a:t>chế</a:t>
            </a:r>
            <a:r>
              <a:rPr lang="en-US" sz="3000" dirty="0">
                <a:solidFill>
                  <a:schemeClr val="accent5"/>
                </a:solidFill>
                <a:latin typeface="inherit"/>
              </a:rPr>
              <a:t> </a:t>
            </a:r>
            <a:r>
              <a:rPr lang="en-US" sz="3000" dirty="0" err="1">
                <a:solidFill>
                  <a:schemeClr val="accent5"/>
                </a:solidFill>
                <a:latin typeface="inherit"/>
              </a:rPr>
              <a:t>độ</a:t>
            </a:r>
            <a:r>
              <a:rPr lang="en-US" sz="3000" dirty="0">
                <a:solidFill>
                  <a:schemeClr val="accent5"/>
                </a:solidFill>
                <a:latin typeface="inherit"/>
              </a:rPr>
              <a:t> </a:t>
            </a:r>
            <a:r>
              <a:rPr lang="en-US" sz="3000" dirty="0" err="1">
                <a:solidFill>
                  <a:schemeClr val="accent5"/>
                </a:solidFill>
                <a:latin typeface="inherit"/>
              </a:rPr>
              <a:t>thức</a:t>
            </a:r>
            <a:endParaRPr lang="en-US" sz="3000" dirty="0">
              <a:solidFill>
                <a:schemeClr val="accent5"/>
              </a:solidFill>
              <a:latin typeface="inherit"/>
            </a:endParaRPr>
          </a:p>
          <a:p>
            <a:br>
              <a:rPr lang="en-US" dirty="0">
                <a:solidFill>
                  <a:srgbClr val="1C1E21"/>
                </a:solidFill>
                <a:latin typeface="Segoe UI Historic" panose="020B0502040204020203" pitchFamily="34" charset="0"/>
              </a:rPr>
            </a:br>
            <a:endParaRPr lang="en-US" dirty="0"/>
          </a:p>
        </p:txBody>
      </p:sp>
      <p:sp>
        <p:nvSpPr>
          <p:cNvPr id="6" name="Rectangle 5">
            <a:extLst>
              <a:ext uri="{FF2B5EF4-FFF2-40B4-BE49-F238E27FC236}">
                <a16:creationId xmlns:a16="http://schemas.microsoft.com/office/drawing/2014/main" id="{D1C3DE8A-AB65-456A-820D-FA035A24A808}"/>
              </a:ext>
            </a:extLst>
          </p:cNvPr>
          <p:cNvSpPr/>
          <p:nvPr/>
        </p:nvSpPr>
        <p:spPr>
          <a:xfrm>
            <a:off x="1006550" y="3095850"/>
            <a:ext cx="4033284" cy="1323439"/>
          </a:xfrm>
          <a:prstGeom prst="rect">
            <a:avLst/>
          </a:prstGeom>
        </p:spPr>
        <p:txBody>
          <a:bodyPr wrap="square">
            <a:spAutoFit/>
          </a:bodyPr>
          <a:lstStyle/>
          <a:p>
            <a:r>
              <a:rPr lang="vi-VN" sz="2000" dirty="0">
                <a:solidFill>
                  <a:schemeClr val="tx1"/>
                </a:solidFill>
                <a:latin typeface="Segoe UI Historic" panose="020B0502040204020203" pitchFamily="34" charset="0"/>
              </a:rPr>
              <a:t>Khi thiết kế các ứng dụng phát nội dung đa phương tiện, thiết bị có thể chuyển sang chế độ ngủ trong khi dịch vụ của bạn đang chạy.</a:t>
            </a:r>
            <a:endParaRPr lang="en-US" sz="2000" dirty="0">
              <a:solidFill>
                <a:schemeClr val="tx1"/>
              </a:solidFill>
            </a:endParaRPr>
          </a:p>
        </p:txBody>
      </p:sp>
      <p:pic>
        <p:nvPicPr>
          <p:cNvPr id="17410" name="Picture 2" descr="Không có mô tả.">
            <a:extLst>
              <a:ext uri="{FF2B5EF4-FFF2-40B4-BE49-F238E27FC236}">
                <a16:creationId xmlns:a16="http://schemas.microsoft.com/office/drawing/2014/main" id="{4761E91E-2541-4BF7-A318-12FBBA565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497" y="3037375"/>
            <a:ext cx="3595913" cy="132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45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3" name="Rectangle 2">
            <a:extLst>
              <a:ext uri="{FF2B5EF4-FFF2-40B4-BE49-F238E27FC236}">
                <a16:creationId xmlns:a16="http://schemas.microsoft.com/office/drawing/2014/main" id="{9D8DEA68-F2F2-487B-9173-4A98EE6B00A8}"/>
              </a:ext>
            </a:extLst>
          </p:cNvPr>
          <p:cNvSpPr/>
          <p:nvPr/>
        </p:nvSpPr>
        <p:spPr>
          <a:xfrm>
            <a:off x="760888" y="291351"/>
            <a:ext cx="6540136" cy="1231106"/>
          </a:xfrm>
          <a:prstGeom prst="rect">
            <a:avLst/>
          </a:prstGeom>
        </p:spPr>
        <p:txBody>
          <a:bodyPr wrap="square">
            <a:spAutoFit/>
          </a:bodyPr>
          <a:lstStyle/>
          <a:p>
            <a:r>
              <a:rPr lang="en-US" sz="3000" dirty="0">
                <a:solidFill>
                  <a:schemeClr val="accent5"/>
                </a:solidFill>
                <a:latin typeface="Segoe UI Historic" panose="020B0502040204020203" pitchFamily="34" charset="0"/>
              </a:rPr>
              <a:t>6.0 </a:t>
            </a:r>
            <a:r>
              <a:rPr lang="en-US" sz="3000" dirty="0" err="1">
                <a:solidFill>
                  <a:schemeClr val="accent5"/>
                </a:solidFill>
              </a:rPr>
              <a:t>ExoPlayer</a:t>
            </a:r>
            <a:endParaRPr lang="en-US" sz="3000" dirty="0">
              <a:solidFill>
                <a:schemeClr val="accent5"/>
              </a:solidFill>
            </a:endParaRPr>
          </a:p>
          <a:p>
            <a:br>
              <a:rPr lang="en-US" dirty="0"/>
            </a:br>
            <a:endParaRPr lang="en-US" sz="3000" dirty="0">
              <a:solidFill>
                <a:schemeClr val="tx1"/>
              </a:solidFill>
            </a:endParaRPr>
          </a:p>
        </p:txBody>
      </p:sp>
      <p:sp>
        <p:nvSpPr>
          <p:cNvPr id="10" name="Rectangle 9">
            <a:extLst>
              <a:ext uri="{FF2B5EF4-FFF2-40B4-BE49-F238E27FC236}">
                <a16:creationId xmlns:a16="http://schemas.microsoft.com/office/drawing/2014/main" id="{344DD94C-0967-4A3B-A0D4-144817257524}"/>
              </a:ext>
            </a:extLst>
          </p:cNvPr>
          <p:cNvSpPr/>
          <p:nvPr/>
        </p:nvSpPr>
        <p:spPr>
          <a:xfrm>
            <a:off x="1088065" y="1143723"/>
            <a:ext cx="6540135" cy="1138773"/>
          </a:xfrm>
          <a:prstGeom prst="rect">
            <a:avLst/>
          </a:prstGeom>
        </p:spPr>
        <p:txBody>
          <a:bodyPr wrap="square">
            <a:spAutoFit/>
          </a:bodyPr>
          <a:lstStyle/>
          <a:p>
            <a:r>
              <a:rPr lang="vi-VN" sz="2000" dirty="0">
                <a:solidFill>
                  <a:schemeClr val="tx1"/>
                </a:solidFill>
                <a:latin typeface="inherit"/>
              </a:rPr>
              <a:t>ExoPlayer là một dự án mã nguồn mở không thuộc khuôn khổ Android và được phân phối riêng biệt với Android SDK</a:t>
            </a:r>
          </a:p>
          <a:p>
            <a:br>
              <a:rPr lang="vi-VN" dirty="0">
                <a:solidFill>
                  <a:srgbClr val="1C1E21"/>
                </a:solidFill>
                <a:latin typeface="Segoe UI Historic" panose="020B0502040204020203" pitchFamily="34" charset="0"/>
              </a:rPr>
            </a:br>
            <a:endParaRPr lang="en-US" dirty="0"/>
          </a:p>
        </p:txBody>
      </p:sp>
      <p:sp>
        <p:nvSpPr>
          <p:cNvPr id="11" name="Rectangle 10">
            <a:extLst>
              <a:ext uri="{FF2B5EF4-FFF2-40B4-BE49-F238E27FC236}">
                <a16:creationId xmlns:a16="http://schemas.microsoft.com/office/drawing/2014/main" id="{139E585B-5EBB-42A4-8E1F-B54FAE6827D8}"/>
              </a:ext>
            </a:extLst>
          </p:cNvPr>
          <p:cNvSpPr/>
          <p:nvPr/>
        </p:nvSpPr>
        <p:spPr>
          <a:xfrm>
            <a:off x="1555897" y="1910030"/>
            <a:ext cx="7254950" cy="1446550"/>
          </a:xfrm>
          <a:prstGeom prst="rect">
            <a:avLst/>
          </a:prstGeom>
        </p:spPr>
        <p:txBody>
          <a:bodyPr wrap="square">
            <a:spAutoFit/>
          </a:bodyPr>
          <a:lstStyle/>
          <a:p>
            <a:r>
              <a:rPr lang="en-US" sz="2000" dirty="0">
                <a:solidFill>
                  <a:schemeClr val="tx1"/>
                </a:solidFill>
                <a:latin typeface="inherit"/>
              </a:rPr>
              <a:t>C</a:t>
            </a:r>
            <a:r>
              <a:rPr lang="vi-VN" sz="2000" dirty="0">
                <a:solidFill>
                  <a:schemeClr val="tx1"/>
                </a:solidFill>
                <a:latin typeface="inherit"/>
              </a:rPr>
              <a:t>ác thành phần âm thanh và video tiêu chuẩn của ExoPlayer được xây dựng trên API MediaCodec của Android, được phát hành trong Android 4.1 (API cấp 16).</a:t>
            </a:r>
          </a:p>
          <a:p>
            <a:br>
              <a:rPr lang="vi-VN" dirty="0">
                <a:solidFill>
                  <a:srgbClr val="1C1E21"/>
                </a:solidFill>
                <a:latin typeface="Segoe UI Historic" panose="020B0502040204020203" pitchFamily="34" charset="0"/>
              </a:rPr>
            </a:br>
            <a:endParaRPr lang="en-US" dirty="0"/>
          </a:p>
        </p:txBody>
      </p:sp>
      <p:sp>
        <p:nvSpPr>
          <p:cNvPr id="12" name="Rectangle 11">
            <a:extLst>
              <a:ext uri="{FF2B5EF4-FFF2-40B4-BE49-F238E27FC236}">
                <a16:creationId xmlns:a16="http://schemas.microsoft.com/office/drawing/2014/main" id="{0868DCA0-7139-4D0D-8362-DB9E4B175C1D}"/>
              </a:ext>
            </a:extLst>
          </p:cNvPr>
          <p:cNvSpPr/>
          <p:nvPr/>
        </p:nvSpPr>
        <p:spPr>
          <a:xfrm>
            <a:off x="2080437" y="2943113"/>
            <a:ext cx="6305108" cy="1754326"/>
          </a:xfrm>
          <a:prstGeom prst="rect">
            <a:avLst/>
          </a:prstGeom>
        </p:spPr>
        <p:txBody>
          <a:bodyPr wrap="square">
            <a:spAutoFit/>
          </a:bodyPr>
          <a:lstStyle/>
          <a:p>
            <a:r>
              <a:rPr lang="vi-VN" sz="2000" dirty="0">
                <a:solidFill>
                  <a:schemeClr val="tx1"/>
                </a:solidFill>
                <a:latin typeface="inherit"/>
              </a:rPr>
              <a:t>ExoPlayer hỗ trợ các tính năng như Phát trực tuyến thích ứng động qua HTTP (DASH), SmoothStreaming và Mã hóa chung, vốn không được MediaPlayer hỗ trợ. Nó được thiết kế để dễ dàng tùy chỉnh và mở rộng.</a:t>
            </a:r>
          </a:p>
          <a:p>
            <a:br>
              <a:rPr lang="vi-VN" dirty="0">
                <a:solidFill>
                  <a:srgbClr val="1C1E21"/>
                </a:solidFill>
                <a:latin typeface="Segoe UI Historic" panose="020B0502040204020203" pitchFamily="34" charset="0"/>
              </a:rPr>
            </a:br>
            <a:endParaRPr lang="en-US" dirty="0"/>
          </a:p>
        </p:txBody>
      </p:sp>
    </p:spTree>
    <p:extLst>
      <p:ext uri="{BB962C8B-B14F-4D97-AF65-F5344CB8AC3E}">
        <p14:creationId xmlns:p14="http://schemas.microsoft.com/office/powerpoint/2010/main" val="12354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5F20-1012-4632-AA2D-77FE7FE33E79}"/>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99B727B6-F0BE-4E6F-8EED-1A2C05F155AE}"/>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id="{F583E355-CADA-4354-B8F0-0D15BC877989}"/>
              </a:ext>
            </a:extLst>
          </p:cNvPr>
          <p:cNvSpPr>
            <a:spLocks noGrp="1"/>
          </p:cNvSpPr>
          <p:nvPr>
            <p:ph type="title" idx="2"/>
          </p:nvPr>
        </p:nvSpPr>
        <p:spPr/>
        <p:txBody>
          <a:bodyPr/>
          <a:lstStyle/>
          <a:p>
            <a:endParaRPr lang="en-US"/>
          </a:p>
        </p:txBody>
      </p:sp>
      <p:sp>
        <p:nvSpPr>
          <p:cNvPr id="5" name="Subtitle 4">
            <a:extLst>
              <a:ext uri="{FF2B5EF4-FFF2-40B4-BE49-F238E27FC236}">
                <a16:creationId xmlns:a16="http://schemas.microsoft.com/office/drawing/2014/main" id="{639B159A-F847-45E6-AA4D-1AAC35105FE6}"/>
              </a:ext>
            </a:extLst>
          </p:cNvPr>
          <p:cNvSpPr>
            <a:spLocks noGrp="1"/>
          </p:cNvSpPr>
          <p:nvPr>
            <p:ph type="subTitle" idx="3"/>
          </p:nvPr>
        </p:nvSpPr>
        <p:spPr/>
        <p:txBody>
          <a:bodyPr/>
          <a:lstStyle/>
          <a:p>
            <a:endParaRPr lang="en-US"/>
          </a:p>
        </p:txBody>
      </p:sp>
      <p:sp>
        <p:nvSpPr>
          <p:cNvPr id="6" name="Title 5">
            <a:extLst>
              <a:ext uri="{FF2B5EF4-FFF2-40B4-BE49-F238E27FC236}">
                <a16:creationId xmlns:a16="http://schemas.microsoft.com/office/drawing/2014/main" id="{88D7077B-9164-4239-8BCE-DADA30A1DA5D}"/>
              </a:ext>
            </a:extLst>
          </p:cNvPr>
          <p:cNvSpPr>
            <a:spLocks noGrp="1"/>
          </p:cNvSpPr>
          <p:nvPr>
            <p:ph type="title" idx="4"/>
          </p:nvPr>
        </p:nvSpPr>
        <p:spPr/>
        <p:txBody>
          <a:bodyPr/>
          <a:lstStyle/>
          <a:p>
            <a:endParaRPr lang="en-US"/>
          </a:p>
        </p:txBody>
      </p:sp>
      <p:sp>
        <p:nvSpPr>
          <p:cNvPr id="7" name="Subtitle 6">
            <a:extLst>
              <a:ext uri="{FF2B5EF4-FFF2-40B4-BE49-F238E27FC236}">
                <a16:creationId xmlns:a16="http://schemas.microsoft.com/office/drawing/2014/main" id="{35A1119E-1ADC-46D3-8B55-95D825902E25}"/>
              </a:ext>
            </a:extLst>
          </p:cNvPr>
          <p:cNvSpPr>
            <a:spLocks noGrp="1"/>
          </p:cNvSpPr>
          <p:nvPr>
            <p:ph type="subTitle" idx="5"/>
          </p:nvPr>
        </p:nvSpPr>
        <p:spPr/>
        <p:txBody>
          <a:bodyPr/>
          <a:lstStyle/>
          <a:p>
            <a:endParaRPr lang="en-US"/>
          </a:p>
        </p:txBody>
      </p:sp>
      <p:sp>
        <p:nvSpPr>
          <p:cNvPr id="8" name="Title 7">
            <a:extLst>
              <a:ext uri="{FF2B5EF4-FFF2-40B4-BE49-F238E27FC236}">
                <a16:creationId xmlns:a16="http://schemas.microsoft.com/office/drawing/2014/main" id="{980D33B1-EB24-4425-A8CE-EFD047A19D1D}"/>
              </a:ext>
            </a:extLst>
          </p:cNvPr>
          <p:cNvSpPr>
            <a:spLocks noGrp="1"/>
          </p:cNvSpPr>
          <p:nvPr>
            <p:ph type="title" idx="6"/>
          </p:nvPr>
        </p:nvSpPr>
        <p:spPr/>
        <p:txBody>
          <a:bodyPr/>
          <a:lstStyle/>
          <a:p>
            <a:endParaRPr lang="en-US"/>
          </a:p>
        </p:txBody>
      </p:sp>
      <p:pic>
        <p:nvPicPr>
          <p:cNvPr id="1026" name="Picture 2" descr="Hình nền powerpoint slide thank you thuyết trình đẹp ấn tượng nhất">
            <a:extLst>
              <a:ext uri="{FF2B5EF4-FFF2-40B4-BE49-F238E27FC236}">
                <a16:creationId xmlns:a16="http://schemas.microsoft.com/office/drawing/2014/main" id="{3C52AA90-9609-46DD-ABCA-2F79557E2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84" y="-39872"/>
            <a:ext cx="9484242" cy="533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47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34"/>
          <p:cNvSpPr txBox="1">
            <a:spLocks noGrp="1"/>
          </p:cNvSpPr>
          <p:nvPr>
            <p:ph type="title"/>
          </p:nvPr>
        </p:nvSpPr>
        <p:spPr>
          <a:xfrm>
            <a:off x="720002" y="1698075"/>
            <a:ext cx="4112811" cy="457200"/>
          </a:xfrm>
          <a:prstGeom prst="rect">
            <a:avLst/>
          </a:prstGeom>
        </p:spPr>
        <p:txBody>
          <a:bodyPr spcFirstLastPara="1" wrap="square" lIns="91425" tIns="91425" rIns="91425" bIns="91425" anchor="ctr" anchorCtr="0">
            <a:noAutofit/>
          </a:bodyPr>
          <a:lstStyle/>
          <a:p>
            <a:pPr lvl="0">
              <a:spcAft>
                <a:spcPts val="1600"/>
              </a:spcAft>
            </a:pPr>
            <a:r>
              <a:rPr lang="vi-VN" sz="1600" dirty="0"/>
              <a:t>Các phương tiện hỗ trợ</a:t>
            </a:r>
          </a:p>
        </p:txBody>
      </p:sp>
      <p:sp>
        <p:nvSpPr>
          <p:cNvPr id="958" name="Google Shape;958;p34"/>
          <p:cNvSpPr txBox="1">
            <a:spLocks noGrp="1"/>
          </p:cNvSpPr>
          <p:nvPr>
            <p:ph type="title" idx="2"/>
          </p:nvPr>
        </p:nvSpPr>
        <p:spPr>
          <a:xfrm>
            <a:off x="720013" y="1149375"/>
            <a:ext cx="14838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60" name="Google Shape;960;p34"/>
          <p:cNvSpPr txBox="1">
            <a:spLocks noGrp="1"/>
          </p:cNvSpPr>
          <p:nvPr>
            <p:ph type="title" idx="3"/>
          </p:nvPr>
        </p:nvSpPr>
        <p:spPr>
          <a:xfrm>
            <a:off x="4882832" y="1698075"/>
            <a:ext cx="3360600" cy="449400"/>
          </a:xfrm>
          <a:prstGeom prst="rect">
            <a:avLst/>
          </a:prstGeom>
        </p:spPr>
        <p:txBody>
          <a:bodyPr spcFirstLastPara="1" wrap="square" lIns="91425" tIns="91425" rIns="91425" bIns="91425" anchor="ctr" anchorCtr="0">
            <a:noAutofit/>
          </a:bodyPr>
          <a:lstStyle/>
          <a:p>
            <a:r>
              <a:rPr lang="vi-VN" sz="1600" b="0" dirty="0"/>
              <a:t>Tổng quan về kiến trúc ứng dụng phương tiện</a:t>
            </a:r>
            <a:endParaRPr lang="en-US" sz="1600" dirty="0"/>
          </a:p>
        </p:txBody>
      </p:sp>
      <p:sp>
        <p:nvSpPr>
          <p:cNvPr id="961" name="Google Shape;961;p34"/>
          <p:cNvSpPr txBox="1">
            <a:spLocks noGrp="1"/>
          </p:cNvSpPr>
          <p:nvPr>
            <p:ph type="title" idx="4"/>
          </p:nvPr>
        </p:nvSpPr>
        <p:spPr>
          <a:xfrm>
            <a:off x="4882832" y="1149375"/>
            <a:ext cx="14838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63" name="Google Shape;963;p34"/>
          <p:cNvSpPr txBox="1">
            <a:spLocks noGrp="1"/>
          </p:cNvSpPr>
          <p:nvPr>
            <p:ph type="title" idx="6"/>
          </p:nvPr>
        </p:nvSpPr>
        <p:spPr>
          <a:xfrm>
            <a:off x="719990" y="2920013"/>
            <a:ext cx="3395100" cy="457200"/>
          </a:xfrm>
          <a:prstGeom prst="rect">
            <a:avLst/>
          </a:prstGeom>
        </p:spPr>
        <p:txBody>
          <a:bodyPr spcFirstLastPara="1" wrap="square" lIns="91425" tIns="91425" rIns="91425" bIns="91425" anchor="ctr" anchorCtr="0">
            <a:noAutofit/>
          </a:bodyPr>
          <a:lstStyle/>
          <a:p>
            <a:pPr fontAlgn="base"/>
            <a:r>
              <a:rPr lang="en-US" sz="1600" b="0" dirty="0" err="1"/>
              <a:t>Định</a:t>
            </a:r>
            <a:r>
              <a:rPr lang="en-US" sz="1600" b="0" dirty="0"/>
              <a:t> </a:t>
            </a:r>
            <a:r>
              <a:rPr lang="en-US" sz="1600" b="0" dirty="0" err="1"/>
              <a:t>tuyến</a:t>
            </a:r>
            <a:r>
              <a:rPr lang="en-US" sz="1600" b="0" dirty="0"/>
              <a:t> </a:t>
            </a:r>
            <a:r>
              <a:rPr lang="en-US" sz="1600" b="0" dirty="0" err="1"/>
              <a:t>giữa</a:t>
            </a:r>
            <a:r>
              <a:rPr lang="en-US" sz="1600" b="0" dirty="0"/>
              <a:t> </a:t>
            </a:r>
            <a:r>
              <a:rPr lang="en-US" sz="1600" b="0" dirty="0" err="1"/>
              <a:t>các</a:t>
            </a:r>
            <a:r>
              <a:rPr lang="en-US" sz="1600" b="0" dirty="0"/>
              <a:t> </a:t>
            </a:r>
            <a:r>
              <a:rPr lang="en-US" sz="1600" b="0" dirty="0" err="1"/>
              <a:t>thiết</a:t>
            </a:r>
            <a:r>
              <a:rPr lang="en-US" sz="1600" b="0" dirty="0"/>
              <a:t> </a:t>
            </a:r>
            <a:r>
              <a:rPr lang="en-US" sz="1600" b="0" dirty="0" err="1"/>
              <a:t>bị</a:t>
            </a:r>
            <a:endParaRPr lang="en-US" sz="1600" b="0" dirty="0"/>
          </a:p>
        </p:txBody>
      </p:sp>
      <p:sp>
        <p:nvSpPr>
          <p:cNvPr id="964" name="Google Shape;964;p34"/>
          <p:cNvSpPr txBox="1">
            <a:spLocks noGrp="1"/>
          </p:cNvSpPr>
          <p:nvPr>
            <p:ph type="title" idx="7"/>
          </p:nvPr>
        </p:nvSpPr>
        <p:spPr>
          <a:xfrm>
            <a:off x="720000" y="2371313"/>
            <a:ext cx="14838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66" name="Google Shape;966;p34"/>
          <p:cNvSpPr txBox="1">
            <a:spLocks noGrp="1"/>
          </p:cNvSpPr>
          <p:nvPr>
            <p:ph type="title" idx="9"/>
          </p:nvPr>
        </p:nvSpPr>
        <p:spPr>
          <a:xfrm>
            <a:off x="4832884" y="2839545"/>
            <a:ext cx="3360600" cy="624212"/>
          </a:xfrm>
          <a:prstGeom prst="rect">
            <a:avLst/>
          </a:prstGeom>
        </p:spPr>
        <p:txBody>
          <a:bodyPr spcFirstLastPara="1" wrap="square" lIns="91425" tIns="91425" rIns="91425" bIns="91425" anchor="ctr" anchorCtr="0">
            <a:noAutofit/>
          </a:bodyPr>
          <a:lstStyle/>
          <a:p>
            <a:pPr lvl="0"/>
            <a:r>
              <a:rPr lang="en-US" sz="1600" b="0" dirty="0" err="1"/>
              <a:t>Kiểm</a:t>
            </a:r>
            <a:r>
              <a:rPr lang="en-US" sz="1600" b="0" dirty="0"/>
              <a:t> </a:t>
            </a:r>
            <a:r>
              <a:rPr lang="en-US" sz="1600" b="0" dirty="0" err="1"/>
              <a:t>soát</a:t>
            </a:r>
            <a:r>
              <a:rPr lang="en-US" sz="1600" b="0" dirty="0"/>
              <a:t> </a:t>
            </a:r>
            <a:r>
              <a:rPr lang="en-US" sz="1600" b="0" dirty="0" err="1"/>
              <a:t>biên</a:t>
            </a:r>
            <a:r>
              <a:rPr lang="en-US" sz="1600" b="0" dirty="0"/>
              <a:t> </a:t>
            </a:r>
            <a:r>
              <a:rPr lang="en-US" sz="1600" b="0" dirty="0" err="1"/>
              <a:t>độ</a:t>
            </a:r>
            <a:r>
              <a:rPr lang="en-US" sz="1600" b="0" dirty="0"/>
              <a:t> </a:t>
            </a:r>
            <a:r>
              <a:rPr lang="en-US" sz="1600" b="0" dirty="0" err="1"/>
              <a:t>với</a:t>
            </a:r>
            <a:r>
              <a:rPr lang="en-US" sz="1600" b="0" dirty="0"/>
              <a:t> </a:t>
            </a:r>
            <a:r>
              <a:rPr lang="en-US" sz="1600" b="0" dirty="0" err="1"/>
              <a:t>VolumeShaper</a:t>
            </a:r>
            <a:endParaRPr lang="en-US" sz="1600" dirty="0"/>
          </a:p>
        </p:txBody>
      </p:sp>
      <p:sp>
        <p:nvSpPr>
          <p:cNvPr id="967" name="Google Shape;967;p34"/>
          <p:cNvSpPr txBox="1">
            <a:spLocks noGrp="1"/>
          </p:cNvSpPr>
          <p:nvPr>
            <p:ph type="title" idx="13"/>
          </p:nvPr>
        </p:nvSpPr>
        <p:spPr>
          <a:xfrm>
            <a:off x="4882832" y="2379113"/>
            <a:ext cx="14838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969" name="Google Shape;969;p34"/>
          <p:cNvSpPr txBox="1">
            <a:spLocks noGrp="1"/>
          </p:cNvSpPr>
          <p:nvPr>
            <p:ph type="title" idx="15"/>
          </p:nvPr>
        </p:nvSpPr>
        <p:spPr>
          <a:xfrm>
            <a:off x="720000" y="46833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solidFill>
                  <a:schemeClr val="accent5"/>
                </a:solidFill>
              </a:rPr>
              <a:t>Nội</a:t>
            </a:r>
            <a:r>
              <a:rPr lang="en-US" dirty="0">
                <a:solidFill>
                  <a:schemeClr val="accent5"/>
                </a:solidFill>
              </a:rPr>
              <a:t> Dung </a:t>
            </a:r>
            <a:r>
              <a:rPr lang="en-US" dirty="0" err="1">
                <a:solidFill>
                  <a:schemeClr val="accent5"/>
                </a:solidFill>
              </a:rPr>
              <a:t>Chính</a:t>
            </a:r>
            <a:endParaRPr dirty="0">
              <a:solidFill>
                <a:schemeClr val="accent5"/>
              </a:solidFill>
            </a:endParaRPr>
          </a:p>
        </p:txBody>
      </p:sp>
      <p:sp>
        <p:nvSpPr>
          <p:cNvPr id="11" name="Google Shape;963;p34">
            <a:extLst>
              <a:ext uri="{FF2B5EF4-FFF2-40B4-BE49-F238E27FC236}">
                <a16:creationId xmlns:a16="http://schemas.microsoft.com/office/drawing/2014/main" id="{8282C008-A4BA-4177-ACA7-2696CFFE4E44}"/>
              </a:ext>
            </a:extLst>
          </p:cNvPr>
          <p:cNvSpPr txBox="1">
            <a:spLocks/>
          </p:cNvSpPr>
          <p:nvPr/>
        </p:nvSpPr>
        <p:spPr>
          <a:xfrm>
            <a:off x="576595" y="4370551"/>
            <a:ext cx="3681889"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Lexend Exa"/>
              <a:buNone/>
              <a:defRPr sz="2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9pPr>
          </a:lstStyle>
          <a:p>
            <a:pPr lvl="0" algn="ctr">
              <a:spcAft>
                <a:spcPts val="1600"/>
              </a:spcAft>
            </a:pPr>
            <a:r>
              <a:rPr lang="en-US" sz="1600" b="0" dirty="0" err="1"/>
              <a:t>Tổng</a:t>
            </a:r>
            <a:r>
              <a:rPr lang="en-US" sz="1600" b="0" dirty="0"/>
              <a:t> </a:t>
            </a:r>
            <a:r>
              <a:rPr lang="en-US" sz="1600" b="0" dirty="0" err="1"/>
              <a:t>quan</a:t>
            </a:r>
            <a:r>
              <a:rPr lang="en-US" sz="1600" b="0" dirty="0"/>
              <a:t> </a:t>
            </a:r>
            <a:r>
              <a:rPr lang="en-US" sz="1600" b="0" dirty="0" err="1"/>
              <a:t>về</a:t>
            </a:r>
            <a:r>
              <a:rPr lang="en-US" sz="1600" b="0" dirty="0"/>
              <a:t> </a:t>
            </a:r>
            <a:r>
              <a:rPr lang="en-US" sz="1600" b="0" dirty="0" err="1"/>
              <a:t>MediaPlayer</a:t>
            </a:r>
            <a:endParaRPr lang="vi-VN" sz="1600" dirty="0"/>
          </a:p>
        </p:txBody>
      </p:sp>
      <p:sp>
        <p:nvSpPr>
          <p:cNvPr id="12" name="Google Shape;964;p34">
            <a:extLst>
              <a:ext uri="{FF2B5EF4-FFF2-40B4-BE49-F238E27FC236}">
                <a16:creationId xmlns:a16="http://schemas.microsoft.com/office/drawing/2014/main" id="{1F273DFD-6BEE-45B4-8D7A-22A863531849}"/>
              </a:ext>
            </a:extLst>
          </p:cNvPr>
          <p:cNvSpPr txBox="1">
            <a:spLocks/>
          </p:cNvSpPr>
          <p:nvPr/>
        </p:nvSpPr>
        <p:spPr>
          <a:xfrm>
            <a:off x="720000" y="3817089"/>
            <a:ext cx="14838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4000" b="1" i="0" u="none" strike="noStrike" cap="none">
                <a:solidFill>
                  <a:schemeClr val="lt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n" dirty="0"/>
              <a:t>05</a:t>
            </a:r>
          </a:p>
        </p:txBody>
      </p:sp>
      <p:sp>
        <p:nvSpPr>
          <p:cNvPr id="13" name="Google Shape;963;p34">
            <a:extLst>
              <a:ext uri="{FF2B5EF4-FFF2-40B4-BE49-F238E27FC236}">
                <a16:creationId xmlns:a16="http://schemas.microsoft.com/office/drawing/2014/main" id="{BC3BB3DF-7EE7-4AB6-B62E-901B74DDABB4}"/>
              </a:ext>
            </a:extLst>
          </p:cNvPr>
          <p:cNvSpPr txBox="1">
            <a:spLocks/>
          </p:cNvSpPr>
          <p:nvPr/>
        </p:nvSpPr>
        <p:spPr>
          <a:xfrm>
            <a:off x="3927182" y="4228495"/>
            <a:ext cx="33951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Lexend Exa"/>
              <a:buNone/>
              <a:defRPr sz="2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2400"/>
              <a:buFont typeface="Lexend Exa"/>
              <a:buNone/>
              <a:defRPr sz="2400" b="1" i="0" u="none" strike="noStrike" cap="none">
                <a:solidFill>
                  <a:schemeClr val="dk1"/>
                </a:solidFill>
                <a:latin typeface="Lexend Exa"/>
                <a:ea typeface="Lexend Exa"/>
                <a:cs typeface="Lexend Exa"/>
                <a:sym typeface="Lexend Exa"/>
              </a:defRPr>
            </a:lvl9pPr>
          </a:lstStyle>
          <a:p>
            <a:pPr algn="ctr" fontAlgn="base"/>
            <a:r>
              <a:rPr lang="en-US" sz="1600" b="0" dirty="0" err="1"/>
              <a:t>ExoPlayer</a:t>
            </a:r>
            <a:endParaRPr lang="en-US" sz="1400" b="0" dirty="0"/>
          </a:p>
        </p:txBody>
      </p:sp>
      <p:sp>
        <p:nvSpPr>
          <p:cNvPr id="14" name="Google Shape;964;p34">
            <a:extLst>
              <a:ext uri="{FF2B5EF4-FFF2-40B4-BE49-F238E27FC236}">
                <a16:creationId xmlns:a16="http://schemas.microsoft.com/office/drawing/2014/main" id="{4CA72A68-0618-43B0-92FF-EFE80C5D6906}"/>
              </a:ext>
            </a:extLst>
          </p:cNvPr>
          <p:cNvSpPr txBox="1">
            <a:spLocks/>
          </p:cNvSpPr>
          <p:nvPr/>
        </p:nvSpPr>
        <p:spPr>
          <a:xfrm>
            <a:off x="4832813" y="3817089"/>
            <a:ext cx="14838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4000" b="1" i="0" u="none" strike="noStrike" cap="none">
                <a:solidFill>
                  <a:schemeClr val="lt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n" dirty="0"/>
              <a:t>06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Google Shape;983;p36">
            <a:extLst>
              <a:ext uri="{FF2B5EF4-FFF2-40B4-BE49-F238E27FC236}">
                <a16:creationId xmlns:a16="http://schemas.microsoft.com/office/drawing/2014/main" id="{DE6BD4E8-DD2D-4CA4-8A95-3BD9072F34B9}"/>
              </a:ext>
            </a:extLst>
          </p:cNvPr>
          <p:cNvSpPr txBox="1">
            <a:spLocks/>
          </p:cNvSpPr>
          <p:nvPr/>
        </p:nvSpPr>
        <p:spPr>
          <a:xfrm>
            <a:off x="850606" y="195415"/>
            <a:ext cx="8612372" cy="8399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4000" b="1" i="0" u="none" strike="noStrike" cap="none">
                <a:solidFill>
                  <a:schemeClr val="lt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vi-VN" sz="3000" dirty="0">
                <a:solidFill>
                  <a:schemeClr val="accent5"/>
                </a:solidFill>
              </a:rPr>
              <a:t>01. Các phương tiện hỗ trợ</a:t>
            </a:r>
          </a:p>
        </p:txBody>
      </p:sp>
      <p:sp>
        <p:nvSpPr>
          <p:cNvPr id="26" name="Google Shape;3457;p38">
            <a:extLst>
              <a:ext uri="{FF2B5EF4-FFF2-40B4-BE49-F238E27FC236}">
                <a16:creationId xmlns:a16="http://schemas.microsoft.com/office/drawing/2014/main" id="{3175D936-F25A-4889-993A-21B3EBCBFF4B}"/>
              </a:ext>
            </a:extLst>
          </p:cNvPr>
          <p:cNvSpPr txBox="1">
            <a:spLocks/>
          </p:cNvSpPr>
          <p:nvPr/>
        </p:nvSpPr>
        <p:spPr>
          <a:xfrm>
            <a:off x="191387" y="1254641"/>
            <a:ext cx="1318438" cy="11979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vi-VN" sz="2000" dirty="0">
                <a:solidFill>
                  <a:schemeClr val="accent5"/>
                </a:solidFill>
                <a:latin typeface="+mn-lt"/>
              </a:rPr>
            </a:br>
            <a:r>
              <a:rPr lang="en-US" sz="2000" dirty="0">
                <a:solidFill>
                  <a:schemeClr val="accent5"/>
                </a:solidFill>
                <a:latin typeface="+mn-lt"/>
              </a:rPr>
              <a:t> Audio Support</a:t>
            </a:r>
          </a:p>
          <a:p>
            <a:endParaRPr lang="vi-VN" dirty="0"/>
          </a:p>
        </p:txBody>
      </p:sp>
      <p:pic>
        <p:nvPicPr>
          <p:cNvPr id="27" name="Picture 26">
            <a:extLst>
              <a:ext uri="{FF2B5EF4-FFF2-40B4-BE49-F238E27FC236}">
                <a16:creationId xmlns:a16="http://schemas.microsoft.com/office/drawing/2014/main" id="{5A2DD980-D7B9-430A-955D-742E4E48133D}"/>
              </a:ext>
            </a:extLst>
          </p:cNvPr>
          <p:cNvPicPr>
            <a:picLocks noChangeAspect="1"/>
          </p:cNvPicPr>
          <p:nvPr/>
        </p:nvPicPr>
        <p:blipFill>
          <a:blip r:embed="rId2"/>
          <a:stretch>
            <a:fillRect/>
          </a:stretch>
        </p:blipFill>
        <p:spPr>
          <a:xfrm>
            <a:off x="2069803" y="1141226"/>
            <a:ext cx="5500577" cy="3386895"/>
          </a:xfrm>
          <a:prstGeom prst="rect">
            <a:avLst/>
          </a:prstGeom>
        </p:spPr>
      </p:pic>
    </p:spTree>
    <p:extLst>
      <p:ext uri="{BB962C8B-B14F-4D97-AF65-F5344CB8AC3E}">
        <p14:creationId xmlns:p14="http://schemas.microsoft.com/office/powerpoint/2010/main" val="117719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Google Shape;983;p36">
            <a:extLst>
              <a:ext uri="{FF2B5EF4-FFF2-40B4-BE49-F238E27FC236}">
                <a16:creationId xmlns:a16="http://schemas.microsoft.com/office/drawing/2014/main" id="{DE6BD4E8-DD2D-4CA4-8A95-3BD9072F34B9}"/>
              </a:ext>
            </a:extLst>
          </p:cNvPr>
          <p:cNvSpPr txBox="1">
            <a:spLocks/>
          </p:cNvSpPr>
          <p:nvPr/>
        </p:nvSpPr>
        <p:spPr>
          <a:xfrm>
            <a:off x="850606" y="195415"/>
            <a:ext cx="8612372" cy="8399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4000" b="1" i="0" u="none" strike="noStrike" cap="none">
                <a:solidFill>
                  <a:schemeClr val="lt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vi-VN" sz="3000" dirty="0">
                <a:solidFill>
                  <a:schemeClr val="accent5"/>
                </a:solidFill>
              </a:rPr>
              <a:t>01. Các phương tiện hỗ trợ</a:t>
            </a:r>
          </a:p>
        </p:txBody>
      </p:sp>
      <p:sp>
        <p:nvSpPr>
          <p:cNvPr id="26" name="Google Shape;3457;p38">
            <a:extLst>
              <a:ext uri="{FF2B5EF4-FFF2-40B4-BE49-F238E27FC236}">
                <a16:creationId xmlns:a16="http://schemas.microsoft.com/office/drawing/2014/main" id="{3175D936-F25A-4889-993A-21B3EBCBFF4B}"/>
              </a:ext>
            </a:extLst>
          </p:cNvPr>
          <p:cNvSpPr txBox="1">
            <a:spLocks/>
          </p:cNvSpPr>
          <p:nvPr/>
        </p:nvSpPr>
        <p:spPr>
          <a:xfrm>
            <a:off x="191386" y="1254641"/>
            <a:ext cx="1382233" cy="14034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vi-VN" sz="2000" dirty="0">
                <a:solidFill>
                  <a:schemeClr val="accent5"/>
                </a:solidFill>
                <a:latin typeface="+mn-lt"/>
              </a:rPr>
            </a:br>
            <a:r>
              <a:rPr lang="en-US" sz="2000" dirty="0">
                <a:solidFill>
                  <a:schemeClr val="accent5"/>
                </a:solidFill>
                <a:latin typeface="+mn-lt"/>
              </a:rPr>
              <a:t> Video Support</a:t>
            </a:r>
          </a:p>
          <a:p>
            <a:endParaRPr lang="vi-VN" dirty="0"/>
          </a:p>
        </p:txBody>
      </p:sp>
      <p:pic>
        <p:nvPicPr>
          <p:cNvPr id="2" name="Picture 1">
            <a:extLst>
              <a:ext uri="{FF2B5EF4-FFF2-40B4-BE49-F238E27FC236}">
                <a16:creationId xmlns:a16="http://schemas.microsoft.com/office/drawing/2014/main" id="{36E3458E-45E0-4076-8E99-FD6F5B50ED8A}"/>
              </a:ext>
            </a:extLst>
          </p:cNvPr>
          <p:cNvPicPr>
            <a:picLocks noChangeAspect="1"/>
          </p:cNvPicPr>
          <p:nvPr/>
        </p:nvPicPr>
        <p:blipFill>
          <a:blip r:embed="rId2"/>
          <a:stretch>
            <a:fillRect/>
          </a:stretch>
        </p:blipFill>
        <p:spPr>
          <a:xfrm>
            <a:off x="1927417" y="1341789"/>
            <a:ext cx="5947763" cy="3212904"/>
          </a:xfrm>
          <a:prstGeom prst="rect">
            <a:avLst/>
          </a:prstGeom>
        </p:spPr>
      </p:pic>
    </p:spTree>
    <p:extLst>
      <p:ext uri="{BB962C8B-B14F-4D97-AF65-F5344CB8AC3E}">
        <p14:creationId xmlns:p14="http://schemas.microsoft.com/office/powerpoint/2010/main" val="227444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37"/>
          <p:cNvSpPr txBox="1">
            <a:spLocks noGrp="1"/>
          </p:cNvSpPr>
          <p:nvPr>
            <p:ph type="title"/>
          </p:nvPr>
        </p:nvSpPr>
        <p:spPr>
          <a:xfrm>
            <a:off x="528614" y="283045"/>
            <a:ext cx="6630642" cy="1085009"/>
          </a:xfrm>
          <a:prstGeom prst="rect">
            <a:avLst/>
          </a:prstGeom>
        </p:spPr>
        <p:txBody>
          <a:bodyPr spcFirstLastPara="1" wrap="square" lIns="0" tIns="0" rIns="0" bIns="0" anchor="t" anchorCtr="0">
            <a:noAutofit/>
          </a:bodyPr>
          <a:lstStyle/>
          <a:p>
            <a:pPr algn="ctr"/>
            <a:r>
              <a:rPr lang="en" sz="2800" dirty="0">
                <a:solidFill>
                  <a:schemeClr val="accent5"/>
                </a:solidFill>
              </a:rPr>
              <a:t>02. </a:t>
            </a:r>
            <a:r>
              <a:rPr lang="vi-VN" sz="2800" b="0" dirty="0">
                <a:solidFill>
                  <a:schemeClr val="accent5"/>
                </a:solidFill>
              </a:rPr>
              <a:t>Tổng quan về kiến trúc ứng dụng phương tiện</a:t>
            </a:r>
            <a:br>
              <a:rPr lang="en-US" sz="2800" dirty="0">
                <a:solidFill>
                  <a:schemeClr val="accent5"/>
                </a:solidFill>
              </a:rPr>
            </a:br>
            <a:endParaRPr sz="2800" dirty="0">
              <a:solidFill>
                <a:schemeClr val="accent5"/>
              </a:solidFill>
            </a:endParaRPr>
          </a:p>
        </p:txBody>
      </p:sp>
      <p:sp>
        <p:nvSpPr>
          <p:cNvPr id="990" name="Google Shape;990;p37"/>
          <p:cNvSpPr txBox="1">
            <a:spLocks noGrp="1"/>
          </p:cNvSpPr>
          <p:nvPr>
            <p:ph type="body" idx="1"/>
          </p:nvPr>
        </p:nvSpPr>
        <p:spPr>
          <a:xfrm>
            <a:off x="408111" y="1464453"/>
            <a:ext cx="3533023" cy="3396002"/>
          </a:xfrm>
          <a:prstGeom prst="rect">
            <a:avLst/>
          </a:prstGeom>
        </p:spPr>
        <p:txBody>
          <a:bodyPr spcFirstLastPara="1" wrap="square" lIns="91425" tIns="91425" rIns="274300" bIns="91425" anchor="t" anchorCtr="0">
            <a:noAutofit/>
          </a:bodyPr>
          <a:lstStyle/>
          <a:p>
            <a:pPr marL="0" lvl="0" indent="0">
              <a:buClr>
                <a:srgbClr val="273D40"/>
              </a:buClr>
              <a:buSzPts val="600"/>
              <a:buNone/>
            </a:pPr>
            <a:r>
              <a:rPr lang="vi-VN" sz="2000" dirty="0">
                <a:latin typeface="+mn-lt"/>
              </a:rPr>
              <a:t>Phần này giải thích cách tách ứng dụng trình phát đa phương tiện thành trình điều khiển phương tiện (đối với giao diện người dùng) và phiên phương tiện (đối với trình phát thực tế)</a:t>
            </a:r>
            <a:endParaRPr sz="2000" dirty="0">
              <a:solidFill>
                <a:schemeClr val="dk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38"/>
          <p:cNvSpPr txBox="1">
            <a:spLocks noGrp="1"/>
          </p:cNvSpPr>
          <p:nvPr>
            <p:ph type="title"/>
          </p:nvPr>
        </p:nvSpPr>
        <p:spPr>
          <a:xfrm>
            <a:off x="720000" y="468337"/>
            <a:ext cx="7704000" cy="457200"/>
          </a:xfrm>
          <a:prstGeom prst="rect">
            <a:avLst/>
          </a:prstGeom>
        </p:spPr>
        <p:txBody>
          <a:bodyPr spcFirstLastPara="1" wrap="square" lIns="0" tIns="0" rIns="0" bIns="0" anchor="t" anchorCtr="0">
            <a:noAutofit/>
          </a:bodyPr>
          <a:lstStyle/>
          <a:p>
            <a:pPr fontAlgn="base"/>
            <a:r>
              <a:rPr lang="en-US" sz="3000" b="0" dirty="0">
                <a:solidFill>
                  <a:schemeClr val="accent5"/>
                </a:solidFill>
              </a:rPr>
              <a:t>2.1 Player and UI</a:t>
            </a:r>
          </a:p>
        </p:txBody>
      </p:sp>
      <p:sp>
        <p:nvSpPr>
          <p:cNvPr id="12" name="Rectangle 11">
            <a:extLst>
              <a:ext uri="{FF2B5EF4-FFF2-40B4-BE49-F238E27FC236}">
                <a16:creationId xmlns:a16="http://schemas.microsoft.com/office/drawing/2014/main" id="{DCD1C92F-E838-4C5A-9641-64192D6DE842}"/>
              </a:ext>
            </a:extLst>
          </p:cNvPr>
          <p:cNvSpPr/>
          <p:nvPr/>
        </p:nvSpPr>
        <p:spPr>
          <a:xfrm>
            <a:off x="506819" y="1201562"/>
            <a:ext cx="3831265" cy="2246769"/>
          </a:xfrm>
          <a:prstGeom prst="rect">
            <a:avLst/>
          </a:prstGeom>
        </p:spPr>
        <p:txBody>
          <a:bodyPr wrap="square">
            <a:spAutoFit/>
          </a:bodyPr>
          <a:lstStyle/>
          <a:p>
            <a:r>
              <a:rPr lang="vi-VN" sz="2000" dirty="0">
                <a:solidFill>
                  <a:schemeClr val="tx1"/>
                </a:solidFill>
                <a:latin typeface="Whitney"/>
              </a:rPr>
              <a:t>Một trình phát đưa phương tiện kỹ thuật số vào và hiển thị nó dưới dạng video và / hoặc âm thanh Một giao diện người dùng với các điều khiển vận chuyển để chạy trình phát và tùy chọn hiển thị trạng thái</a:t>
            </a:r>
            <a:endParaRPr lang="en-US" sz="2000" dirty="0">
              <a:solidFill>
                <a:schemeClr val="tx1"/>
              </a:solidFill>
            </a:endParaRPr>
          </a:p>
        </p:txBody>
      </p:sp>
      <p:pic>
        <p:nvPicPr>
          <p:cNvPr id="1026" name="Picture 2" descr="Không có mô tả.">
            <a:extLst>
              <a:ext uri="{FF2B5EF4-FFF2-40B4-BE49-F238E27FC236}">
                <a16:creationId xmlns:a16="http://schemas.microsoft.com/office/drawing/2014/main" id="{5A60DB80-44CB-43FE-9BE0-AF5F4E306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918" y="1474673"/>
            <a:ext cx="4088065" cy="1700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38"/>
          <p:cNvSpPr txBox="1">
            <a:spLocks noGrp="1"/>
          </p:cNvSpPr>
          <p:nvPr>
            <p:ph type="title"/>
          </p:nvPr>
        </p:nvSpPr>
        <p:spPr>
          <a:xfrm>
            <a:off x="720000" y="468337"/>
            <a:ext cx="7704000" cy="457200"/>
          </a:xfrm>
          <a:prstGeom prst="rect">
            <a:avLst/>
          </a:prstGeom>
        </p:spPr>
        <p:txBody>
          <a:bodyPr spcFirstLastPara="1" wrap="square" lIns="0" tIns="0" rIns="0" bIns="0" anchor="t" anchorCtr="0">
            <a:noAutofit/>
          </a:bodyPr>
          <a:lstStyle/>
          <a:p>
            <a:pPr fontAlgn="base"/>
            <a:r>
              <a:rPr lang="en-US" sz="3000" b="0" dirty="0">
                <a:solidFill>
                  <a:schemeClr val="accent5"/>
                </a:solidFill>
              </a:rPr>
              <a:t>2.1 Player and UI</a:t>
            </a:r>
          </a:p>
        </p:txBody>
      </p:sp>
      <p:sp>
        <p:nvSpPr>
          <p:cNvPr id="12" name="Rectangle 11">
            <a:extLst>
              <a:ext uri="{FF2B5EF4-FFF2-40B4-BE49-F238E27FC236}">
                <a16:creationId xmlns:a16="http://schemas.microsoft.com/office/drawing/2014/main" id="{DCD1C92F-E838-4C5A-9641-64192D6DE842}"/>
              </a:ext>
            </a:extLst>
          </p:cNvPr>
          <p:cNvSpPr/>
          <p:nvPr/>
        </p:nvSpPr>
        <p:spPr>
          <a:xfrm>
            <a:off x="506819" y="1201562"/>
            <a:ext cx="3831265" cy="2554545"/>
          </a:xfrm>
          <a:prstGeom prst="rect">
            <a:avLst/>
          </a:prstGeom>
        </p:spPr>
        <p:txBody>
          <a:bodyPr wrap="square">
            <a:spAutoFit/>
          </a:bodyPr>
          <a:lstStyle/>
          <a:p>
            <a:r>
              <a:rPr lang="vi-VN" sz="2000" dirty="0">
                <a:solidFill>
                  <a:schemeClr val="tx1"/>
                </a:solidFill>
              </a:rPr>
              <a:t>ExoPlayer là một thư viện mã nguồn mở được xây dựng dựa trên các thành phần khung phương tiện cấp thấp hơn như MediaCodec và AudioTrack. ExoPlayer hỗ trợ các tính năng hiệu suất cao như DASH không có trong MediaPlayer.</a:t>
            </a:r>
            <a:endParaRPr lang="en-US" sz="2000" dirty="0">
              <a:solidFill>
                <a:schemeClr val="tx1"/>
              </a:solidFill>
            </a:endParaRPr>
          </a:p>
        </p:txBody>
      </p:sp>
      <p:pic>
        <p:nvPicPr>
          <p:cNvPr id="2054" name="Picture 6" descr="Không có mô tả.">
            <a:extLst>
              <a:ext uri="{FF2B5EF4-FFF2-40B4-BE49-F238E27FC236}">
                <a16:creationId xmlns:a16="http://schemas.microsoft.com/office/drawing/2014/main" id="{AE155A5C-9D40-4F78-B267-58C76176F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76723"/>
            <a:ext cx="1480472" cy="52372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hông có mô tả.">
            <a:extLst>
              <a:ext uri="{FF2B5EF4-FFF2-40B4-BE49-F238E27FC236}">
                <a16:creationId xmlns:a16="http://schemas.microsoft.com/office/drawing/2014/main" id="{62E36CAB-CAB6-43A4-8C2D-BC01539E8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473" y="1276724"/>
            <a:ext cx="2307708" cy="52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93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9"/>
          <p:cNvSpPr txBox="1">
            <a:spLocks noGrp="1"/>
          </p:cNvSpPr>
          <p:nvPr>
            <p:ph type="title" idx="6"/>
          </p:nvPr>
        </p:nvSpPr>
        <p:spPr>
          <a:xfrm>
            <a:off x="720000" y="468337"/>
            <a:ext cx="7704000" cy="963514"/>
          </a:xfrm>
          <a:prstGeom prst="rect">
            <a:avLst/>
          </a:prstGeom>
        </p:spPr>
        <p:txBody>
          <a:bodyPr spcFirstLastPara="1" wrap="square" lIns="0" tIns="0" rIns="0" bIns="0" anchor="t" anchorCtr="0">
            <a:noAutofit/>
          </a:bodyPr>
          <a:lstStyle/>
          <a:p>
            <a:pPr lvl="0"/>
            <a:r>
              <a:rPr lang="vi-VN" sz="3000" b="0" dirty="0">
                <a:solidFill>
                  <a:schemeClr val="accent5"/>
                </a:solidFill>
              </a:rPr>
              <a:t>2.2</a:t>
            </a:r>
            <a:r>
              <a:rPr lang="en-US" sz="3000" b="0" dirty="0">
                <a:solidFill>
                  <a:schemeClr val="accent5"/>
                </a:solidFill>
              </a:rPr>
              <a:t>a</a:t>
            </a:r>
            <a:r>
              <a:rPr lang="vi-VN" sz="3000" b="0" dirty="0">
                <a:solidFill>
                  <a:schemeClr val="accent5"/>
                </a:solidFill>
              </a:rPr>
              <a:t> Phiên phương tiện và bộ điều khiển phương tiện</a:t>
            </a:r>
            <a:endParaRPr sz="3000" dirty="0">
              <a:solidFill>
                <a:schemeClr val="accent5"/>
              </a:solidFill>
            </a:endParaRPr>
          </a:p>
        </p:txBody>
      </p:sp>
      <p:sp>
        <p:nvSpPr>
          <p:cNvPr id="1028" name="Google Shape;1028;p39"/>
          <p:cNvSpPr txBox="1"/>
          <p:nvPr/>
        </p:nvSpPr>
        <p:spPr>
          <a:xfrm>
            <a:off x="4572000" y="0"/>
            <a:ext cx="3852000" cy="54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FFFFFF"/>
                </a:solidFill>
                <a:latin typeface="Anaheim"/>
                <a:ea typeface="Anaheim"/>
                <a:cs typeface="Anaheim"/>
                <a:sym typeface="Anaheim"/>
              </a:rPr>
              <a:t>How to start as a freelance // workshop // 2021</a:t>
            </a:r>
            <a:endParaRPr sz="1200">
              <a:solidFill>
                <a:srgbClr val="FFFFFF"/>
              </a:solidFill>
              <a:latin typeface="Anaheim"/>
              <a:ea typeface="Anaheim"/>
              <a:cs typeface="Anaheim"/>
              <a:sym typeface="Anaheim"/>
            </a:endParaRPr>
          </a:p>
        </p:txBody>
      </p:sp>
      <p:sp>
        <p:nvSpPr>
          <p:cNvPr id="14" name="Rectangle 13">
            <a:extLst>
              <a:ext uri="{FF2B5EF4-FFF2-40B4-BE49-F238E27FC236}">
                <a16:creationId xmlns:a16="http://schemas.microsoft.com/office/drawing/2014/main" id="{ACCF9A15-EDC8-4D03-B2C8-AB27501110FE}"/>
              </a:ext>
            </a:extLst>
          </p:cNvPr>
          <p:cNvSpPr/>
          <p:nvPr/>
        </p:nvSpPr>
        <p:spPr>
          <a:xfrm>
            <a:off x="1105786" y="1830934"/>
            <a:ext cx="7527851" cy="1015663"/>
          </a:xfrm>
          <a:prstGeom prst="rect">
            <a:avLst/>
          </a:prstGeom>
        </p:spPr>
        <p:txBody>
          <a:bodyPr wrap="square">
            <a:spAutoFit/>
          </a:bodyPr>
          <a:lstStyle/>
          <a:p>
            <a:r>
              <a:rPr lang="vi-VN" sz="2000" dirty="0">
                <a:solidFill>
                  <a:schemeClr val="tx1"/>
                </a:solidFill>
                <a:latin typeface="Segoe UI Historic" panose="020B0502040204020203" pitchFamily="34" charset="0"/>
              </a:rPr>
              <a:t>Khung công tác Android xác định hai lớp, một phiên phương tiện và một bộ điều khiển phương tiện, áp đặt một cấu trúc được xác định rõ ràng để xây dựng một ứng dụng trình phát phương tiện</a:t>
            </a:r>
            <a:endParaRPr lang="en-US" sz="2000" dirty="0">
              <a:solidFill>
                <a:schemeClr val="tx1"/>
              </a:solidFill>
            </a:endParaRPr>
          </a:p>
        </p:txBody>
      </p:sp>
      <p:pic>
        <p:nvPicPr>
          <p:cNvPr id="3074" name="Picture 2" descr="Không có mô tả.">
            <a:extLst>
              <a:ext uri="{FF2B5EF4-FFF2-40B4-BE49-F238E27FC236}">
                <a16:creationId xmlns:a16="http://schemas.microsoft.com/office/drawing/2014/main" id="{FE2B524A-7E76-412B-835D-AFD6D2AF6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019" y="3419081"/>
            <a:ext cx="6277370" cy="13198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ow to Start as a Freelance Workshop by Slidesgo">
  <a:themeElements>
    <a:clrScheme name="Simple Light">
      <a:dk1>
        <a:srgbClr val="FFFFFF"/>
      </a:dk1>
      <a:lt1>
        <a:srgbClr val="707070"/>
      </a:lt1>
      <a:dk2>
        <a:srgbClr val="191919"/>
      </a:dk2>
      <a:lt2>
        <a:srgbClr val="17574D"/>
      </a:lt2>
      <a:accent1>
        <a:srgbClr val="A4EB36"/>
      </a:accent1>
      <a:accent2>
        <a:srgbClr val="3C3F98"/>
      </a:accent2>
      <a:accent3>
        <a:srgbClr val="4ADCEF"/>
      </a:accent3>
      <a:accent4>
        <a:srgbClr val="B61E17"/>
      </a:accent4>
      <a:accent5>
        <a:srgbClr val="F8C01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987</Words>
  <Application>Microsoft Office PowerPoint</Application>
  <PresentationFormat>On-screen Show (16:9)</PresentationFormat>
  <Paragraphs>83</Paragraphs>
  <Slides>24</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Times New Roman</vt:lpstr>
      <vt:lpstr>Open Sans</vt:lpstr>
      <vt:lpstr>Lexend Exa</vt:lpstr>
      <vt:lpstr>Bebas Neue</vt:lpstr>
      <vt:lpstr>inherit</vt:lpstr>
      <vt:lpstr>Segoe UI Historic</vt:lpstr>
      <vt:lpstr>Whitney</vt:lpstr>
      <vt:lpstr>Anaheim</vt:lpstr>
      <vt:lpstr>How to Start as a Freelance Workshop by Slidesgo</vt:lpstr>
      <vt:lpstr>Audio And Video</vt:lpstr>
      <vt:lpstr>Audio và Video là gì?  </vt:lpstr>
      <vt:lpstr>Các phương tiện hỗ trợ</vt:lpstr>
      <vt:lpstr>PowerPoint Presentation</vt:lpstr>
      <vt:lpstr>PowerPoint Presentation</vt:lpstr>
      <vt:lpstr>02. Tổng quan về kiến trúc ứng dụng phương tiện </vt:lpstr>
      <vt:lpstr>2.1 Player and UI</vt:lpstr>
      <vt:lpstr>2.1 Player and UI</vt:lpstr>
      <vt:lpstr>2.2a Phiên phương tiện và bộ điều khiển phương tiện</vt:lpstr>
      <vt:lpstr>2.2b Bộ điều khiển phương tiện</vt:lpstr>
      <vt:lpstr>2.3 Video apps versus audio apps</vt:lpstr>
      <vt:lpstr>2.3 Video apps versus audio apps</vt:lpstr>
      <vt:lpstr>3. Định tuyến giữa các thiết bị</vt:lpstr>
      <vt:lpstr>3.2 Bộ chuyển đổi đầu ra</vt:lpstr>
      <vt:lpstr>PowerPoint Presentation</vt:lpstr>
      <vt:lpstr>PowerPoint Presentation</vt:lpstr>
      <vt:lpstr>PowerPoint Presentation</vt:lpstr>
      <vt:lpstr>5. Tổng quan về MediaPlayer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start as a freelance workshop</dc:title>
  <cp:lastModifiedBy>Anh Tuấn</cp:lastModifiedBy>
  <cp:revision>25</cp:revision>
  <dcterms:modified xsi:type="dcterms:W3CDTF">2021-10-08T05:36:08Z</dcterms:modified>
</cp:coreProperties>
</file>