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3"/>
  </p:notesMasterIdLst>
  <p:handoutMasterIdLst>
    <p:handoutMasterId r:id="rId14"/>
  </p:handoutMasterIdLst>
  <p:sldIdLst>
    <p:sldId id="256" r:id="rId2"/>
    <p:sldId id="259" r:id="rId3"/>
    <p:sldId id="262" r:id="rId4"/>
    <p:sldId id="260" r:id="rId5"/>
    <p:sldId id="261" r:id="rId6"/>
    <p:sldId id="263" r:id="rId7"/>
    <p:sldId id="265" r:id="rId8"/>
    <p:sldId id="266" r:id="rId9"/>
    <p:sldId id="264" r:id="rId10"/>
    <p:sldId id="267"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84944" autoAdjust="0"/>
  </p:normalViewPr>
  <p:slideViewPr>
    <p:cSldViewPr snapToGrid="0">
      <p:cViewPr varScale="1">
        <p:scale>
          <a:sx n="61" d="100"/>
          <a:sy n="61" d="100"/>
        </p:scale>
        <p:origin x="90"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 Introduction TypeScript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191A4-CC6F-432C-A8EC-9267DA370417}" type="datetimeFigureOut">
              <a:rPr lang="en-US" smtClean="0"/>
              <a:t>9/28/2017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E7D7B3-3A51-4ED7-A9CE-4CFEC6BE0A3F}" type="slidenum">
              <a:rPr lang="en-US" smtClean="0"/>
              <a:t>‹#›</a:t>
            </a:fld>
            <a:endParaRPr lang="en-US"/>
          </a:p>
        </p:txBody>
      </p:sp>
    </p:spTree>
    <p:extLst>
      <p:ext uri="{BB962C8B-B14F-4D97-AF65-F5344CB8AC3E}">
        <p14:creationId xmlns:p14="http://schemas.microsoft.com/office/powerpoint/2010/main" val="27510737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 Introduction TypeScript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321DD-93DF-4D85-9CD3-1D962580C935}"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13D19-EEA4-46CE-8E3A-85964903B5C3}" type="slidenum">
              <a:rPr lang="en-US" smtClean="0"/>
              <a:t>‹#›</a:t>
            </a:fld>
            <a:endParaRPr lang="en-US"/>
          </a:p>
        </p:txBody>
      </p:sp>
    </p:spTree>
    <p:extLst>
      <p:ext uri="{BB962C8B-B14F-4D97-AF65-F5344CB8AC3E}">
        <p14:creationId xmlns:p14="http://schemas.microsoft.com/office/powerpoint/2010/main" val="27290145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372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0" name="Freeform 5"/>
          <p:cNvSpPr>
            <a:spLocks/>
          </p:cNvSpPr>
          <p:nvPr/>
        </p:nvSpPr>
        <p:spPr bwMode="hidden">
          <a:xfrm>
            <a:off x="6083301" y="1"/>
            <a:ext cx="6108700" cy="6857999"/>
          </a:xfrm>
          <a:custGeom>
            <a:avLst/>
            <a:gdLst>
              <a:gd name="T0" fmla="*/ 0 w 4805"/>
              <a:gd name="T1" fmla="*/ 0 h 7199"/>
              <a:gd name="T2" fmla="*/ 0 w 4805"/>
              <a:gd name="T3" fmla="*/ 0 h 7199"/>
              <a:gd name="T4" fmla="*/ 4805 w 4805"/>
              <a:gd name="T5" fmla="*/ 0 h 7199"/>
              <a:gd name="T6" fmla="*/ 4805 w 4805"/>
              <a:gd name="T7" fmla="*/ 7199 h 7199"/>
              <a:gd name="T8" fmla="*/ 0 w 4805"/>
              <a:gd name="T9" fmla="*/ 7199 h 7199"/>
              <a:gd name="T10" fmla="*/ 3596 w 4805"/>
              <a:gd name="T11" fmla="*/ 3594 h 7199"/>
              <a:gd name="T12" fmla="*/ 0 w 4805"/>
              <a:gd name="T13" fmla="*/ 0 h 7199"/>
            </a:gdLst>
            <a:ahLst/>
            <a:cxnLst>
              <a:cxn ang="0">
                <a:pos x="T0" y="T1"/>
              </a:cxn>
              <a:cxn ang="0">
                <a:pos x="T2" y="T3"/>
              </a:cxn>
              <a:cxn ang="0">
                <a:pos x="T4" y="T5"/>
              </a:cxn>
              <a:cxn ang="0">
                <a:pos x="T6" y="T7"/>
              </a:cxn>
              <a:cxn ang="0">
                <a:pos x="T8" y="T9"/>
              </a:cxn>
              <a:cxn ang="0">
                <a:pos x="T10" y="T11"/>
              </a:cxn>
              <a:cxn ang="0">
                <a:pos x="T12" y="T13"/>
              </a:cxn>
            </a:cxnLst>
            <a:rect l="0" t="0" r="r" b="b"/>
            <a:pathLst>
              <a:path w="4805" h="7199">
                <a:moveTo>
                  <a:pt x="0" y="0"/>
                </a:moveTo>
                <a:lnTo>
                  <a:pt x="0" y="0"/>
                </a:lnTo>
                <a:lnTo>
                  <a:pt x="4805" y="0"/>
                </a:lnTo>
                <a:lnTo>
                  <a:pt x="4805" y="7199"/>
                </a:lnTo>
                <a:lnTo>
                  <a:pt x="0" y="7199"/>
                </a:lnTo>
                <a:cubicBezTo>
                  <a:pt x="1993" y="7199"/>
                  <a:pt x="3596" y="5609"/>
                  <a:pt x="3596" y="3594"/>
                </a:cubicBezTo>
                <a:cubicBezTo>
                  <a:pt x="3596" y="1588"/>
                  <a:pt x="1993" y="0"/>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41" name="Picture 40"/>
          <p:cNvPicPr>
            <a:picLocks noChangeAspect="1"/>
          </p:cNvPicPr>
          <p:nvPr/>
        </p:nvPicPr>
        <p:blipFill>
          <a:blip r:embed="rId2"/>
          <a:stretch>
            <a:fillRect/>
          </a:stretch>
        </p:blipFill>
        <p:spPr bwMode="black">
          <a:xfrm>
            <a:off x="9486463" y="6163288"/>
            <a:ext cx="2255520" cy="480473"/>
          </a:xfrm>
          <a:prstGeom prst="rect">
            <a:avLst/>
          </a:prstGeom>
          <a:noFill/>
        </p:spPr>
      </p:pic>
      <p:grpSp>
        <p:nvGrpSpPr>
          <p:cNvPr id="11" name="Group 10"/>
          <p:cNvGrpSpPr/>
          <p:nvPr/>
        </p:nvGrpSpPr>
        <p:grpSpPr>
          <a:xfrm>
            <a:off x="-121920" y="-91440"/>
            <a:ext cx="1243584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09602" y="1782764"/>
            <a:ext cx="9266765" cy="2286317"/>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2" y="425196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8" name="Footer Placeholder 4"/>
          <p:cNvSpPr txBox="1">
            <a:spLocks/>
          </p:cNvSpPr>
          <p:nvPr/>
        </p:nvSpPr>
        <p:spPr>
          <a:xfrm>
            <a:off x="609603" y="6318504"/>
            <a:ext cx="5304365"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solidFill>
              </a:rPr>
              <a:t>DXC Proprietary and Confidential</a:t>
            </a:r>
          </a:p>
        </p:txBody>
      </p:sp>
      <p:sp>
        <p:nvSpPr>
          <p:cNvPr id="9" name="Text Placeholder 23"/>
          <p:cNvSpPr txBox="1">
            <a:spLocks/>
          </p:cNvSpPr>
          <p:nvPr/>
        </p:nvSpPr>
        <p:spPr>
          <a:xfrm>
            <a:off x="9876367" y="685801"/>
            <a:ext cx="1706032" cy="182881"/>
          </a:xfrm>
          <a:prstGeom prst="rect">
            <a:avLst/>
          </a:prstGeom>
          <a:noFill/>
        </p:spPr>
        <p:txBody>
          <a:bodyPr wrap="none"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z="1000" smtClean="0">
                <a:solidFill>
                  <a:schemeClr val="bg1"/>
                </a:solidFill>
              </a:rPr>
              <a:pPr>
                <a:defRPr/>
              </a:pPr>
              <a:t>September 28, 2017</a:t>
            </a:fld>
            <a:endParaRPr lang="en-US" sz="1000" dirty="0">
              <a:solidFill>
                <a:schemeClr val="bg1"/>
              </a:solidFill>
            </a:endParaRPr>
          </a:p>
        </p:txBody>
      </p:sp>
    </p:spTree>
    <p:extLst>
      <p:ext uri="{BB962C8B-B14F-4D97-AF65-F5344CB8AC3E}">
        <p14:creationId xmlns:p14="http://schemas.microsoft.com/office/powerpoint/2010/main" val="23670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xt and Picture">
    <p:spTree>
      <p:nvGrpSpPr>
        <p:cNvPr id="1" name=""/>
        <p:cNvGrpSpPr/>
        <p:nvPr/>
      </p:nvGrpSpPr>
      <p:grpSpPr>
        <a:xfrm>
          <a:off x="0" y="0"/>
          <a:ext cx="0" cy="0"/>
          <a:chOff x="0" y="0"/>
          <a:chExt cx="0" cy="0"/>
        </a:xfrm>
      </p:grpSpPr>
      <p:grpSp>
        <p:nvGrpSpPr>
          <p:cNvPr id="42" name="Group 41"/>
          <p:cNvGrpSpPr/>
          <p:nvPr/>
        </p:nvGrpSpPr>
        <p:grpSpPr>
          <a:xfrm>
            <a:off x="-121920" y="-91440"/>
            <a:ext cx="12435840" cy="7040880"/>
            <a:chOff x="-91440" y="-91440"/>
            <a:chExt cx="9326880" cy="7040880"/>
          </a:xfrm>
        </p:grpSpPr>
        <p:cxnSp>
          <p:nvCxnSpPr>
            <p:cNvPr id="43" name="Straight Connector 42"/>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000" b="0"/>
            </a:lvl1pPr>
          </a:lstStyle>
          <a:p>
            <a:r>
              <a:rPr lang="en-US"/>
              <a:t>Click icon to add picture</a:t>
            </a:r>
            <a:endParaRPr lang="en-US" dirty="0"/>
          </a:p>
        </p:txBody>
      </p:sp>
      <p:sp>
        <p:nvSpPr>
          <p:cNvPr id="7" name="Freeform 9"/>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8" name="Picture 7"/>
          <p:cNvPicPr>
            <a:picLocks noChangeAspect="1"/>
          </p:cNvPicPr>
          <p:nvPr/>
        </p:nvPicPr>
        <p:blipFill>
          <a:blip r:embed="rId2"/>
          <a:stretch>
            <a:fillRect/>
          </a:stretch>
        </p:blipFill>
        <p:spPr bwMode="black">
          <a:xfrm>
            <a:off x="458047" y="6163056"/>
            <a:ext cx="2256607" cy="480704"/>
          </a:xfrm>
          <a:prstGeom prst="rect">
            <a:avLst/>
          </a:prstGeom>
          <a:noFill/>
        </p:spPr>
      </p:pic>
      <p:sp>
        <p:nvSpPr>
          <p:cNvPr id="3" name="Content Placeholder 2"/>
          <p:cNvSpPr>
            <a:spLocks noGrp="1"/>
          </p:cNvSpPr>
          <p:nvPr>
            <p:ph sz="half" idx="1"/>
          </p:nvPr>
        </p:nvSpPr>
        <p:spPr>
          <a:xfrm>
            <a:off x="609600" y="1782764"/>
            <a:ext cx="5303520" cy="4297362"/>
          </a:xfrm>
          <a:noFill/>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09601" y="685800"/>
            <a:ext cx="5304367" cy="1097280"/>
          </a:xfrm>
        </p:spPr>
        <p:txBody>
          <a:bodyPr/>
          <a:lstStyle/>
          <a:p>
            <a:r>
              <a:rPr lang="en-US"/>
              <a:t>Click to edit Master title style</a:t>
            </a:r>
          </a:p>
        </p:txBody>
      </p:sp>
      <p:sp>
        <p:nvSpPr>
          <p:cNvPr id="39" name="Text Box 115"/>
          <p:cNvSpPr txBox="1">
            <a:spLocks noChangeArrowheads="1"/>
          </p:cNvSpPr>
          <p:nvPr/>
        </p:nvSpPr>
        <p:spPr bwMode="auto">
          <a:xfrm>
            <a:off x="9876368" y="6318504"/>
            <a:ext cx="1340273"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September 28, 2017</a:t>
            </a:fld>
            <a:endParaRPr lang="en-US" sz="800" b="0" dirty="0">
              <a:solidFill>
                <a:schemeClr val="tx1"/>
              </a:solidFill>
            </a:endParaRPr>
          </a:p>
        </p:txBody>
      </p:sp>
      <p:sp>
        <p:nvSpPr>
          <p:cNvPr id="40" name="Text Box 115"/>
          <p:cNvSpPr txBox="1">
            <a:spLocks noChangeArrowheads="1"/>
          </p:cNvSpPr>
          <p:nvPr/>
        </p:nvSpPr>
        <p:spPr bwMode="auto">
          <a:xfrm>
            <a:off x="11216642" y="6318506"/>
            <a:ext cx="36575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1" name="Footer Placeholder 4"/>
          <p:cNvSpPr txBox="1">
            <a:spLocks/>
          </p:cNvSpPr>
          <p:nvPr/>
        </p:nvSpPr>
        <p:spPr>
          <a:xfrm>
            <a:off x="2865968" y="6318504"/>
            <a:ext cx="3047153"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DXC Proprietary and Confidential</a:t>
            </a:r>
          </a:p>
        </p:txBody>
      </p:sp>
    </p:spTree>
    <p:extLst>
      <p:ext uri="{BB962C8B-B14F-4D97-AF65-F5344CB8AC3E}">
        <p14:creationId xmlns:p14="http://schemas.microsoft.com/office/powerpoint/2010/main" val="331016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09601" y="1782764"/>
            <a:ext cx="9266767" cy="4297362"/>
          </a:xfrm>
        </p:spPr>
        <p:txBody>
          <a:bodyPr/>
          <a:lstStyle>
            <a:lvl1pPr>
              <a:lnSpc>
                <a:spcPct val="85000"/>
              </a:lnSpc>
              <a:spcBef>
                <a:spcPts val="0"/>
              </a:spcBef>
              <a:defRPr sz="4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20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2" name="Title 1"/>
          <p:cNvSpPr>
            <a:spLocks noGrp="1"/>
          </p:cNvSpPr>
          <p:nvPr>
            <p:ph type="ctrTitle"/>
          </p:nvPr>
        </p:nvSpPr>
        <p:spPr>
          <a:xfrm>
            <a:off x="609602" y="685800"/>
            <a:ext cx="9266765"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4" name="Subtitle 2"/>
          <p:cNvSpPr>
            <a:spLocks noGrp="1"/>
          </p:cNvSpPr>
          <p:nvPr>
            <p:ph type="subTitle" idx="1"/>
          </p:nvPr>
        </p:nvSpPr>
        <p:spPr>
          <a:xfrm>
            <a:off x="609602" y="365760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Tree>
    <p:extLst>
      <p:ext uri="{BB962C8B-B14F-4D97-AF65-F5344CB8AC3E}">
        <p14:creationId xmlns:p14="http://schemas.microsoft.com/office/powerpoint/2010/main" val="190511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grpSp>
        <p:nvGrpSpPr>
          <p:cNvPr id="9" name="Group 8"/>
          <p:cNvGrpSpPr/>
          <p:nvPr/>
        </p:nvGrpSpPr>
        <p:grpSpPr>
          <a:xfrm>
            <a:off x="-121920" y="-91440"/>
            <a:ext cx="12435840" cy="7040880"/>
            <a:chOff x="-91440" y="-91440"/>
            <a:chExt cx="9326880" cy="7040880"/>
          </a:xfrm>
        </p:grpSpPr>
        <p:cxnSp>
          <p:nvCxnSpPr>
            <p:cNvPr id="10" name="Straight Connector 9"/>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7" name="Text Placeholder 13"/>
          <p:cNvSpPr>
            <a:spLocks noGrp="1"/>
          </p:cNvSpPr>
          <p:nvPr>
            <p:ph type="body" sz="quarter" idx="13"/>
          </p:nvPr>
        </p:nvSpPr>
        <p:spPr>
          <a:xfrm>
            <a:off x="609601" y="1782764"/>
            <a:ext cx="9266767" cy="4297362"/>
          </a:xfrm>
        </p:spPr>
        <p:txBody>
          <a:bodyPr/>
          <a:lstStyle>
            <a:lvl1pPr>
              <a:lnSpc>
                <a:spcPct val="85000"/>
              </a:lnSpc>
              <a:spcBef>
                <a:spcPts val="0"/>
              </a:spcBef>
              <a:defRPr sz="4000">
                <a:solidFill>
                  <a:schemeClr val="tx1"/>
                </a:solidFill>
              </a:defRPr>
            </a:lvl1pPr>
            <a:lvl2pPr marL="0" indent="0">
              <a:spcBef>
                <a:spcPts val="900"/>
              </a:spcBef>
              <a:buFontTx/>
              <a:buNone/>
              <a:defRPr>
                <a:solidFill>
                  <a:schemeClr val="tx1"/>
                </a:solidFill>
              </a:defRPr>
            </a:lvl2pPr>
            <a:lvl3pPr marL="0" indent="0">
              <a:spcBef>
                <a:spcPts val="900"/>
              </a:spcBef>
              <a:buFontTx/>
              <a:buNone/>
              <a:defRPr>
                <a:solidFill>
                  <a:schemeClr val="tx1"/>
                </a:solidFill>
              </a:defRPr>
            </a:lvl3pPr>
            <a:lvl4pPr marL="0" indent="0">
              <a:spcBef>
                <a:spcPts val="900"/>
              </a:spcBef>
              <a:buFontTx/>
              <a:buNone/>
              <a:defRPr>
                <a:solidFill>
                  <a:schemeClr val="tx1"/>
                </a:solidFill>
              </a:defRPr>
            </a:lvl4pPr>
            <a:lvl5pPr marL="0" indent="0">
              <a:spcBef>
                <a:spcPts val="900"/>
              </a:spcBef>
              <a:buFontTx/>
              <a:buNone/>
              <a:defRPr>
                <a:solidFill>
                  <a:schemeClr val="tx1"/>
                </a:solidFill>
              </a:defRPr>
            </a:lvl5pPr>
            <a:lvl6pPr marL="0" indent="0">
              <a:spcBef>
                <a:spcPts val="900"/>
              </a:spcBef>
              <a:buFontTx/>
              <a:buNone/>
              <a:defRPr baseline="0">
                <a:solidFill>
                  <a:schemeClr val="tx1"/>
                </a:solidFill>
              </a:defRPr>
            </a:lvl6pPr>
            <a:lvl7pPr marL="0" indent="0">
              <a:spcBef>
                <a:spcPts val="900"/>
              </a:spcBef>
              <a:buFontTx/>
              <a:buNone/>
              <a:defRPr baseline="0">
                <a:solidFill>
                  <a:schemeClr val="tx1"/>
                </a:solidFill>
              </a:defRPr>
            </a:lvl7pPr>
            <a:lvl8pPr marL="0" indent="0">
              <a:spcBef>
                <a:spcPts val="900"/>
              </a:spcBef>
              <a:buFontTx/>
              <a:buNone/>
              <a:defRPr baseline="0">
                <a:solidFill>
                  <a:schemeClr val="tx1"/>
                </a:solidFill>
              </a:defRPr>
            </a:lvl8pPr>
            <a:lvl9pPr marL="0" indent="0">
              <a:spcBef>
                <a:spcPts val="900"/>
              </a:spcBef>
              <a:buFontTx/>
              <a:buNone/>
              <a:defRPr baseline="0">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Freeform 37"/>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ooter Placeholder 4"/>
          <p:cNvSpPr txBox="1">
            <a:spLocks/>
          </p:cNvSpPr>
          <p:nvPr/>
        </p:nvSpPr>
        <p:spPr>
          <a:xfrm>
            <a:off x="6278881" y="6318504"/>
            <a:ext cx="5303519"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chemeClr val="tx1"/>
                </a:solidFill>
              </a:rPr>
              <a:t>DXC Proprietary and Confidential</a:t>
            </a:r>
          </a:p>
        </p:txBody>
      </p:sp>
      <p:pic>
        <p:nvPicPr>
          <p:cNvPr id="40" name="Picture 39"/>
          <p:cNvPicPr>
            <a:picLocks noChangeAspect="1"/>
          </p:cNvPicPr>
          <p:nvPr/>
        </p:nvPicPr>
        <p:blipFill>
          <a:blip r:embed="rId2"/>
          <a:stretch>
            <a:fillRect/>
          </a:stretch>
        </p:blipFill>
        <p:spPr bwMode="black">
          <a:xfrm>
            <a:off x="458047" y="6163056"/>
            <a:ext cx="2256607" cy="480704"/>
          </a:xfrm>
          <a:prstGeom prst="rect">
            <a:avLst/>
          </a:prstGeom>
          <a:noFill/>
        </p:spPr>
      </p:pic>
    </p:spTree>
    <p:extLst>
      <p:ext uri="{BB962C8B-B14F-4D97-AF65-F5344CB8AC3E}">
        <p14:creationId xmlns:p14="http://schemas.microsoft.com/office/powerpoint/2010/main" val="303484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02">
    <p:spTree>
      <p:nvGrpSpPr>
        <p:cNvPr id="1" name=""/>
        <p:cNvGrpSpPr/>
        <p:nvPr/>
      </p:nvGrpSpPr>
      <p:grpSpPr>
        <a:xfrm>
          <a:off x="0" y="0"/>
          <a:ext cx="0" cy="0"/>
          <a:chOff x="0" y="0"/>
          <a:chExt cx="0" cy="0"/>
        </a:xfrm>
      </p:grpSpPr>
      <p:sp>
        <p:nvSpPr>
          <p:cNvPr id="9" name="Title 1"/>
          <p:cNvSpPr>
            <a:spLocks noGrp="1"/>
          </p:cNvSpPr>
          <p:nvPr>
            <p:ph type="ctrTitle"/>
          </p:nvPr>
        </p:nvSpPr>
        <p:spPr>
          <a:xfrm>
            <a:off x="609602" y="685800"/>
            <a:ext cx="9266765"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0" name="Subtitle 2"/>
          <p:cNvSpPr>
            <a:spLocks noGrp="1"/>
          </p:cNvSpPr>
          <p:nvPr>
            <p:ph type="subTitle" idx="1"/>
          </p:nvPr>
        </p:nvSpPr>
        <p:spPr>
          <a:xfrm>
            <a:off x="609602" y="365760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5" name="Text Placeholder 23"/>
          <p:cNvSpPr txBox="1">
            <a:spLocks/>
          </p:cNvSpPr>
          <p:nvPr/>
        </p:nvSpPr>
        <p:spPr bwMode="gray">
          <a:xfrm>
            <a:off x="9876367" y="6318504"/>
            <a:ext cx="1706032" cy="182881"/>
          </a:xfrm>
          <a:prstGeom prst="rect">
            <a:avLst/>
          </a:prstGeom>
          <a:solidFill>
            <a:schemeClr val="bg1"/>
          </a:solidFill>
        </p:spPr>
        <p:txBody>
          <a:bodyPr wrap="none" lIns="0" tIns="0" rIns="0" bIns="18288" anchor="ctr"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z="1000" smtClean="0"/>
              <a:pPr>
                <a:defRPr/>
              </a:pPr>
              <a:t>September 28, 2017</a:t>
            </a:fld>
            <a:endParaRPr lang="en-US" sz="1000" dirty="0"/>
          </a:p>
        </p:txBody>
      </p:sp>
    </p:spTree>
    <p:extLst>
      <p:ext uri="{BB962C8B-B14F-4D97-AF65-F5344CB8AC3E}">
        <p14:creationId xmlns:p14="http://schemas.microsoft.com/office/powerpoint/2010/main" val="68645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spTree>
      <p:nvGrpSpPr>
        <p:cNvPr id="1" name=""/>
        <p:cNvGrpSpPr/>
        <p:nvPr/>
      </p:nvGrpSpPr>
      <p:grpSpPr>
        <a:xfrm>
          <a:off x="0" y="0"/>
          <a:ext cx="0" cy="0"/>
          <a:chOff x="0" y="0"/>
          <a:chExt cx="0" cy="0"/>
        </a:xfrm>
      </p:grpSpPr>
      <p:grpSp>
        <p:nvGrpSpPr>
          <p:cNvPr id="15" name="Group 14"/>
          <p:cNvGrpSpPr/>
          <p:nvPr/>
        </p:nvGrpSpPr>
        <p:grpSpPr>
          <a:xfrm>
            <a:off x="-121920" y="-91440"/>
            <a:ext cx="12435840" cy="7040880"/>
            <a:chOff x="-91440" y="-91440"/>
            <a:chExt cx="9326880" cy="7040880"/>
          </a:xfrm>
        </p:grpSpPr>
        <p:cxnSp>
          <p:nvCxnSpPr>
            <p:cNvPr id="16" name="Straight Connector 15"/>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2232" r="12373"/>
          <a:stretch/>
        </p:blipFill>
        <p:spPr bwMode="hidden">
          <a:xfrm>
            <a:off x="7027334" y="686956"/>
            <a:ext cx="5177367" cy="6171043"/>
          </a:xfrm>
          <a:prstGeom prst="rect">
            <a:avLst/>
          </a:prstGeom>
        </p:spPr>
      </p:pic>
      <p:grpSp>
        <p:nvGrpSpPr>
          <p:cNvPr id="3" name="Group 2"/>
          <p:cNvGrpSpPr/>
          <p:nvPr/>
        </p:nvGrpSpPr>
        <p:grpSpPr>
          <a:xfrm>
            <a:off x="1" y="-1587"/>
            <a:ext cx="12204700" cy="6867525"/>
            <a:chOff x="0" y="-1588"/>
            <a:chExt cx="9153525" cy="6867525"/>
          </a:xfrm>
        </p:grpSpPr>
        <p:sp>
          <p:nvSpPr>
            <p:cNvPr id="9" name="Freeform 8"/>
            <p:cNvSpPr>
              <a:spLocks/>
            </p:cNvSpPr>
            <p:nvPr userDrawn="1"/>
          </p:nvSpPr>
          <p:spPr bwMode="white">
            <a:xfrm>
              <a:off x="0" y="-1588"/>
              <a:ext cx="9153525" cy="6867525"/>
            </a:xfrm>
            <a:custGeom>
              <a:avLst/>
              <a:gdLst>
                <a:gd name="T0" fmla="*/ 5735 w 9599"/>
                <a:gd name="T1" fmla="*/ 4455 h 7199"/>
                <a:gd name="T2" fmla="*/ 5735 w 9599"/>
                <a:gd name="T3" fmla="*/ 4455 h 7199"/>
                <a:gd name="T4" fmla="*/ 9278 w 9599"/>
                <a:gd name="T5" fmla="*/ 904 h 7199"/>
                <a:gd name="T6" fmla="*/ 9599 w 9599"/>
                <a:gd name="T7" fmla="*/ 904 h 7199"/>
                <a:gd name="T8" fmla="*/ 9599 w 9599"/>
                <a:gd name="T9" fmla="*/ 0 h 7199"/>
                <a:gd name="T10" fmla="*/ 0 w 9599"/>
                <a:gd name="T11" fmla="*/ 0 h 7199"/>
                <a:gd name="T12" fmla="*/ 0 w 9599"/>
                <a:gd name="T13" fmla="*/ 7199 h 7199"/>
                <a:gd name="T14" fmla="*/ 7028 w 9599"/>
                <a:gd name="T15" fmla="*/ 7199 h 7199"/>
                <a:gd name="T16" fmla="*/ 5735 w 9599"/>
                <a:gd name="T17" fmla="*/ 4455 h 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9" h="7199">
                  <a:moveTo>
                    <a:pt x="5735" y="4455"/>
                  </a:moveTo>
                  <a:lnTo>
                    <a:pt x="5735" y="4455"/>
                  </a:lnTo>
                  <a:cubicBezTo>
                    <a:pt x="5735" y="2470"/>
                    <a:pt x="7315" y="904"/>
                    <a:pt x="9278" y="904"/>
                  </a:cubicBezTo>
                  <a:lnTo>
                    <a:pt x="9599" y="904"/>
                  </a:lnTo>
                  <a:lnTo>
                    <a:pt x="9599" y="0"/>
                  </a:lnTo>
                  <a:lnTo>
                    <a:pt x="0" y="0"/>
                  </a:lnTo>
                  <a:lnTo>
                    <a:pt x="0" y="7199"/>
                  </a:lnTo>
                  <a:lnTo>
                    <a:pt x="7028" y="7199"/>
                  </a:lnTo>
                  <a:cubicBezTo>
                    <a:pt x="6238" y="6553"/>
                    <a:pt x="5735" y="5569"/>
                    <a:pt x="5735" y="44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11" name="Picture 10"/>
            <p:cNvPicPr>
              <a:picLocks noChangeAspect="1"/>
            </p:cNvPicPr>
            <p:nvPr userDrawn="1"/>
          </p:nvPicPr>
          <p:blipFill>
            <a:blip r:embed="rId3"/>
            <a:stretch>
              <a:fillRect/>
            </a:stretch>
          </p:blipFill>
          <p:spPr bwMode="black">
            <a:xfrm>
              <a:off x="343535" y="6163056"/>
              <a:ext cx="1692455" cy="480704"/>
            </a:xfrm>
            <a:prstGeom prst="rect">
              <a:avLst/>
            </a:prstGeom>
            <a:noFill/>
          </p:spPr>
        </p:pic>
      </p:grpSp>
      <p:sp>
        <p:nvSpPr>
          <p:cNvPr id="18" name="Title 1"/>
          <p:cNvSpPr>
            <a:spLocks noGrp="1"/>
          </p:cNvSpPr>
          <p:nvPr>
            <p:ph type="ctrTitle"/>
          </p:nvPr>
        </p:nvSpPr>
        <p:spPr>
          <a:xfrm>
            <a:off x="609601" y="685800"/>
            <a:ext cx="6400800"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9" name="Subtitle 2"/>
          <p:cNvSpPr>
            <a:spLocks noGrp="1"/>
          </p:cNvSpPr>
          <p:nvPr>
            <p:ph type="subTitle" idx="1"/>
          </p:nvPr>
        </p:nvSpPr>
        <p:spPr>
          <a:xfrm>
            <a:off x="609601" y="3657600"/>
            <a:ext cx="6400800"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13" name="Footer Placeholder 4"/>
          <p:cNvSpPr txBox="1">
            <a:spLocks/>
          </p:cNvSpPr>
          <p:nvPr/>
        </p:nvSpPr>
        <p:spPr>
          <a:xfrm>
            <a:off x="4023785" y="6318504"/>
            <a:ext cx="4144432"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tx1"/>
                </a:solidFill>
              </a:rPr>
              <a:t>DXC Proprietary and Confidential</a:t>
            </a:r>
          </a:p>
        </p:txBody>
      </p:sp>
      <p:sp>
        <p:nvSpPr>
          <p:cNvPr id="14" name="Text Placeholder 23"/>
          <p:cNvSpPr txBox="1">
            <a:spLocks/>
          </p:cNvSpPr>
          <p:nvPr/>
        </p:nvSpPr>
        <p:spPr>
          <a:xfrm>
            <a:off x="609600" y="4389756"/>
            <a:ext cx="6400801" cy="182881"/>
          </a:xfrm>
          <a:prstGeom prst="rect">
            <a:avLst/>
          </a:prstGeom>
          <a:noFill/>
        </p:spPr>
        <p:txBody>
          <a:bodyPr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lgn="l">
              <a:defRPr/>
            </a:pPr>
            <a:fld id="{03C7D0F0-10D5-4191-B6F4-99306F468FEF}" type="datetime4">
              <a:rPr lang="en-US" sz="1000" smtClean="0"/>
              <a:pPr algn="l">
                <a:defRPr/>
              </a:pPr>
              <a:t>September 28, 2017</a:t>
            </a:fld>
            <a:endParaRPr lang="en-US" sz="1000" dirty="0"/>
          </a:p>
        </p:txBody>
      </p:sp>
    </p:spTree>
    <p:extLst>
      <p:ext uri="{BB962C8B-B14F-4D97-AF65-F5344CB8AC3E}">
        <p14:creationId xmlns:p14="http://schemas.microsoft.com/office/powerpoint/2010/main" val="42911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3081"/>
            <a:ext cx="10972800" cy="4297045"/>
          </a:xfrm>
        </p:spPr>
        <p:txBody>
          <a:bodyPr numCol="2" spcCol="274320">
            <a:normAutofit/>
          </a:bodyPr>
          <a:lstStyle>
            <a:lvl1pPr marL="349250" indent="-349250">
              <a:spcBef>
                <a:spcPts val="600"/>
              </a:spcBef>
              <a:buFont typeface="+mj-lt"/>
              <a:buAutoNum type="arabicPeriod"/>
              <a:tabLst>
                <a:tab pos="5248275" algn="r"/>
              </a:tabLst>
              <a:defRPr sz="1600"/>
            </a:lvl1pPr>
            <a:lvl2pPr marL="577850" indent="-228600">
              <a:spcBef>
                <a:spcPts val="300"/>
              </a:spcBef>
              <a:buFont typeface="Arial" pitchFamily="34" charset="0"/>
              <a:buChar char="–"/>
              <a:tabLst>
                <a:tab pos="5248275" algn="r"/>
              </a:tabLst>
              <a:defRPr sz="1600"/>
            </a:lvl2pPr>
            <a:lvl3pPr marL="804863" indent="-227013">
              <a:spcBef>
                <a:spcPts val="300"/>
              </a:spcBef>
              <a:buFont typeface="Arial" pitchFamily="34" charset="0"/>
              <a:buChar char="–"/>
              <a:tabLst>
                <a:tab pos="5248275" algn="r"/>
              </a:tabLst>
              <a:defRPr sz="1600"/>
            </a:lvl3pPr>
            <a:lvl4pPr marL="1033463" indent="-228600">
              <a:spcBef>
                <a:spcPts val="300"/>
              </a:spcBef>
              <a:buFont typeface="Arial" pitchFamily="34" charset="0"/>
              <a:buChar char="–"/>
              <a:tabLst>
                <a:tab pos="5248275" algn="r"/>
              </a:tabLst>
              <a:defRPr sz="1600"/>
            </a:lvl4pPr>
            <a:lvl5pPr marL="1260475" indent="-227013">
              <a:spcBef>
                <a:spcPts val="300"/>
              </a:spcBef>
              <a:buFont typeface="Arial" pitchFamily="34" charset="0"/>
              <a:buChar char="–"/>
              <a:tabLst>
                <a:tab pos="5248275" algn="r"/>
              </a:tabLst>
              <a:defRPr sz="1600"/>
            </a:lvl5pPr>
            <a:lvl6pPr marL="1489075" indent="-228600">
              <a:spcBef>
                <a:spcPts val="300"/>
              </a:spcBef>
              <a:buFont typeface="Arial" pitchFamily="34" charset="0"/>
              <a:buChar char="–"/>
              <a:tabLst>
                <a:tab pos="5248275" algn="r"/>
              </a:tabLst>
              <a:defRPr sz="1600" baseline="0"/>
            </a:lvl6pPr>
            <a:lvl7pPr marL="1717675" indent="-228600">
              <a:spcBef>
                <a:spcPts val="300"/>
              </a:spcBef>
              <a:buFont typeface="Arial" pitchFamily="34" charset="0"/>
              <a:buChar char="–"/>
              <a:tabLst>
                <a:tab pos="5248275" algn="r"/>
              </a:tabLst>
              <a:defRPr sz="1600" baseline="0"/>
            </a:lvl7pPr>
            <a:lvl8pPr marL="1944688" indent="-227013">
              <a:spcBef>
                <a:spcPts val="300"/>
              </a:spcBef>
              <a:buFont typeface="Arial" pitchFamily="34" charset="0"/>
              <a:buChar char="–"/>
              <a:tabLst>
                <a:tab pos="5248275" algn="r"/>
              </a:tabLst>
              <a:defRPr sz="1600" baseline="0"/>
            </a:lvl8pPr>
            <a:lvl9pPr marL="2173288" indent="-228600">
              <a:spcBef>
                <a:spcPts val="300"/>
              </a:spcBef>
              <a:buFont typeface="Arial" pitchFamily="34" charset="0"/>
              <a:buChar char="–"/>
              <a:tabLst>
                <a:tab pos="5248275" algn="r"/>
              </a:tabLst>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390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marL="457178" indent="-224356">
              <a:buFont typeface="Arial" pitchFamily="34" charset="0"/>
              <a:buChar char="–"/>
              <a:defRPr/>
            </a:lvl4pPr>
            <a:lvl5pPr marL="687883" indent="-230706">
              <a:buFont typeface="Arial" pitchFamily="34" charset="0"/>
              <a:buChar char="–"/>
              <a:defRPr/>
            </a:lvl5pPr>
            <a:lvl6pPr marL="912239" indent="-226473">
              <a:buFont typeface="Arial" pitchFamily="34" charset="0"/>
              <a:buChar char="–"/>
              <a:defRPr baseline="0"/>
            </a:lvl6pPr>
            <a:lvl7pPr marL="1142942" indent="-228589">
              <a:buFont typeface="Arial" pitchFamily="34" charset="0"/>
              <a:buChar char="–"/>
              <a:defRPr baseline="0"/>
            </a:lvl7pPr>
            <a:lvl8pPr marL="1371532" indent="-228589">
              <a:buFont typeface="Arial" pitchFamily="34" charset="0"/>
              <a:buChar char="–"/>
              <a:defRPr baseline="0"/>
            </a:lvl8pPr>
            <a:lvl9pPr marL="1600120" indent="-228589">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992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Arial" pitchFamily="34" charset="0"/>
              <a:buChar char="•"/>
              <a:defRPr/>
            </a:lvl1pPr>
            <a:lvl2pPr marL="457200" indent="-223838">
              <a:spcBef>
                <a:spcPts val="300"/>
              </a:spcBef>
              <a:buFont typeface="Arial" pitchFamily="34" charset="0"/>
              <a:buChar char="–"/>
              <a:defRPr/>
            </a:lvl2pPr>
            <a:lvl3pPr marL="690563" indent="-233363">
              <a:spcBef>
                <a:spcPts val="300"/>
              </a:spcBef>
              <a:buFont typeface="Arial" pitchFamily="34" charset="0"/>
              <a:buChar char="–"/>
              <a:defRPr/>
            </a:lvl3pPr>
            <a:lvl4pPr marL="914400" indent="-223838">
              <a:spcBef>
                <a:spcPts val="300"/>
              </a:spcBef>
              <a:buFont typeface="Arial" pitchFamily="34" charset="0"/>
              <a:buChar char="–"/>
              <a:defRPr/>
            </a:lvl4pPr>
            <a:lvl5pPr marL="1147763" indent="-233363">
              <a:spcBef>
                <a:spcPts val="300"/>
              </a:spcBef>
              <a:buFont typeface="Arial" pitchFamily="34" charset="0"/>
              <a:buChar char="–"/>
              <a:defRPr/>
            </a:lvl5pPr>
            <a:lvl6pPr marL="1371600" indent="-223838">
              <a:spcBef>
                <a:spcPts val="300"/>
              </a:spcBef>
              <a:buFont typeface="Arial" pitchFamily="34" charset="0"/>
              <a:buChar char="–"/>
              <a:defRPr baseline="0"/>
            </a:lvl6pPr>
            <a:lvl7pPr marL="1604963" indent="-233363">
              <a:spcBef>
                <a:spcPts val="300"/>
              </a:spcBef>
              <a:buFont typeface="Arial" pitchFamily="34" charset="0"/>
              <a:buChar char="–"/>
              <a:defRPr baseline="0"/>
            </a:lvl7pPr>
            <a:lvl8pPr marL="1828800" indent="-223838">
              <a:spcBef>
                <a:spcPts val="300"/>
              </a:spcBef>
              <a:buFont typeface="Arial" pitchFamily="34" charset="0"/>
              <a:buChar char="–"/>
              <a:defRPr baseline="0"/>
            </a:lvl8pPr>
            <a:lvl9pPr marL="2062163" indent="-233363">
              <a:spcBef>
                <a:spcPts val="300"/>
              </a:spcBef>
              <a:buFont typeface="Arial" pitchFamily="34" charset="0"/>
              <a:buChar char="–"/>
              <a:tabLst/>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41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35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2" y="1783081"/>
            <a:ext cx="5304365" cy="4297045"/>
          </a:xfrm>
          <a:noFill/>
        </p:spPr>
        <p:txBody>
          <a:bodyPr>
            <a:normAutofit/>
          </a:bodyPr>
          <a:lstStyle>
            <a:lvl1pPr>
              <a:defRPr sz="1600"/>
            </a:lvl1pPr>
            <a:lvl2pPr>
              <a:defRPr sz="1600"/>
            </a:lvl2pPr>
            <a:lvl3pPr>
              <a:defRPr sz="1600"/>
            </a:lvl3pPr>
            <a:lvl4pPr marL="457178" indent="-224356">
              <a:buFont typeface="Arial" pitchFamily="34" charset="0"/>
              <a:buChar char="–"/>
              <a:defRPr sz="1600"/>
            </a:lvl4pPr>
            <a:lvl5pPr marL="687883" indent="-230706">
              <a:buFont typeface="Arial" pitchFamily="34" charset="0"/>
              <a:buChar char="–"/>
              <a:defRPr sz="1600"/>
            </a:lvl5pPr>
            <a:lvl6pPr marL="912239" indent="-226473">
              <a:buFont typeface="Arial" pitchFamily="34" charset="0"/>
              <a:buChar char="–"/>
              <a:defRPr sz="1600" baseline="0"/>
            </a:lvl6pPr>
            <a:lvl7pPr marL="1145061" indent="-230706">
              <a:buFont typeface="Arial" pitchFamily="34" charset="0"/>
              <a:buChar char="–"/>
              <a:defRPr sz="1600" baseline="0"/>
            </a:lvl7pPr>
            <a:lvl8pPr marL="1371532" indent="-228589">
              <a:buFont typeface="Arial" pitchFamily="34" charset="0"/>
              <a:buChar char="–"/>
              <a:defRPr sz="1600" baseline="0"/>
            </a:lvl8pPr>
            <a:lvl9pPr marL="1600120" indent="-228589">
              <a:buFont typeface="Arial" pitchFamily="34" charset="0"/>
              <a:buChar cha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034" y="1783079"/>
            <a:ext cx="5304367" cy="429704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7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82762"/>
            <a:ext cx="3414184"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9967" y="1782762"/>
            <a:ext cx="3412067"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68216" y="1782762"/>
            <a:ext cx="3414184"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a:xfrm>
            <a:off x="609600" y="685800"/>
            <a:ext cx="10972800" cy="109728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65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121920" y="-91440"/>
            <a:ext cx="1243584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idx="1"/>
          </p:nvPr>
        </p:nvSpPr>
        <p:spPr>
          <a:xfrm>
            <a:off x="609600" y="1783081"/>
            <a:ext cx="10972800" cy="429704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Freeform 9"/>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53" name="Picture 52"/>
          <p:cNvPicPr>
            <a:picLocks noChangeAspect="1"/>
          </p:cNvPicPr>
          <p:nvPr/>
        </p:nvPicPr>
        <p:blipFill>
          <a:blip r:embed="rId15"/>
          <a:stretch>
            <a:fillRect/>
          </a:stretch>
        </p:blipFill>
        <p:spPr bwMode="black">
          <a:xfrm>
            <a:off x="458047" y="6163056"/>
            <a:ext cx="2256607" cy="480704"/>
          </a:xfrm>
          <a:prstGeom prst="rect">
            <a:avLst/>
          </a:prstGeom>
          <a:noFill/>
        </p:spPr>
      </p:pic>
      <p:sp>
        <p:nvSpPr>
          <p:cNvPr id="2" name="Title Placeholder 1"/>
          <p:cNvSpPr>
            <a:spLocks noGrp="1"/>
          </p:cNvSpPr>
          <p:nvPr>
            <p:ph type="title"/>
          </p:nvPr>
        </p:nvSpPr>
        <p:spPr>
          <a:xfrm>
            <a:off x="609600" y="685800"/>
            <a:ext cx="10972800" cy="109728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44" name="Text Box 115"/>
          <p:cNvSpPr txBox="1">
            <a:spLocks noChangeArrowheads="1"/>
          </p:cNvSpPr>
          <p:nvPr/>
        </p:nvSpPr>
        <p:spPr bwMode="auto">
          <a:xfrm>
            <a:off x="9876368" y="6318504"/>
            <a:ext cx="1340273"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September 28, 2017</a:t>
            </a:fld>
            <a:endParaRPr lang="en-US" sz="800" b="0" dirty="0">
              <a:solidFill>
                <a:schemeClr val="tx1"/>
              </a:solidFill>
            </a:endParaRPr>
          </a:p>
        </p:txBody>
      </p:sp>
      <p:sp>
        <p:nvSpPr>
          <p:cNvPr id="46" name="Text Box 115"/>
          <p:cNvSpPr txBox="1">
            <a:spLocks noChangeArrowheads="1"/>
          </p:cNvSpPr>
          <p:nvPr/>
        </p:nvSpPr>
        <p:spPr bwMode="auto">
          <a:xfrm>
            <a:off x="11216642" y="6318506"/>
            <a:ext cx="36575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8" name="Footer Placeholder 4"/>
          <p:cNvSpPr txBox="1">
            <a:spLocks/>
          </p:cNvSpPr>
          <p:nvPr/>
        </p:nvSpPr>
        <p:spPr>
          <a:xfrm>
            <a:off x="4023785" y="6318504"/>
            <a:ext cx="4144432"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DXC Proprietary and Confidential</a:t>
            </a:r>
          </a:p>
        </p:txBody>
      </p:sp>
    </p:spTree>
    <p:extLst>
      <p:ext uri="{BB962C8B-B14F-4D97-AF65-F5344CB8AC3E}">
        <p14:creationId xmlns:p14="http://schemas.microsoft.com/office/powerpoint/2010/main" val="260128682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9140" rtl="0" eaLnBrk="1" latinLnBrk="0" hangingPunct="1">
        <a:lnSpc>
          <a:spcPct val="85000"/>
        </a:lnSpc>
        <a:spcBef>
          <a:spcPct val="0"/>
        </a:spcBef>
        <a:buNone/>
        <a:defRPr sz="2800" b="1" kern="1200">
          <a:solidFill>
            <a:schemeClr val="tx1"/>
          </a:solidFill>
          <a:latin typeface="+mj-lt"/>
          <a:ea typeface="+mj-ea"/>
          <a:cs typeface="+mj-cs"/>
        </a:defRPr>
      </a:lvl1pPr>
    </p:titleStyle>
    <p:bodyStyle>
      <a:lvl1pPr marL="0" indent="0" algn="l" defTabSz="1219140" rtl="0" eaLnBrk="1" latinLnBrk="0" hangingPunct="1">
        <a:spcBef>
          <a:spcPts val="900"/>
        </a:spcBef>
        <a:buFontTx/>
        <a:buNone/>
        <a:defRPr sz="1600" b="1" kern="1200">
          <a:solidFill>
            <a:schemeClr val="tx1"/>
          </a:solidFill>
          <a:latin typeface="+mn-lt"/>
          <a:ea typeface="+mn-ea"/>
          <a:cs typeface="+mn-cs"/>
        </a:defRPr>
      </a:lvl1pPr>
      <a:lvl2pPr marL="0" indent="0" algn="l" defTabSz="1219140" rtl="0" eaLnBrk="1" latinLnBrk="0" hangingPunct="1">
        <a:spcBef>
          <a:spcPts val="900"/>
        </a:spcBef>
        <a:buFontTx/>
        <a:buNone/>
        <a:defRPr sz="1600" kern="1200">
          <a:solidFill>
            <a:schemeClr val="tx1"/>
          </a:solidFill>
          <a:latin typeface="+mn-lt"/>
          <a:ea typeface="+mn-ea"/>
          <a:cs typeface="+mn-cs"/>
        </a:defRPr>
      </a:lvl2pPr>
      <a:lvl3pPr marL="232822" indent="-232822" algn="l" defTabSz="1219140" rtl="0" eaLnBrk="1" latinLnBrk="0" hangingPunct="1">
        <a:spcBef>
          <a:spcPts val="900"/>
        </a:spcBef>
        <a:buFont typeface="Arial" pitchFamily="34" charset="0"/>
        <a:buChar char="•"/>
        <a:defRPr sz="1600" kern="1200">
          <a:solidFill>
            <a:schemeClr val="tx1"/>
          </a:solidFill>
          <a:latin typeface="+mn-lt"/>
          <a:ea typeface="+mn-ea"/>
          <a:cs typeface="+mn-cs"/>
        </a:defRPr>
      </a:lvl3pPr>
      <a:lvl4pPr marL="457178" indent="-224356"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4pPr>
      <a:lvl5pPr marL="687883" indent="-230706"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5pPr>
      <a:lvl6pPr marL="914354" indent="-228589"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6pPr>
      <a:lvl7pPr marL="1142942" indent="-228589"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7pPr>
      <a:lvl8pPr marL="1371532" indent="-228589" algn="l" defTabSz="1219140" rtl="0" eaLnBrk="1" latinLnBrk="0" hangingPunct="1">
        <a:spcBef>
          <a:spcPts val="300"/>
        </a:spcBef>
        <a:buFont typeface="Arial" pitchFamily="34" charset="0"/>
        <a:buChar char="–"/>
        <a:defRPr sz="1600" kern="1200" baseline="0">
          <a:solidFill>
            <a:schemeClr val="tx1"/>
          </a:solidFill>
          <a:latin typeface="+mn-lt"/>
          <a:ea typeface="+mn-ea"/>
          <a:cs typeface="+mn-cs"/>
        </a:defRPr>
      </a:lvl8pPr>
      <a:lvl9pPr marL="1600120" indent="-228589" algn="l" defTabSz="1219140" rtl="0" eaLnBrk="1" latinLnBrk="0" hangingPunct="1">
        <a:spcBef>
          <a:spcPts val="300"/>
        </a:spcBef>
        <a:buFont typeface="Arial" pitchFamily="34" charset="0"/>
        <a:buChar char="–"/>
        <a:tabLst/>
        <a:defRPr sz="1600" kern="1200" baseline="0">
          <a:solidFill>
            <a:schemeClr val="tx1"/>
          </a:solidFill>
          <a:latin typeface="+mn-lt"/>
          <a:ea typeface="+mn-ea"/>
          <a:cs typeface="+mn-cs"/>
        </a:defRPr>
      </a:lvl9pPr>
    </p:bodyStyle>
    <p:otherStyle>
      <a:defPPr>
        <a:defRPr lang="en-US"/>
      </a:defPPr>
      <a:lvl1pPr marL="0" algn="l" defTabSz="1219140" rtl="0" eaLnBrk="1" latinLnBrk="0" hangingPunct="1">
        <a:defRPr sz="1200" kern="1200">
          <a:solidFill>
            <a:schemeClr val="tx1"/>
          </a:solidFill>
          <a:latin typeface="+mn-lt"/>
          <a:ea typeface="+mn-ea"/>
          <a:cs typeface="+mn-cs"/>
        </a:defRPr>
      </a:lvl1pPr>
      <a:lvl2pPr marL="609570" algn="l" defTabSz="1219140" rtl="0" eaLnBrk="1" latinLnBrk="0" hangingPunct="1">
        <a:defRPr sz="1200" kern="1200">
          <a:solidFill>
            <a:schemeClr val="tx1"/>
          </a:solidFill>
          <a:latin typeface="+mn-lt"/>
          <a:ea typeface="+mn-ea"/>
          <a:cs typeface="+mn-cs"/>
        </a:defRPr>
      </a:lvl2pPr>
      <a:lvl3pPr marL="1219140" algn="l" defTabSz="1219140" rtl="0" eaLnBrk="1" latinLnBrk="0" hangingPunct="1">
        <a:defRPr sz="1200" kern="1200">
          <a:solidFill>
            <a:schemeClr val="tx1"/>
          </a:solidFill>
          <a:latin typeface="+mn-lt"/>
          <a:ea typeface="+mn-ea"/>
          <a:cs typeface="+mn-cs"/>
        </a:defRPr>
      </a:lvl3pPr>
      <a:lvl4pPr marL="1828709" algn="l" defTabSz="1219140" rtl="0" eaLnBrk="1" latinLnBrk="0" hangingPunct="1">
        <a:defRPr sz="1200" kern="1200">
          <a:solidFill>
            <a:schemeClr val="tx1"/>
          </a:solidFill>
          <a:latin typeface="+mn-lt"/>
          <a:ea typeface="+mn-ea"/>
          <a:cs typeface="+mn-cs"/>
        </a:defRPr>
      </a:lvl4pPr>
      <a:lvl5pPr marL="2438278" algn="l" defTabSz="1219140" rtl="0" eaLnBrk="1" latinLnBrk="0" hangingPunct="1">
        <a:defRPr sz="1200" kern="1200">
          <a:solidFill>
            <a:schemeClr val="tx1"/>
          </a:solidFill>
          <a:latin typeface="+mn-lt"/>
          <a:ea typeface="+mn-ea"/>
          <a:cs typeface="+mn-cs"/>
        </a:defRPr>
      </a:lvl5pPr>
      <a:lvl6pPr marL="3047848" algn="l" defTabSz="1219140" rtl="0" eaLnBrk="1" latinLnBrk="0" hangingPunct="1">
        <a:defRPr sz="1200" kern="1200">
          <a:solidFill>
            <a:schemeClr val="tx1"/>
          </a:solidFill>
          <a:latin typeface="+mn-lt"/>
          <a:ea typeface="+mn-ea"/>
          <a:cs typeface="+mn-cs"/>
        </a:defRPr>
      </a:lvl6pPr>
      <a:lvl7pPr marL="3657418" algn="l" defTabSz="1219140" rtl="0" eaLnBrk="1" latinLnBrk="0" hangingPunct="1">
        <a:defRPr sz="1200" kern="1200">
          <a:solidFill>
            <a:schemeClr val="tx1"/>
          </a:solidFill>
          <a:latin typeface="+mn-lt"/>
          <a:ea typeface="+mn-ea"/>
          <a:cs typeface="+mn-cs"/>
        </a:defRPr>
      </a:lvl7pPr>
      <a:lvl8pPr marL="4266987" algn="l" defTabSz="1219140" rtl="0" eaLnBrk="1" latinLnBrk="0" hangingPunct="1">
        <a:defRPr sz="1200" kern="1200">
          <a:solidFill>
            <a:schemeClr val="tx1"/>
          </a:solidFill>
          <a:latin typeface="+mn-lt"/>
          <a:ea typeface="+mn-ea"/>
          <a:cs typeface="+mn-cs"/>
        </a:defRPr>
      </a:lvl8pPr>
      <a:lvl9pPr marL="4876557" algn="l" defTabSz="121914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2880">
          <p15:clr>
            <a:srgbClr val="F26B43"/>
          </p15:clr>
        </p15:guide>
        <p15:guide id="3" pos="288">
          <p15:clr>
            <a:srgbClr val="F26B43"/>
          </p15:clr>
        </p15:guide>
        <p15:guide id="11" pos="5472">
          <p15:clr>
            <a:srgbClr val="F26B43"/>
          </p15:clr>
        </p15:guide>
        <p15:guide id="12" orient="horz" pos="1123">
          <p15:clr>
            <a:srgbClr val="F26B43"/>
          </p15:clr>
        </p15:guide>
        <p15:guide id="13" orient="horz" pos="3830">
          <p15:clr>
            <a:srgbClr val="F26B43"/>
          </p15:clr>
        </p15:guide>
        <p15:guide id="14" orient="horz" pos="4061">
          <p15:clr>
            <a:srgbClr val="F26B43"/>
          </p15:clr>
        </p15:guide>
        <p15:guide id="15" pos="1901">
          <p15:clr>
            <a:srgbClr val="F26B43"/>
          </p15:clr>
        </p15:guide>
        <p15:guide id="16" pos="2074">
          <p15:clr>
            <a:srgbClr val="F26B43"/>
          </p15:clr>
        </p15:guide>
        <p15:guide id="17" pos="3686">
          <p15:clr>
            <a:srgbClr val="F26B43"/>
          </p15:clr>
        </p15:guide>
        <p15:guide id="18" pos="3859">
          <p15:clr>
            <a:srgbClr val="F26B43"/>
          </p15:clr>
        </p15:guide>
        <p15:guide id="19" pos="2794">
          <p15:clr>
            <a:srgbClr val="F26B43"/>
          </p15:clr>
        </p15:guide>
        <p15:guide id="20" pos="2966">
          <p15:clr>
            <a:srgbClr val="F26B43"/>
          </p15:clr>
        </p15:guide>
        <p15:guide id="21" pos="46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can we do with </a:t>
            </a:r>
            <a:r>
              <a:rPr lang="en-US" dirty="0" err="1"/>
              <a:t>TypeScript</a:t>
            </a:r>
            <a:r>
              <a:rPr lang="en-US" dirty="0"/>
              <a:t> 2.5?</a:t>
            </a:r>
          </a:p>
        </p:txBody>
      </p:sp>
      <p:sp>
        <p:nvSpPr>
          <p:cNvPr id="3" name="Subtitle 2"/>
          <p:cNvSpPr>
            <a:spLocks noGrp="1"/>
          </p:cNvSpPr>
          <p:nvPr>
            <p:ph type="subTitle" idx="1"/>
          </p:nvPr>
        </p:nvSpPr>
        <p:spPr/>
        <p:txBody>
          <a:bodyPr/>
          <a:lstStyle/>
          <a:p>
            <a:r>
              <a:rPr lang="en-US" dirty="0"/>
              <a:t>Presenter: Trong Tran</a:t>
            </a:r>
          </a:p>
          <a:p>
            <a:r>
              <a:rPr lang="en-US" dirty="0"/>
              <a:t>09 - 2017</a:t>
            </a:r>
          </a:p>
        </p:txBody>
      </p:sp>
    </p:spTree>
    <p:extLst>
      <p:ext uri="{BB962C8B-B14F-4D97-AF65-F5344CB8AC3E}">
        <p14:creationId xmlns:p14="http://schemas.microsoft.com/office/powerpoint/2010/main" val="2396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10" y="1150939"/>
            <a:ext cx="7541010" cy="4614780"/>
          </a:xfrm>
        </p:spPr>
      </p:pic>
      <p:sp>
        <p:nvSpPr>
          <p:cNvPr id="3" name="Title 2"/>
          <p:cNvSpPr>
            <a:spLocks noGrp="1"/>
          </p:cNvSpPr>
          <p:nvPr>
            <p:ph type="title"/>
          </p:nvPr>
        </p:nvSpPr>
        <p:spPr>
          <a:xfrm>
            <a:off x="609600" y="685800"/>
            <a:ext cx="10972800" cy="465083"/>
          </a:xfrm>
        </p:spPr>
        <p:txBody>
          <a:bodyPr/>
          <a:lstStyle/>
          <a:p>
            <a:r>
              <a:rPr lang="en-US" dirty="0"/>
              <a:t>1.2 ECMAScript</a:t>
            </a:r>
            <a:endParaRPr lang="en-US" dirty="0"/>
          </a:p>
        </p:txBody>
      </p:sp>
      <p:sp>
        <p:nvSpPr>
          <p:cNvPr id="7" name="TextBox 6"/>
          <p:cNvSpPr txBox="1"/>
          <p:nvPr/>
        </p:nvSpPr>
        <p:spPr>
          <a:xfrm>
            <a:off x="3893770" y="5765719"/>
            <a:ext cx="4086376" cy="307777"/>
          </a:xfrm>
          <a:prstGeom prst="rect">
            <a:avLst/>
          </a:prstGeom>
          <a:noFill/>
        </p:spPr>
        <p:txBody>
          <a:bodyPr wrap="none" rtlCol="0">
            <a:spAutoFit/>
          </a:bodyPr>
          <a:lstStyle/>
          <a:p>
            <a:pPr algn="ctr"/>
            <a:r>
              <a:rPr lang="en-US" sz="1400" dirty="0"/>
              <a:t>Figure 4 – </a:t>
            </a:r>
            <a:r>
              <a:rPr lang="en-US" sz="1400" dirty="0"/>
              <a:t>ECMAScript Browser Implementations</a:t>
            </a:r>
            <a:endParaRPr lang="en-US" sz="1400" dirty="0"/>
          </a:p>
        </p:txBody>
      </p:sp>
    </p:spTree>
    <p:extLst>
      <p:ext uri="{BB962C8B-B14F-4D97-AF65-F5344CB8AC3E}">
        <p14:creationId xmlns:p14="http://schemas.microsoft.com/office/powerpoint/2010/main" val="177121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err="1"/>
              <a:t>TypeScript</a:t>
            </a:r>
            <a:r>
              <a:rPr lang="en-US" dirty="0"/>
              <a:t> Version</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1727199"/>
            <a:ext cx="3581399" cy="4291879"/>
          </a:xfrm>
          <a:prstGeom prst="rect">
            <a:avLst/>
          </a:prstGeom>
        </p:spPr>
      </p:pic>
    </p:spTree>
    <p:extLst>
      <p:ext uri="{BB962C8B-B14F-4D97-AF65-F5344CB8AC3E}">
        <p14:creationId xmlns:p14="http://schemas.microsoft.com/office/powerpoint/2010/main" val="284731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r>
              <a:rPr lang="en-US" dirty="0"/>
              <a:t>Introduction JavaScript and ECMAScript</a:t>
            </a:r>
          </a:p>
          <a:p>
            <a:pPr marL="342900" indent="-342900"/>
            <a:r>
              <a:rPr lang="en-US" dirty="0"/>
              <a:t>Introduction </a:t>
            </a:r>
            <a:r>
              <a:rPr lang="en-US" dirty="0" err="1"/>
              <a:t>TypeScript</a:t>
            </a:r>
            <a:endParaRPr lang="en-US" dirty="0"/>
          </a:p>
          <a:p>
            <a:pPr marL="342900" indent="-342900"/>
            <a:r>
              <a:rPr lang="en-US" dirty="0"/>
              <a:t>Get started with </a:t>
            </a:r>
            <a:r>
              <a:rPr lang="en-US" dirty="0" err="1"/>
              <a:t>TypeScript</a:t>
            </a:r>
            <a:endParaRPr lang="en-US" dirty="0"/>
          </a:p>
          <a:p>
            <a:pPr marL="342900" indent="-342900"/>
            <a:r>
              <a:rPr lang="en-US" dirty="0"/>
              <a:t>What can we do with </a:t>
            </a:r>
            <a:r>
              <a:rPr lang="en-US" dirty="0" err="1"/>
              <a:t>TypeScript</a:t>
            </a:r>
            <a:r>
              <a:rPr lang="en-US" dirty="0"/>
              <a:t> 2.5?</a:t>
            </a:r>
          </a:p>
          <a:p>
            <a:pPr marL="342900" indent="-342900"/>
            <a:r>
              <a:rPr lang="en-US" dirty="0"/>
              <a:t>Demo</a:t>
            </a:r>
          </a:p>
          <a:p>
            <a:endParaRPr lang="en-US" dirty="0"/>
          </a:p>
        </p:txBody>
      </p:sp>
      <p:sp>
        <p:nvSpPr>
          <p:cNvPr id="3" name="Title 2"/>
          <p:cNvSpPr>
            <a:spLocks noGrp="1"/>
          </p:cNvSpPr>
          <p:nvPr>
            <p:ph type="title"/>
          </p:nvPr>
        </p:nvSpPr>
        <p:spPr/>
        <p:txBody>
          <a:bodyPr/>
          <a:lstStyle/>
          <a:p>
            <a:r>
              <a:rPr lang="en-US" dirty="0"/>
              <a:t>Agenda</a:t>
            </a:r>
            <a:endParaRPr lang="en-US" dirty="0"/>
          </a:p>
        </p:txBody>
      </p:sp>
    </p:spTree>
    <p:extLst>
      <p:ext uri="{BB962C8B-B14F-4D97-AF65-F5344CB8AC3E}">
        <p14:creationId xmlns:p14="http://schemas.microsoft.com/office/powerpoint/2010/main" val="359772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147" y="254000"/>
            <a:ext cx="9828105" cy="5003800"/>
          </a:xfrm>
        </p:spPr>
      </p:pic>
      <p:sp>
        <p:nvSpPr>
          <p:cNvPr id="6" name="TextBox 5"/>
          <p:cNvSpPr txBox="1"/>
          <p:nvPr/>
        </p:nvSpPr>
        <p:spPr>
          <a:xfrm>
            <a:off x="4391210" y="5381823"/>
            <a:ext cx="4387676" cy="307777"/>
          </a:xfrm>
          <a:prstGeom prst="rect">
            <a:avLst/>
          </a:prstGeom>
          <a:noFill/>
        </p:spPr>
        <p:txBody>
          <a:bodyPr wrap="none" rtlCol="0">
            <a:spAutoFit/>
          </a:bodyPr>
          <a:lstStyle/>
          <a:p>
            <a:r>
              <a:rPr lang="en-US" sz="1400" dirty="0"/>
              <a:t>Figure 1 -</a:t>
            </a:r>
            <a:r>
              <a:rPr lang="en-US" sz="1400" dirty="0"/>
              <a:t> The milestone of libs/ frameworks invented</a:t>
            </a:r>
            <a:endParaRPr lang="en-US" sz="1400" dirty="0"/>
          </a:p>
        </p:txBody>
      </p:sp>
    </p:spTree>
    <p:extLst>
      <p:ext uri="{BB962C8B-B14F-4D97-AF65-F5344CB8AC3E}">
        <p14:creationId xmlns:p14="http://schemas.microsoft.com/office/powerpoint/2010/main" val="299073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2" y="685800"/>
            <a:ext cx="10718798" cy="2788285"/>
          </a:xfrm>
        </p:spPr>
        <p:txBody>
          <a:bodyPr/>
          <a:lstStyle/>
          <a:p>
            <a:r>
              <a:rPr lang="en-US" dirty="0"/>
              <a:t>1. Introduction JavaScript and ECMAScript</a:t>
            </a:r>
            <a:br>
              <a:rPr lang="en-US" dirty="0"/>
            </a:br>
            <a:endParaRPr lang="en-US" dirty="0"/>
          </a:p>
        </p:txBody>
      </p:sp>
      <p:sp>
        <p:nvSpPr>
          <p:cNvPr id="2" name="Content Placeholder 1"/>
          <p:cNvSpPr>
            <a:spLocks noGrp="1"/>
          </p:cNvSpPr>
          <p:nvPr>
            <p:ph type="subTitle" idx="1"/>
          </p:nvPr>
        </p:nvSpPr>
        <p:spPr/>
        <p:txBody>
          <a:bodyPr/>
          <a:lstStyle/>
          <a:p>
            <a:endParaRPr lang="en-US" b="0" dirty="0"/>
          </a:p>
        </p:txBody>
      </p:sp>
    </p:spTree>
    <p:extLst>
      <p:ext uri="{BB962C8B-B14F-4D97-AF65-F5344CB8AC3E}">
        <p14:creationId xmlns:p14="http://schemas.microsoft.com/office/powerpoint/2010/main" val="242507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1.1 JavaScript </a:t>
            </a:r>
            <a:br>
              <a:rPr lang="en-US" dirty="0"/>
            </a:br>
            <a:br>
              <a:rPr lang="en-US" dirty="0"/>
            </a:br>
            <a:endParaRPr lang="en-US" dirty="0"/>
          </a:p>
        </p:txBody>
      </p:sp>
      <p:sp>
        <p:nvSpPr>
          <p:cNvPr id="7" name="Content Placeholder 6"/>
          <p:cNvSpPr>
            <a:spLocks noGrp="1"/>
          </p:cNvSpPr>
          <p:nvPr>
            <p:ph idx="1"/>
          </p:nvPr>
        </p:nvSpPr>
        <p:spPr/>
        <p:txBody>
          <a:bodyPr/>
          <a:lstStyle/>
          <a:p>
            <a:pPr marL="285750" indent="-285750">
              <a:buFont typeface="Wingdings" panose="05000000000000000000" pitchFamily="2" charset="2"/>
              <a:buChar char="v"/>
            </a:pPr>
            <a:r>
              <a:rPr lang="en-US" b="0" dirty="0"/>
              <a:t>JavaScript is the programming language, which is use to program the behavior of web pages.</a:t>
            </a:r>
          </a:p>
          <a:p>
            <a:pPr marL="285750" indent="-285750">
              <a:buFont typeface="Wingdings" panose="05000000000000000000" pitchFamily="2" charset="2"/>
              <a:buChar char="v"/>
            </a:pPr>
            <a:r>
              <a:rPr lang="en-US" b="0" dirty="0"/>
              <a:t>JavaScript code can run locally in a user's browser (rather than on a remote server), the browser can respond to user actions quickly, making an application more responsive. Furthermore, JavaScript code can detect user actions that HTML alone cannot, such as individual keystrokes.</a:t>
            </a:r>
          </a:p>
          <a:p>
            <a:pPr marL="285750" indent="-285750">
              <a:buFont typeface="Wingdings" panose="05000000000000000000" pitchFamily="2" charset="2"/>
              <a:buChar char="v"/>
            </a:pPr>
            <a:r>
              <a:rPr lang="en-US" b="0" dirty="0"/>
              <a:t>To Browser execute JavaScript code, the browser need to by default included JavaScript engine (also known as JavaScript interpreter or JavaScript implementation) is an interpreter that interprets JavaScript source code and executes the script accordingly.</a:t>
            </a:r>
          </a:p>
        </p:txBody>
      </p:sp>
    </p:spTree>
    <p:extLst>
      <p:ext uri="{BB962C8B-B14F-4D97-AF65-F5344CB8AC3E}">
        <p14:creationId xmlns:p14="http://schemas.microsoft.com/office/powerpoint/2010/main" val="27425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30967"/>
            <a:ext cx="10972799" cy="4297362"/>
          </a:xfrm>
        </p:spPr>
      </p:pic>
      <p:sp>
        <p:nvSpPr>
          <p:cNvPr id="3" name="Title 2"/>
          <p:cNvSpPr>
            <a:spLocks noGrp="1"/>
          </p:cNvSpPr>
          <p:nvPr>
            <p:ph type="title"/>
          </p:nvPr>
        </p:nvSpPr>
        <p:spPr>
          <a:xfrm>
            <a:off x="609600" y="685800"/>
            <a:ext cx="10972800" cy="606972"/>
          </a:xfrm>
        </p:spPr>
        <p:txBody>
          <a:bodyPr/>
          <a:lstStyle/>
          <a:p>
            <a:r>
              <a:rPr lang="en-US" dirty="0"/>
              <a:t>1.1 JavaScript</a:t>
            </a:r>
            <a:endParaRPr lang="en-US" dirty="0"/>
          </a:p>
        </p:txBody>
      </p:sp>
      <p:sp>
        <p:nvSpPr>
          <p:cNvPr id="7" name="TextBox 6"/>
          <p:cNvSpPr txBox="1"/>
          <p:nvPr/>
        </p:nvSpPr>
        <p:spPr>
          <a:xfrm>
            <a:off x="4486881" y="5765719"/>
            <a:ext cx="2900153" cy="307777"/>
          </a:xfrm>
          <a:prstGeom prst="rect">
            <a:avLst/>
          </a:prstGeom>
          <a:noFill/>
        </p:spPr>
        <p:txBody>
          <a:bodyPr wrap="none" rtlCol="0">
            <a:spAutoFit/>
          </a:bodyPr>
          <a:lstStyle/>
          <a:p>
            <a:pPr algn="ctr"/>
            <a:r>
              <a:rPr lang="en-US" sz="1400" dirty="0"/>
              <a:t>Figure 2 – Release version history</a:t>
            </a:r>
          </a:p>
        </p:txBody>
      </p:sp>
    </p:spTree>
    <p:extLst>
      <p:ext uri="{BB962C8B-B14F-4D97-AF65-F5344CB8AC3E}">
        <p14:creationId xmlns:p14="http://schemas.microsoft.com/office/powerpoint/2010/main" val="2423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1.1 JavaScript</a:t>
            </a:r>
            <a:endParaRPr lang="en-US" dirty="0"/>
          </a:p>
        </p:txBody>
      </p:sp>
      <p:sp>
        <p:nvSpPr>
          <p:cNvPr id="9" name="TextBox 8"/>
          <p:cNvSpPr txBox="1"/>
          <p:nvPr/>
        </p:nvSpPr>
        <p:spPr>
          <a:xfrm>
            <a:off x="3820046" y="5765719"/>
            <a:ext cx="4233851" cy="307777"/>
          </a:xfrm>
          <a:prstGeom prst="rect">
            <a:avLst/>
          </a:prstGeom>
          <a:noFill/>
        </p:spPr>
        <p:txBody>
          <a:bodyPr wrap="none" rtlCol="0">
            <a:spAutoFit/>
          </a:bodyPr>
          <a:lstStyle/>
          <a:p>
            <a:pPr algn="ctr"/>
            <a:r>
              <a:rPr lang="en-US" sz="1400" dirty="0"/>
              <a:t>Figure 3 – Supported </a:t>
            </a:r>
            <a:r>
              <a:rPr lang="en-US" sz="1400" dirty="0"/>
              <a:t>JavaScript engine in Browser</a:t>
            </a:r>
            <a:endParaRPr lang="en-US" sz="14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6255" y="1234440"/>
            <a:ext cx="6999490" cy="4297362"/>
          </a:xfrm>
        </p:spPr>
      </p:pic>
    </p:spTree>
    <p:extLst>
      <p:ext uri="{BB962C8B-B14F-4D97-AF65-F5344CB8AC3E}">
        <p14:creationId xmlns:p14="http://schemas.microsoft.com/office/powerpoint/2010/main" val="84443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842" y="1261242"/>
            <a:ext cx="7447633" cy="4379940"/>
          </a:xfrm>
        </p:spPr>
      </p:pic>
      <p:sp>
        <p:nvSpPr>
          <p:cNvPr id="3" name="Title 2"/>
          <p:cNvSpPr>
            <a:spLocks noGrp="1"/>
          </p:cNvSpPr>
          <p:nvPr>
            <p:ph type="title"/>
          </p:nvPr>
        </p:nvSpPr>
        <p:spPr>
          <a:xfrm>
            <a:off x="609600" y="685800"/>
            <a:ext cx="10972800" cy="575441"/>
          </a:xfrm>
        </p:spPr>
        <p:txBody>
          <a:bodyPr/>
          <a:lstStyle/>
          <a:p>
            <a:r>
              <a:rPr lang="en-US" dirty="0"/>
              <a:t>1.2 ECMAScript</a:t>
            </a:r>
            <a:endParaRPr lang="en-US" dirty="0"/>
          </a:p>
        </p:txBody>
      </p:sp>
    </p:spTree>
    <p:extLst>
      <p:ext uri="{BB962C8B-B14F-4D97-AF65-F5344CB8AC3E}">
        <p14:creationId xmlns:p14="http://schemas.microsoft.com/office/powerpoint/2010/main" val="23879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623993"/>
          </a:xfrm>
        </p:spPr>
        <p:txBody>
          <a:bodyPr/>
          <a:lstStyle/>
          <a:p>
            <a:r>
              <a:rPr lang="en-US" dirty="0"/>
              <a:t>1.2 </a:t>
            </a:r>
            <a:r>
              <a:rPr lang="en-US" dirty="0"/>
              <a:t>ECMAScript</a:t>
            </a:r>
            <a:endParaRPr lang="en-US" dirty="0"/>
          </a:p>
        </p:txBody>
      </p:sp>
      <p:sp>
        <p:nvSpPr>
          <p:cNvPr id="12" name="TextBox 11"/>
          <p:cNvSpPr txBox="1"/>
          <p:nvPr/>
        </p:nvSpPr>
        <p:spPr>
          <a:xfrm>
            <a:off x="4559818" y="5765719"/>
            <a:ext cx="2754280" cy="307777"/>
          </a:xfrm>
          <a:prstGeom prst="rect">
            <a:avLst/>
          </a:prstGeom>
          <a:noFill/>
        </p:spPr>
        <p:txBody>
          <a:bodyPr wrap="none" rtlCol="0">
            <a:spAutoFit/>
          </a:bodyPr>
          <a:lstStyle/>
          <a:p>
            <a:pPr algn="ctr"/>
            <a:r>
              <a:rPr lang="en-US" sz="1400" dirty="0"/>
              <a:t>Figure 4 – </a:t>
            </a:r>
            <a:r>
              <a:rPr lang="en-US" sz="1400" dirty="0"/>
              <a:t>ECMAScript Editions</a:t>
            </a:r>
            <a:r>
              <a:rPr lang="en-US" sz="1400" dirty="0"/>
              <a:t> </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57" y="1309793"/>
            <a:ext cx="10659086" cy="4297362"/>
          </a:xfrm>
        </p:spPr>
      </p:pic>
    </p:spTree>
    <p:extLst>
      <p:ext uri="{BB962C8B-B14F-4D97-AF65-F5344CB8AC3E}">
        <p14:creationId xmlns:p14="http://schemas.microsoft.com/office/powerpoint/2010/main" val="93836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powerpoint_4x3_template_printfriendly_v02" id="{1DB1332E-EAD1-DD45-ADFE-C69E9BBB952E}" vid="{30C30CA2-30F2-F743-A2C6-8915CCA687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dxc_powerpoint_4x3_template_printfriendly_v02</Template>
  <TotalTime>530</TotalTime>
  <Words>196</Words>
  <Application>Microsoft Office PowerPoint</Application>
  <PresentationFormat>Widescreen</PresentationFormat>
  <Paragraphs>25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DXC</vt:lpstr>
      <vt:lpstr>What can we do with TypeScript 2.5?</vt:lpstr>
      <vt:lpstr>Agenda</vt:lpstr>
      <vt:lpstr>PowerPoint Presentation</vt:lpstr>
      <vt:lpstr>1. Introduction JavaScript and ECMAScript </vt:lpstr>
      <vt:lpstr>1.1 JavaScript   </vt:lpstr>
      <vt:lpstr>1.1 JavaScript</vt:lpstr>
      <vt:lpstr>1.1 JavaScript</vt:lpstr>
      <vt:lpstr>1.2 ECMAScript</vt:lpstr>
      <vt:lpstr>1.2 ECMAScript</vt:lpstr>
      <vt:lpstr>1.2 ECMAScript</vt:lpstr>
      <vt:lpstr>TypeScript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we do with TypeScript 2.5?</dc:title>
  <dc:creator>Tran, Trong Minh</dc:creator>
  <cp:lastModifiedBy>Tran, Trong Minh</cp:lastModifiedBy>
  <cp:revision>23</cp:revision>
  <dcterms:created xsi:type="dcterms:W3CDTF">2017-09-27T06:08:37Z</dcterms:created>
  <dcterms:modified xsi:type="dcterms:W3CDTF">2017-09-28T10:41:49Z</dcterms:modified>
</cp:coreProperties>
</file>