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4944" autoAdjust="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1. Introduction TypeScript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91A4-CC6F-432C-A8EC-9267DA37041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7D7B3-3A51-4ED7-A9CE-4CFEC6BE0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7378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1. Introduction TypeScript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321DD-93DF-4D85-9CD3-1D962580C93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13D19-EEA4-46CE-8E3A-85964903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1458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1. Introduction TypeScript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7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5"/>
          <p:cNvSpPr>
            <a:spLocks/>
          </p:cNvSpPr>
          <p:nvPr/>
        </p:nvSpPr>
        <p:spPr bwMode="hidden">
          <a:xfrm>
            <a:off x="6083301" y="1"/>
            <a:ext cx="6108700" cy="6857999"/>
          </a:xfrm>
          <a:custGeom>
            <a:avLst/>
            <a:gdLst>
              <a:gd name="T0" fmla="*/ 0 w 4805"/>
              <a:gd name="T1" fmla="*/ 0 h 7199"/>
              <a:gd name="T2" fmla="*/ 0 w 4805"/>
              <a:gd name="T3" fmla="*/ 0 h 7199"/>
              <a:gd name="T4" fmla="*/ 4805 w 4805"/>
              <a:gd name="T5" fmla="*/ 0 h 7199"/>
              <a:gd name="T6" fmla="*/ 4805 w 4805"/>
              <a:gd name="T7" fmla="*/ 7199 h 7199"/>
              <a:gd name="T8" fmla="*/ 0 w 4805"/>
              <a:gd name="T9" fmla="*/ 7199 h 7199"/>
              <a:gd name="T10" fmla="*/ 3596 w 4805"/>
              <a:gd name="T11" fmla="*/ 3594 h 7199"/>
              <a:gd name="T12" fmla="*/ 0 w 4805"/>
              <a:gd name="T13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5" h="7199">
                <a:moveTo>
                  <a:pt x="0" y="0"/>
                </a:moveTo>
                <a:lnTo>
                  <a:pt x="0" y="0"/>
                </a:lnTo>
                <a:lnTo>
                  <a:pt x="4805" y="0"/>
                </a:lnTo>
                <a:lnTo>
                  <a:pt x="4805" y="7199"/>
                </a:lnTo>
                <a:lnTo>
                  <a:pt x="0" y="7199"/>
                </a:lnTo>
                <a:cubicBezTo>
                  <a:pt x="1993" y="7199"/>
                  <a:pt x="3596" y="5609"/>
                  <a:pt x="3596" y="3594"/>
                </a:cubicBezTo>
                <a:cubicBezTo>
                  <a:pt x="3596" y="1588"/>
                  <a:pt x="1993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486463" y="6163288"/>
            <a:ext cx="2255520" cy="480473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2" y="1782764"/>
            <a:ext cx="9266765" cy="228631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2" y="4251960"/>
            <a:ext cx="9266765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9603" y="6318504"/>
            <a:ext cx="5304365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9" name="Text Placeholder 23"/>
          <p:cNvSpPr txBox="1">
            <a:spLocks/>
          </p:cNvSpPr>
          <p:nvPr/>
        </p:nvSpPr>
        <p:spPr>
          <a:xfrm>
            <a:off x="9876367" y="685801"/>
            <a:ext cx="1706032" cy="182881"/>
          </a:xfrm>
          <a:prstGeom prst="rect">
            <a:avLst/>
          </a:prstGeom>
          <a:noFill/>
        </p:spPr>
        <p:txBody>
          <a:bodyPr wrap="none" lIns="0" tIns="0" rIns="0" bIns="0" anchor="t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3C7D0F0-10D5-4191-B6F4-99306F468FEF}" type="datetime4">
              <a:rPr lang="en-US" sz="1000" smtClean="0">
                <a:solidFill>
                  <a:schemeClr val="bg1"/>
                </a:solidFill>
              </a:rPr>
              <a:pPr>
                <a:defRPr/>
              </a:pPr>
              <a:t>September 27, 2017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0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43" name="Straight Connector 42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0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8047" y="6163056"/>
            <a:ext cx="2256607" cy="48070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82764"/>
            <a:ext cx="5303520" cy="4297362"/>
          </a:xfrm>
          <a:noFill/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685800"/>
            <a:ext cx="5304367" cy="10972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9" name="Text Box 115"/>
          <p:cNvSpPr txBox="1">
            <a:spLocks noChangeArrowheads="1"/>
          </p:cNvSpPr>
          <p:nvPr/>
        </p:nvSpPr>
        <p:spPr bwMode="auto">
          <a:xfrm>
            <a:off x="9876368" y="6318504"/>
            <a:ext cx="1340273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27, 2017</a:t>
            </a:fld>
            <a:endParaRPr lang="en-US" sz="800" b="0" dirty="0">
              <a:solidFill>
                <a:schemeClr val="tx1"/>
              </a:solidFill>
            </a:endParaRPr>
          </a:p>
        </p:txBody>
      </p:sp>
      <p:sp>
        <p:nvSpPr>
          <p:cNvPr id="40" name="Text Box 115"/>
          <p:cNvSpPr txBox="1">
            <a:spLocks noChangeArrowheads="1"/>
          </p:cNvSpPr>
          <p:nvPr/>
        </p:nvSpPr>
        <p:spPr bwMode="auto">
          <a:xfrm>
            <a:off x="11216642" y="6318506"/>
            <a:ext cx="36575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Footer Placeholder 4"/>
          <p:cNvSpPr txBox="1">
            <a:spLocks/>
          </p:cNvSpPr>
          <p:nvPr/>
        </p:nvSpPr>
        <p:spPr>
          <a:xfrm>
            <a:off x="2865968" y="6318504"/>
            <a:ext cx="3047153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016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09601" y="1782764"/>
            <a:ext cx="9266767" cy="42973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4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2" y="685800"/>
            <a:ext cx="9266765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9602" y="3657600"/>
            <a:ext cx="9266765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09601" y="1782764"/>
            <a:ext cx="9266767" cy="42973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4000">
                <a:solidFill>
                  <a:schemeClr val="tx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Freeform 37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9" name="Footer Placeholder 4"/>
          <p:cNvSpPr txBox="1">
            <a:spLocks/>
          </p:cNvSpPr>
          <p:nvPr/>
        </p:nvSpPr>
        <p:spPr>
          <a:xfrm>
            <a:off x="6278881" y="6318504"/>
            <a:ext cx="5303519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tx1"/>
                </a:solidFill>
              </a:rPr>
              <a:t>DXC Proprietary and Confidential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8047" y="6163056"/>
            <a:ext cx="2256607" cy="480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484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2" y="685800"/>
            <a:ext cx="9266765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2" y="3657600"/>
            <a:ext cx="9266765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23"/>
          <p:cNvSpPr txBox="1">
            <a:spLocks/>
          </p:cNvSpPr>
          <p:nvPr/>
        </p:nvSpPr>
        <p:spPr bwMode="gray">
          <a:xfrm>
            <a:off x="9876367" y="6318504"/>
            <a:ext cx="1706032" cy="18288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18288" anchor="ctr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3C7D0F0-10D5-4191-B6F4-99306F468FEF}" type="datetime4">
              <a:rPr lang="en-US" sz="1000" smtClean="0"/>
              <a:pPr>
                <a:defRPr/>
              </a:pPr>
              <a:t>September 27, 2017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8645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2" r="12373"/>
          <a:stretch/>
        </p:blipFill>
        <p:spPr bwMode="hidden">
          <a:xfrm>
            <a:off x="7027334" y="686956"/>
            <a:ext cx="5177367" cy="617104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" y="-1587"/>
            <a:ext cx="12204700" cy="6867525"/>
            <a:chOff x="0" y="-1588"/>
            <a:chExt cx="9153525" cy="6867525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white">
            <a:xfrm>
              <a:off x="0" y="-1588"/>
              <a:ext cx="9153525" cy="6867525"/>
            </a:xfrm>
            <a:custGeom>
              <a:avLst/>
              <a:gdLst>
                <a:gd name="T0" fmla="*/ 5735 w 9599"/>
                <a:gd name="T1" fmla="*/ 4455 h 7199"/>
                <a:gd name="T2" fmla="*/ 5735 w 9599"/>
                <a:gd name="T3" fmla="*/ 4455 h 7199"/>
                <a:gd name="T4" fmla="*/ 9278 w 9599"/>
                <a:gd name="T5" fmla="*/ 904 h 7199"/>
                <a:gd name="T6" fmla="*/ 9599 w 9599"/>
                <a:gd name="T7" fmla="*/ 904 h 7199"/>
                <a:gd name="T8" fmla="*/ 9599 w 9599"/>
                <a:gd name="T9" fmla="*/ 0 h 7199"/>
                <a:gd name="T10" fmla="*/ 0 w 9599"/>
                <a:gd name="T11" fmla="*/ 0 h 7199"/>
                <a:gd name="T12" fmla="*/ 0 w 9599"/>
                <a:gd name="T13" fmla="*/ 7199 h 7199"/>
                <a:gd name="T14" fmla="*/ 7028 w 9599"/>
                <a:gd name="T15" fmla="*/ 7199 h 7199"/>
                <a:gd name="T16" fmla="*/ 5735 w 9599"/>
                <a:gd name="T17" fmla="*/ 4455 h 7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99" h="7199">
                  <a:moveTo>
                    <a:pt x="5735" y="4455"/>
                  </a:moveTo>
                  <a:lnTo>
                    <a:pt x="5735" y="4455"/>
                  </a:lnTo>
                  <a:cubicBezTo>
                    <a:pt x="5735" y="2470"/>
                    <a:pt x="7315" y="904"/>
                    <a:pt x="9278" y="904"/>
                  </a:cubicBezTo>
                  <a:lnTo>
                    <a:pt x="9599" y="904"/>
                  </a:lnTo>
                  <a:lnTo>
                    <a:pt x="9599" y="0"/>
                  </a:lnTo>
                  <a:lnTo>
                    <a:pt x="0" y="0"/>
                  </a:lnTo>
                  <a:lnTo>
                    <a:pt x="0" y="7199"/>
                  </a:lnTo>
                  <a:lnTo>
                    <a:pt x="7028" y="7199"/>
                  </a:lnTo>
                  <a:cubicBezTo>
                    <a:pt x="6238" y="6553"/>
                    <a:pt x="5735" y="5569"/>
                    <a:pt x="5735" y="445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ChangeAspect="1"/>
            </p:cNvSpPr>
            <p:nvPr userDrawn="1"/>
          </p:nvSpPr>
          <p:spPr bwMode="black">
            <a:xfrm>
              <a:off x="237744" y="0"/>
              <a:ext cx="502920" cy="440611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343535" y="6163056"/>
              <a:ext cx="1692455" cy="480704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09601" y="685800"/>
            <a:ext cx="6400800" cy="278828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609601" y="3657600"/>
            <a:ext cx="6400800" cy="5486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09600" y="4389756"/>
            <a:ext cx="6400801" cy="182881"/>
          </a:xfrm>
          <a:prstGeom prst="rect">
            <a:avLst/>
          </a:prstGeom>
          <a:noFill/>
        </p:spPr>
        <p:txBody>
          <a:bodyPr lIns="0" tIns="0" rIns="0" bIns="0" anchor="t" anchorCtr="0">
            <a:noAutofit/>
          </a:bodyPr>
          <a:lstStyle>
            <a:lvl1pPr marL="0" marR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r" defTabSz="1219140" rtl="0" eaLnBrk="1" latinLnBrk="0" hangingPunct="1">
              <a:spcBef>
                <a:spcPts val="0"/>
              </a:spcBef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r" defTabSz="1219140" rtl="0" eaLnBrk="1" latinLnBrk="0" hangingPunct="1">
              <a:spcBef>
                <a:spcPts val="0"/>
              </a:spcBef>
              <a:buFontTx/>
              <a:buNone/>
              <a:tabLst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3C7D0F0-10D5-4191-B6F4-99306F468FEF}" type="datetime4">
              <a:rPr lang="en-US" sz="1000" smtClean="0"/>
              <a:pPr algn="l">
                <a:defRPr/>
              </a:pPr>
              <a:t>September 27, 2017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9115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3081"/>
            <a:ext cx="10972800" cy="4297045"/>
          </a:xfrm>
        </p:spPr>
        <p:txBody>
          <a:bodyPr numCol="2" spcCol="274320">
            <a:normAutofit/>
          </a:bodyPr>
          <a:lstStyle>
            <a:lvl1pPr marL="349250" indent="-349250">
              <a:spcBef>
                <a:spcPts val="600"/>
              </a:spcBef>
              <a:buFont typeface="+mj-lt"/>
              <a:buAutoNum type="arabicPeriod"/>
              <a:tabLst>
                <a:tab pos="5248275" algn="r"/>
              </a:tabLst>
              <a:defRPr sz="1600"/>
            </a:lvl1pPr>
            <a:lvl2pPr marL="577850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2pPr>
            <a:lvl3pPr marL="804863" indent="-227013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3pPr>
            <a:lvl4pPr marL="1033463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4pPr>
            <a:lvl5pPr marL="1260475" indent="-227013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/>
            </a:lvl5pPr>
            <a:lvl6pPr marL="1489075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6pPr>
            <a:lvl7pPr marL="1717675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7pPr>
            <a:lvl8pPr marL="1944688" indent="-227013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8pPr>
            <a:lvl9pPr marL="2173288" indent="-228600">
              <a:spcBef>
                <a:spcPts val="300"/>
              </a:spcBef>
              <a:buFont typeface="Arial" pitchFamily="34" charset="0"/>
              <a:buChar char="–"/>
              <a:tabLst>
                <a:tab pos="5248275" algn="r"/>
              </a:tabLst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39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178" indent="-224356">
              <a:buFont typeface="Arial" pitchFamily="34" charset="0"/>
              <a:buChar char="–"/>
              <a:defRPr/>
            </a:lvl4pPr>
            <a:lvl5pPr marL="687883" indent="-230706">
              <a:buFont typeface="Arial" pitchFamily="34" charset="0"/>
              <a:buChar char="–"/>
              <a:defRPr/>
            </a:lvl5pPr>
            <a:lvl6pPr marL="912239" indent="-226473">
              <a:buFont typeface="Arial" pitchFamily="34" charset="0"/>
              <a:buChar char="–"/>
              <a:defRPr baseline="0"/>
            </a:lvl6pPr>
            <a:lvl7pPr marL="1142942" indent="-228589">
              <a:buFont typeface="Arial" pitchFamily="34" charset="0"/>
              <a:buChar char="–"/>
              <a:defRPr baseline="0"/>
            </a:lvl7pPr>
            <a:lvl8pPr marL="1371532" indent="-228589">
              <a:buFont typeface="Arial" pitchFamily="34" charset="0"/>
              <a:buChar char="–"/>
              <a:defRPr baseline="0"/>
            </a:lvl8pPr>
            <a:lvl9pPr marL="1600120" indent="-228589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992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buFont typeface="Arial" pitchFamily="34" charset="0"/>
              <a:buChar char="•"/>
              <a:defRPr/>
            </a:lvl1pPr>
            <a:lvl2pPr marL="457200" indent="-223838">
              <a:spcBef>
                <a:spcPts val="300"/>
              </a:spcBef>
              <a:buFont typeface="Arial" pitchFamily="34" charset="0"/>
              <a:buChar char="–"/>
              <a:defRPr/>
            </a:lvl2pPr>
            <a:lvl3pPr marL="690563" indent="-233363">
              <a:spcBef>
                <a:spcPts val="300"/>
              </a:spcBef>
              <a:buFont typeface="Arial" pitchFamily="34" charset="0"/>
              <a:buChar char="–"/>
              <a:defRPr/>
            </a:lvl3pPr>
            <a:lvl4pPr marL="914400" indent="-223838">
              <a:spcBef>
                <a:spcPts val="300"/>
              </a:spcBef>
              <a:buFont typeface="Arial" pitchFamily="34" charset="0"/>
              <a:buChar char="–"/>
              <a:defRPr/>
            </a:lvl4pPr>
            <a:lvl5pPr marL="1147763" indent="-233363">
              <a:spcBef>
                <a:spcPts val="300"/>
              </a:spcBef>
              <a:buFont typeface="Arial" pitchFamily="34" charset="0"/>
              <a:buChar char="–"/>
              <a:defRPr/>
            </a:lvl5pPr>
            <a:lvl6pPr marL="1371600" indent="-223838">
              <a:spcBef>
                <a:spcPts val="300"/>
              </a:spcBef>
              <a:buFont typeface="Arial" pitchFamily="34" charset="0"/>
              <a:buChar char="–"/>
              <a:defRPr baseline="0"/>
            </a:lvl6pPr>
            <a:lvl7pPr marL="1604963" indent="-233363">
              <a:spcBef>
                <a:spcPts val="300"/>
              </a:spcBef>
              <a:buFont typeface="Arial" pitchFamily="34" charset="0"/>
              <a:buChar char="–"/>
              <a:defRPr baseline="0"/>
            </a:lvl7pPr>
            <a:lvl8pPr marL="1828800" indent="-223838">
              <a:spcBef>
                <a:spcPts val="300"/>
              </a:spcBef>
              <a:buFont typeface="Arial" pitchFamily="34" charset="0"/>
              <a:buChar char="–"/>
              <a:defRPr baseline="0"/>
            </a:lvl8pPr>
            <a:lvl9pPr marL="2062163" indent="-233363">
              <a:spcBef>
                <a:spcPts val="300"/>
              </a:spcBef>
              <a:buFont typeface="Arial" pitchFamily="34" charset="0"/>
              <a:buChar char="–"/>
              <a:tabLst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41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783081"/>
            <a:ext cx="5304365" cy="4297045"/>
          </a:xfrm>
          <a:noFill/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457178" indent="-224356">
              <a:buFont typeface="Arial" pitchFamily="34" charset="0"/>
              <a:buChar char="–"/>
              <a:defRPr sz="1600"/>
            </a:lvl4pPr>
            <a:lvl5pPr marL="687883" indent="-230706">
              <a:buFont typeface="Arial" pitchFamily="34" charset="0"/>
              <a:buChar char="–"/>
              <a:defRPr sz="1600"/>
            </a:lvl5pPr>
            <a:lvl6pPr marL="912239" indent="-226473">
              <a:buFont typeface="Arial" pitchFamily="34" charset="0"/>
              <a:buChar char="–"/>
              <a:defRPr sz="1600" baseline="0"/>
            </a:lvl6pPr>
            <a:lvl7pPr marL="1145061" indent="-230706">
              <a:buFont typeface="Arial" pitchFamily="34" charset="0"/>
              <a:buChar char="–"/>
              <a:defRPr sz="1600" baseline="0"/>
            </a:lvl7pPr>
            <a:lvl8pPr marL="1371532" indent="-228589">
              <a:buFont typeface="Arial" pitchFamily="34" charset="0"/>
              <a:buChar char="–"/>
              <a:defRPr sz="1600" baseline="0"/>
            </a:lvl8pPr>
            <a:lvl9pPr marL="1600120" indent="-228589">
              <a:buFont typeface="Arial" pitchFamily="34" charset="0"/>
              <a:buChar char="–"/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034" y="1783079"/>
            <a:ext cx="5304367" cy="429704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77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82762"/>
            <a:ext cx="3414184" cy="4297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967" y="1782762"/>
            <a:ext cx="3412067" cy="4297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68216" y="1782762"/>
            <a:ext cx="3414184" cy="4297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0972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21920" y="-91440"/>
            <a:ext cx="12435840" cy="7040880"/>
            <a:chOff x="-91440" y="-91440"/>
            <a:chExt cx="9326880" cy="70408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9189720" y="6858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9189720" y="178308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9189720" y="608076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45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8686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4572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86868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45720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57200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434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709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434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709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918972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644652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32918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301752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585216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32918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612648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2648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301752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5216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40664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7406640" y="69037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83081"/>
            <a:ext cx="10972800" cy="42970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Freeform 9"/>
          <p:cNvSpPr>
            <a:spLocks noChangeAspect="1"/>
          </p:cNvSpPr>
          <p:nvPr/>
        </p:nvSpPr>
        <p:spPr bwMode="black">
          <a:xfrm>
            <a:off x="316992" y="1"/>
            <a:ext cx="670560" cy="44061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 bwMode="black">
          <a:xfrm>
            <a:off x="458047" y="6163056"/>
            <a:ext cx="2256607" cy="4807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09728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Box 115"/>
          <p:cNvSpPr txBox="1">
            <a:spLocks noChangeArrowheads="1"/>
          </p:cNvSpPr>
          <p:nvPr/>
        </p:nvSpPr>
        <p:spPr bwMode="auto">
          <a:xfrm>
            <a:off x="9876368" y="6318504"/>
            <a:ext cx="1340273" cy="18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8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27, 2017</a:t>
            </a:fld>
            <a:endParaRPr lang="en-US" sz="800" b="0" dirty="0">
              <a:solidFill>
                <a:schemeClr val="tx1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/>
        </p:nvSpPr>
        <p:spPr bwMode="auto">
          <a:xfrm>
            <a:off x="11216642" y="6318506"/>
            <a:ext cx="365759" cy="1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8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Footer Placeholder 4"/>
          <p:cNvSpPr txBox="1">
            <a:spLocks/>
          </p:cNvSpPr>
          <p:nvPr/>
        </p:nvSpPr>
        <p:spPr>
          <a:xfrm>
            <a:off x="4023785" y="6318504"/>
            <a:ext cx="4144432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128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9140" rtl="0" eaLnBrk="1" latinLnBrk="0" hangingPunct="1">
        <a:lnSpc>
          <a:spcPct val="85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9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40" rtl="0" eaLnBrk="1" latinLnBrk="0" hangingPunct="1">
        <a:spcBef>
          <a:spcPts val="9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2822" indent="-232822" algn="l" defTabSz="1219140" rtl="0" eaLnBrk="1" latinLnBrk="0" hangingPunct="1">
        <a:spcBef>
          <a:spcPts val="9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8" indent="-224356" algn="l" defTabSz="1219140" rtl="0" eaLnBrk="1" latinLnBrk="0" hangingPunct="1">
        <a:spcBef>
          <a:spcPts val="3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7883" indent="-230706" algn="l" defTabSz="1219140" rtl="0" eaLnBrk="1" latinLnBrk="0" hangingPunct="1">
        <a:spcBef>
          <a:spcPts val="300"/>
        </a:spcBef>
        <a:buFont typeface="Arial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54" indent="-228589" algn="l" defTabSz="1219140" rtl="0" eaLnBrk="1" latinLnBrk="0" hangingPunct="1">
        <a:spcBef>
          <a:spcPts val="3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42942" indent="-228589" algn="l" defTabSz="1219140" rtl="0" eaLnBrk="1" latinLnBrk="0" hangingPunct="1">
        <a:spcBef>
          <a:spcPts val="300"/>
        </a:spcBef>
        <a:buFont typeface="Arial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32" indent="-228589" algn="l" defTabSz="1219140" rtl="0" eaLnBrk="1" latinLnBrk="0" hangingPunct="1">
        <a:spcBef>
          <a:spcPts val="3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120" indent="-228589" algn="l" defTabSz="1219140" rtl="0" eaLnBrk="1" latinLnBrk="0" hangingPunct="1">
        <a:spcBef>
          <a:spcPts val="300"/>
        </a:spcBef>
        <a:buFont typeface="Arial" pitchFamily="34" charset="0"/>
        <a:buChar char="–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11" pos="5472">
          <p15:clr>
            <a:srgbClr val="F26B43"/>
          </p15:clr>
        </p15:guide>
        <p15:guide id="12" orient="horz" pos="1123">
          <p15:clr>
            <a:srgbClr val="F26B43"/>
          </p15:clr>
        </p15:guide>
        <p15:guide id="13" orient="horz" pos="3830">
          <p15:clr>
            <a:srgbClr val="F26B43"/>
          </p15:clr>
        </p15:guide>
        <p15:guide id="14" orient="horz" pos="4061">
          <p15:clr>
            <a:srgbClr val="F26B43"/>
          </p15:clr>
        </p15:guide>
        <p15:guide id="15" pos="1901">
          <p15:clr>
            <a:srgbClr val="F26B43"/>
          </p15:clr>
        </p15:guide>
        <p15:guide id="16" pos="2074">
          <p15:clr>
            <a:srgbClr val="F26B43"/>
          </p15:clr>
        </p15:guide>
        <p15:guide id="17" pos="3686">
          <p15:clr>
            <a:srgbClr val="F26B43"/>
          </p15:clr>
        </p15:guide>
        <p15:guide id="18" pos="3859">
          <p15:clr>
            <a:srgbClr val="F26B43"/>
          </p15:clr>
        </p15:guide>
        <p15:guide id="19" pos="2794">
          <p15:clr>
            <a:srgbClr val="F26B43"/>
          </p15:clr>
        </p15:guide>
        <p15:guide id="20" pos="2966">
          <p15:clr>
            <a:srgbClr val="F26B43"/>
          </p15:clr>
        </p15:guide>
        <p15:guide id="21" pos="46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we do with </a:t>
            </a:r>
            <a:r>
              <a:rPr lang="en-US" dirty="0" err="1"/>
              <a:t>TypeScript</a:t>
            </a:r>
            <a:r>
              <a:rPr lang="en-US" dirty="0"/>
              <a:t> 2.5?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Trong Tran</a:t>
            </a:r>
          </a:p>
          <a:p>
            <a:r>
              <a:rPr lang="en-US" dirty="0"/>
              <a:t>09 - 2017</a:t>
            </a:r>
          </a:p>
        </p:txBody>
      </p:sp>
    </p:spTree>
    <p:extLst>
      <p:ext uri="{BB962C8B-B14F-4D97-AF65-F5344CB8AC3E}">
        <p14:creationId xmlns:p14="http://schemas.microsoft.com/office/powerpoint/2010/main" val="2396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</a:t>
            </a:r>
            <a:r>
              <a:rPr lang="en-US" dirty="0" err="1"/>
              <a:t>TypeScript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Getting started with </a:t>
            </a:r>
            <a:r>
              <a:rPr lang="en-US" dirty="0" err="1"/>
              <a:t>TypeScript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can we do with </a:t>
            </a:r>
            <a:r>
              <a:rPr lang="en-US" dirty="0" err="1"/>
              <a:t>TypeScript</a:t>
            </a:r>
            <a:r>
              <a:rPr lang="en-US" dirty="0"/>
              <a:t> 2.5?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1" y="685801"/>
            <a:ext cx="6400800" cy="711200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Version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727199"/>
            <a:ext cx="3581399" cy="42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powerpoint_4x3_template_printfriendly_v02" id="{1DB1332E-EAD1-DD45-ADFE-C69E9BBB952E}" vid="{30C30CA2-30F2-F743-A2C6-8915CCA687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dxc_powerpoint_4x3_template_printfriendly_v02</Template>
  <TotalTime>80</TotalTime>
  <Words>37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DXC</vt:lpstr>
      <vt:lpstr>What can we do with TypeScript 2.5?</vt:lpstr>
      <vt:lpstr>Agenda</vt:lpstr>
      <vt:lpstr>TypeScript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we do with TypeScript 2.5?</dc:title>
  <dc:creator>Tran, Trong Minh</dc:creator>
  <cp:lastModifiedBy>Tran, Trong Minh</cp:lastModifiedBy>
  <cp:revision>9</cp:revision>
  <dcterms:created xsi:type="dcterms:W3CDTF">2017-09-27T06:08:37Z</dcterms:created>
  <dcterms:modified xsi:type="dcterms:W3CDTF">2017-09-27T11:04:07Z</dcterms:modified>
</cp:coreProperties>
</file>