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5"/>
          <p:cNvSpPr>
            <a:spLocks noChangeAspect="1"/>
          </p:cNvSpPr>
          <p:nvPr/>
        </p:nvSpPr>
        <p:spPr bwMode="hidden">
          <a:xfrm>
            <a:off x="0" y="0"/>
            <a:ext cx="10653203" cy="6858000"/>
          </a:xfrm>
          <a:custGeom>
            <a:avLst/>
            <a:gdLst>
              <a:gd name="T0" fmla="*/ 4794 w 8390"/>
              <a:gd name="T1" fmla="*/ 0 h 7199"/>
              <a:gd name="T2" fmla="*/ 4794 w 8390"/>
              <a:gd name="T3" fmla="*/ 0 h 7199"/>
              <a:gd name="T4" fmla="*/ 0 w 8390"/>
              <a:gd name="T5" fmla="*/ 0 h 7199"/>
              <a:gd name="T6" fmla="*/ 0 w 8390"/>
              <a:gd name="T7" fmla="*/ 7199 h 7199"/>
              <a:gd name="T8" fmla="*/ 4794 w 8390"/>
              <a:gd name="T9" fmla="*/ 7199 h 7199"/>
              <a:gd name="T10" fmla="*/ 8390 w 8390"/>
              <a:gd name="T11" fmla="*/ 3594 h 7199"/>
              <a:gd name="T12" fmla="*/ 4794 w 8390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90" h="7199">
                <a:moveTo>
                  <a:pt x="4794" y="0"/>
                </a:moveTo>
                <a:lnTo>
                  <a:pt x="4794" y="0"/>
                </a:lnTo>
                <a:lnTo>
                  <a:pt x="0" y="0"/>
                </a:lnTo>
                <a:lnTo>
                  <a:pt x="0" y="7199"/>
                </a:lnTo>
                <a:lnTo>
                  <a:pt x="4794" y="7199"/>
                </a:lnTo>
                <a:cubicBezTo>
                  <a:pt x="6787" y="7199"/>
                  <a:pt x="8390" y="5609"/>
                  <a:pt x="8390" y="3594"/>
                </a:cubicBezTo>
                <a:cubicBezTo>
                  <a:pt x="8390" y="1588"/>
                  <a:pt x="6787" y="0"/>
                  <a:pt x="4794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2" y="1782764"/>
            <a:ext cx="9266765" cy="228631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2" y="425196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485377" y="6163056"/>
            <a:ext cx="2256607" cy="480704"/>
          </a:xfrm>
          <a:prstGeom prst="rect">
            <a:avLst/>
          </a:prstGeom>
          <a:noFill/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09603" y="6318504"/>
            <a:ext cx="5304365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9876367" y="685801"/>
            <a:ext cx="1706032" cy="182881"/>
          </a:xfrm>
          <a:prstGeom prst="rect">
            <a:avLst/>
          </a:prstGeom>
          <a:noFill/>
        </p:spPr>
        <p:txBody>
          <a:bodyPr wrap="none"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/>
              <a:pPr>
                <a:defRPr/>
              </a:pPr>
              <a:t>September 27, 2017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27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Arial" pitchFamily="34" charset="0"/>
              <a:buChar char="•"/>
              <a:defRPr/>
            </a:lvl1pPr>
            <a:lvl2pPr marL="457200" indent="-223838">
              <a:spcBef>
                <a:spcPts val="300"/>
              </a:spcBef>
              <a:buFont typeface="Arial" pitchFamily="34" charset="0"/>
              <a:buChar char="–"/>
              <a:defRPr/>
            </a:lvl2pPr>
            <a:lvl3pPr marL="690563" indent="-233363">
              <a:spcBef>
                <a:spcPts val="300"/>
              </a:spcBef>
              <a:buFont typeface="Arial" pitchFamily="34" charset="0"/>
              <a:buChar char="–"/>
              <a:defRPr/>
            </a:lvl3pPr>
            <a:lvl4pPr marL="914400" indent="-223838">
              <a:spcBef>
                <a:spcPts val="300"/>
              </a:spcBef>
              <a:buFont typeface="Arial" pitchFamily="34" charset="0"/>
              <a:buChar char="–"/>
              <a:defRPr/>
            </a:lvl4pPr>
            <a:lvl5pPr marL="1147763" indent="-233363">
              <a:spcBef>
                <a:spcPts val="300"/>
              </a:spcBef>
              <a:buFont typeface="Arial" pitchFamily="34" charset="0"/>
              <a:buChar char="–"/>
              <a:defRPr/>
            </a:lvl5pPr>
            <a:lvl6pPr marL="1371600" indent="-223838">
              <a:spcBef>
                <a:spcPts val="300"/>
              </a:spcBef>
              <a:buFont typeface="Arial" pitchFamily="34" charset="0"/>
              <a:buChar char="–"/>
              <a:defRPr baseline="0"/>
            </a:lvl6pPr>
            <a:lvl7pPr marL="1604963" indent="-233363">
              <a:spcBef>
                <a:spcPts val="300"/>
              </a:spcBef>
              <a:buFont typeface="Arial" pitchFamily="34" charset="0"/>
              <a:buChar char="–"/>
              <a:defRPr baseline="0"/>
            </a:lvl7pPr>
            <a:lvl8pPr marL="1828800" indent="-223838">
              <a:spcBef>
                <a:spcPts val="300"/>
              </a:spcBef>
              <a:buFont typeface="Arial" pitchFamily="34" charset="0"/>
              <a:buChar char="–"/>
              <a:defRPr baseline="0"/>
            </a:lvl8pPr>
            <a:lvl9pPr marL="2062163" indent="-233363">
              <a:spcBef>
                <a:spcPts val="300"/>
              </a:spcBef>
              <a:buFont typeface="Arial" pitchFamily="34" charset="0"/>
              <a:buChar char="–"/>
              <a:tabLst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783081"/>
            <a:ext cx="5304365" cy="4297045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457178" indent="-224356">
              <a:buFont typeface="Arial" pitchFamily="34" charset="0"/>
              <a:buChar char="–"/>
              <a:defRPr sz="1600"/>
            </a:lvl4pPr>
            <a:lvl5pPr marL="687883" indent="-230706">
              <a:buFont typeface="Arial" pitchFamily="34" charset="0"/>
              <a:buChar char="–"/>
              <a:defRPr sz="1600"/>
            </a:lvl5pPr>
            <a:lvl6pPr marL="912239" indent="-226473">
              <a:buFont typeface="Arial" pitchFamily="34" charset="0"/>
              <a:buChar char="–"/>
              <a:defRPr sz="1600" baseline="0"/>
            </a:lvl6pPr>
            <a:lvl7pPr marL="1145061" indent="-230706">
              <a:buFont typeface="Arial" pitchFamily="34" charset="0"/>
              <a:buChar char="–"/>
              <a:defRPr sz="1600" baseline="0"/>
            </a:lvl7pPr>
            <a:lvl8pPr marL="1371532" indent="-228589">
              <a:buFont typeface="Arial" pitchFamily="34" charset="0"/>
              <a:buChar char="–"/>
              <a:defRPr sz="1600" baseline="0"/>
            </a:lvl8pPr>
            <a:lvl9pPr marL="1600120" indent="-228589">
              <a:buFont typeface="Arial" pitchFamily="34" charset="0"/>
              <a:buChar char="–"/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034" y="1783079"/>
            <a:ext cx="5304367" cy="42970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57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82762"/>
            <a:ext cx="3414184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967" y="1782762"/>
            <a:ext cx="3412067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68216" y="1782762"/>
            <a:ext cx="3414184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0972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35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43" name="Straight Connector 42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0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82764"/>
            <a:ext cx="5303520" cy="4297362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685800"/>
            <a:ext cx="5304367" cy="10972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9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27, 2017</a:t>
            </a:fld>
            <a:endParaRPr lang="en-US" sz="800" b="0" dirty="0">
              <a:solidFill>
                <a:schemeClr val="tx1"/>
              </a:solidFill>
            </a:endParaRPr>
          </a:p>
        </p:txBody>
      </p:sp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2865968" y="6318504"/>
            <a:ext cx="3047153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08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1" y="1782764"/>
            <a:ext cx="9266767" cy="42973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9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2" y="685800"/>
            <a:ext cx="9266765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2" y="365760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September 27, 2017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2" y="685800"/>
            <a:ext cx="9266765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2" y="365760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9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7192432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7192432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September 27, 2017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17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31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6250"/>
          <a:stretch/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7192432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7192432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27, 2017</a:t>
            </a:fld>
            <a:endParaRPr lang="en-US" sz="800" b="0" dirty="0">
              <a:solidFill>
                <a:schemeClr val="tx1"/>
              </a:solidFill>
            </a:endParaRPr>
          </a:p>
        </p:txBody>
      </p:sp>
      <p:sp>
        <p:nvSpPr>
          <p:cNvPr id="17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0" name="Freeform 1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49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hidden">
          <a:xfrm>
            <a:off x="6083301" y="1"/>
            <a:ext cx="6108700" cy="6857999"/>
          </a:xfrm>
          <a:custGeom>
            <a:avLst/>
            <a:gdLst>
              <a:gd name="T0" fmla="*/ 0 w 4805"/>
              <a:gd name="T1" fmla="*/ 0 h 7199"/>
              <a:gd name="T2" fmla="*/ 0 w 4805"/>
              <a:gd name="T3" fmla="*/ 0 h 7199"/>
              <a:gd name="T4" fmla="*/ 4805 w 4805"/>
              <a:gd name="T5" fmla="*/ 0 h 7199"/>
              <a:gd name="T6" fmla="*/ 4805 w 4805"/>
              <a:gd name="T7" fmla="*/ 7199 h 7199"/>
              <a:gd name="T8" fmla="*/ 0 w 4805"/>
              <a:gd name="T9" fmla="*/ 7199 h 7199"/>
              <a:gd name="T10" fmla="*/ 3596 w 4805"/>
              <a:gd name="T11" fmla="*/ 3594 h 7199"/>
              <a:gd name="T12" fmla="*/ 0 w 4805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5" h="7199">
                <a:moveTo>
                  <a:pt x="0" y="0"/>
                </a:moveTo>
                <a:lnTo>
                  <a:pt x="0" y="0"/>
                </a:lnTo>
                <a:lnTo>
                  <a:pt x="4805" y="0"/>
                </a:lnTo>
                <a:lnTo>
                  <a:pt x="4805" y="7199"/>
                </a:lnTo>
                <a:lnTo>
                  <a:pt x="0" y="7199"/>
                </a:lnTo>
                <a:cubicBezTo>
                  <a:pt x="1993" y="7199"/>
                  <a:pt x="3596" y="5609"/>
                  <a:pt x="3596" y="3594"/>
                </a:cubicBezTo>
                <a:cubicBezTo>
                  <a:pt x="3596" y="1588"/>
                  <a:pt x="1993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2" y="1782764"/>
            <a:ext cx="9266765" cy="228631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2" y="425196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9603" y="6318504"/>
            <a:ext cx="5304365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9876367" y="685801"/>
            <a:ext cx="1706032" cy="182881"/>
          </a:xfrm>
          <a:prstGeom prst="rect">
            <a:avLst/>
          </a:prstGeom>
          <a:noFill/>
        </p:spPr>
        <p:txBody>
          <a:bodyPr wrap="none"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>
                <a:solidFill>
                  <a:schemeClr val="bg1"/>
                </a:solidFill>
              </a:rPr>
              <a:pPr>
                <a:defRPr/>
              </a:pPr>
              <a:t>September 27, 2017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486463" y="6163288"/>
            <a:ext cx="2255520" cy="480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28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white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10" name="Freeform 9"/>
          <p:cNvSpPr>
            <a:spLocks noChangeAspect="1"/>
          </p:cNvSpPr>
          <p:nvPr/>
        </p:nvSpPr>
        <p:spPr bwMode="white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" name="Text Box 115"/>
          <p:cNvSpPr txBox="1">
            <a:spLocks noChangeArrowheads="1"/>
          </p:cNvSpPr>
          <p:nvPr/>
        </p:nvSpPr>
        <p:spPr bwMode="gray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September 27, 2017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6" name="Text Box 115"/>
          <p:cNvSpPr txBox="1">
            <a:spLocks noChangeArrowheads="1"/>
          </p:cNvSpPr>
          <p:nvPr/>
        </p:nvSpPr>
        <p:spPr bwMode="gray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gray"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7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5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1" y="1782764"/>
            <a:ext cx="9266767" cy="42973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278881" y="6318504"/>
            <a:ext cx="5303519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19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1" y="1782764"/>
            <a:ext cx="9266767" cy="42973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278881" y="6318504"/>
            <a:ext cx="5303519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  <p:sp>
        <p:nvSpPr>
          <p:cNvPr id="40" name="Freeform 3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590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2" y="685800"/>
            <a:ext cx="9266765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2" y="365760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23"/>
          <p:cNvSpPr txBox="1">
            <a:spLocks/>
          </p:cNvSpPr>
          <p:nvPr/>
        </p:nvSpPr>
        <p:spPr bwMode="gray">
          <a:xfrm>
            <a:off x="9876367" y="6318504"/>
            <a:ext cx="1706032" cy="18288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18288" anchor="ctr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/>
              <a:pPr>
                <a:defRPr/>
              </a:pPr>
              <a:t>September 27, 2017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28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2" y="685800"/>
            <a:ext cx="9266765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2" y="365760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12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9876367" y="6318504"/>
            <a:ext cx="1706032" cy="182881"/>
          </a:xfrm>
          <a:prstGeom prst="rect">
            <a:avLst/>
          </a:prstGeom>
          <a:noFill/>
        </p:spPr>
        <p:txBody>
          <a:bodyPr wrap="none" lIns="0" tIns="0" rIns="0" bIns="18288" anchor="ctr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>
                <a:solidFill>
                  <a:schemeClr val="bg1"/>
                </a:solidFill>
              </a:rPr>
              <a:pPr>
                <a:defRPr/>
              </a:pPr>
              <a:t>September 27, 2017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3060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2" r="12373"/>
          <a:stretch/>
        </p:blipFill>
        <p:spPr bwMode="hidden">
          <a:xfrm>
            <a:off x="7027334" y="686956"/>
            <a:ext cx="5177367" cy="617104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" y="-1587"/>
            <a:ext cx="12204700" cy="6867525"/>
            <a:chOff x="0" y="-1588"/>
            <a:chExt cx="9153525" cy="6867525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white">
            <a:xfrm>
              <a:off x="0" y="-1588"/>
              <a:ext cx="9153525" cy="6867525"/>
            </a:xfrm>
            <a:custGeom>
              <a:avLst/>
              <a:gdLst>
                <a:gd name="T0" fmla="*/ 5735 w 9599"/>
                <a:gd name="T1" fmla="*/ 4455 h 7199"/>
                <a:gd name="T2" fmla="*/ 5735 w 9599"/>
                <a:gd name="T3" fmla="*/ 4455 h 7199"/>
                <a:gd name="T4" fmla="*/ 9278 w 9599"/>
                <a:gd name="T5" fmla="*/ 904 h 7199"/>
                <a:gd name="T6" fmla="*/ 9599 w 9599"/>
                <a:gd name="T7" fmla="*/ 904 h 7199"/>
                <a:gd name="T8" fmla="*/ 9599 w 9599"/>
                <a:gd name="T9" fmla="*/ 0 h 7199"/>
                <a:gd name="T10" fmla="*/ 0 w 9599"/>
                <a:gd name="T11" fmla="*/ 0 h 7199"/>
                <a:gd name="T12" fmla="*/ 0 w 9599"/>
                <a:gd name="T13" fmla="*/ 7199 h 7199"/>
                <a:gd name="T14" fmla="*/ 7028 w 9599"/>
                <a:gd name="T15" fmla="*/ 7199 h 7199"/>
                <a:gd name="T16" fmla="*/ 5735 w 9599"/>
                <a:gd name="T17" fmla="*/ 4455 h 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99" h="7199">
                  <a:moveTo>
                    <a:pt x="5735" y="4455"/>
                  </a:moveTo>
                  <a:lnTo>
                    <a:pt x="5735" y="4455"/>
                  </a:lnTo>
                  <a:cubicBezTo>
                    <a:pt x="5735" y="2470"/>
                    <a:pt x="7315" y="904"/>
                    <a:pt x="9278" y="904"/>
                  </a:cubicBezTo>
                  <a:lnTo>
                    <a:pt x="9599" y="904"/>
                  </a:lnTo>
                  <a:lnTo>
                    <a:pt x="9599" y="0"/>
                  </a:lnTo>
                  <a:lnTo>
                    <a:pt x="0" y="0"/>
                  </a:lnTo>
                  <a:lnTo>
                    <a:pt x="0" y="7199"/>
                  </a:lnTo>
                  <a:lnTo>
                    <a:pt x="7028" y="7199"/>
                  </a:lnTo>
                  <a:cubicBezTo>
                    <a:pt x="6238" y="6553"/>
                    <a:pt x="5735" y="5569"/>
                    <a:pt x="5735" y="445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ChangeAspect="1"/>
            </p:cNvSpPr>
            <p:nvPr userDrawn="1"/>
          </p:nvSpPr>
          <p:spPr bwMode="black">
            <a:xfrm>
              <a:off x="237744" y="0"/>
              <a:ext cx="502920" cy="440611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343535" y="6163056"/>
              <a:ext cx="1692455" cy="480704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6400800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6400800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09600" y="4389756"/>
            <a:ext cx="6400801" cy="182881"/>
          </a:xfrm>
          <a:prstGeom prst="rect">
            <a:avLst/>
          </a:prstGeom>
          <a:noFill/>
        </p:spPr>
        <p:txBody>
          <a:bodyPr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3C7D0F0-10D5-4191-B6F4-99306F468FEF}" type="datetime4">
              <a:rPr lang="en-US" sz="1000" smtClean="0"/>
              <a:pPr algn="l">
                <a:defRPr/>
              </a:pPr>
              <a:t>September 27, 2017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917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7192432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7192432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9876367" y="685801"/>
            <a:ext cx="1706032" cy="182881"/>
          </a:xfrm>
          <a:prstGeom prst="rect">
            <a:avLst/>
          </a:prstGeom>
          <a:noFill/>
        </p:spPr>
        <p:txBody>
          <a:bodyPr wrap="none"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>
                <a:solidFill>
                  <a:schemeClr val="bg1"/>
                </a:solidFill>
              </a:rPr>
              <a:pPr>
                <a:defRPr/>
              </a:pPr>
              <a:t>September 27, 2017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278034" y="6318504"/>
            <a:ext cx="5304365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309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6250"/>
          <a:stretch/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7192432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7192432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  <p:sp>
        <p:nvSpPr>
          <p:cNvPr id="8" name="Text Placeholder 23"/>
          <p:cNvSpPr txBox="1">
            <a:spLocks/>
          </p:cNvSpPr>
          <p:nvPr/>
        </p:nvSpPr>
        <p:spPr>
          <a:xfrm>
            <a:off x="9876367" y="685801"/>
            <a:ext cx="1706032" cy="182881"/>
          </a:xfrm>
          <a:prstGeom prst="rect">
            <a:avLst/>
          </a:prstGeom>
          <a:noFill/>
        </p:spPr>
        <p:txBody>
          <a:bodyPr wrap="none"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/>
              <a:pPr>
                <a:defRPr/>
              </a:pPr>
              <a:t>September 27, 2017</a:t>
            </a:fld>
            <a:endParaRPr lang="en-US" sz="1000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278034" y="6318504"/>
            <a:ext cx="5304365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2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081"/>
            <a:ext cx="10972800" cy="4297045"/>
          </a:xfrm>
        </p:spPr>
        <p:txBody>
          <a:bodyPr numCol="2" spcCol="274320">
            <a:normAutofit/>
          </a:bodyPr>
          <a:lstStyle>
            <a:lvl1pPr marL="349250" indent="-349250">
              <a:spcBef>
                <a:spcPts val="600"/>
              </a:spcBef>
              <a:buFont typeface="+mj-lt"/>
              <a:buAutoNum type="arabicPeriod"/>
              <a:tabLst>
                <a:tab pos="5248275" algn="r"/>
              </a:tabLst>
              <a:defRPr sz="1600"/>
            </a:lvl1pPr>
            <a:lvl2pPr marL="577850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2pPr>
            <a:lvl3pPr marL="804863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3pPr>
            <a:lvl4pPr marL="1033463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4pPr>
            <a:lvl5pPr marL="1260475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5pPr>
            <a:lvl6pPr marL="1489075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6pPr>
            <a:lvl7pPr marL="1717675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7pPr>
            <a:lvl8pPr marL="1944688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8pPr>
            <a:lvl9pPr marL="2173288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24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178" indent="-224356">
              <a:buFont typeface="Arial" pitchFamily="34" charset="0"/>
              <a:buChar char="–"/>
              <a:defRPr/>
            </a:lvl4pPr>
            <a:lvl5pPr marL="687883" indent="-230706">
              <a:buFont typeface="Arial" pitchFamily="34" charset="0"/>
              <a:buChar char="–"/>
              <a:defRPr/>
            </a:lvl5pPr>
            <a:lvl6pPr marL="912239" indent="-226473">
              <a:buFont typeface="Arial" pitchFamily="34" charset="0"/>
              <a:buChar char="–"/>
              <a:defRPr baseline="0"/>
            </a:lvl6pPr>
            <a:lvl7pPr marL="1142942" indent="-228589">
              <a:buFont typeface="Arial" pitchFamily="34" charset="0"/>
              <a:buChar char="–"/>
              <a:defRPr baseline="0"/>
            </a:lvl7pPr>
            <a:lvl8pPr marL="1371532" indent="-228589">
              <a:buFont typeface="Arial" pitchFamily="34" charset="0"/>
              <a:buChar char="–"/>
              <a:defRPr baseline="0"/>
            </a:lvl8pPr>
            <a:lvl9pPr marL="1600120" indent="-228589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83081"/>
            <a:ext cx="10972800" cy="42970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0972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27, 2017</a:t>
            </a:fld>
            <a:endParaRPr lang="en-US" sz="8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330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9140" rtl="0" eaLnBrk="1" latinLnBrk="0" hangingPunct="1">
        <a:lnSpc>
          <a:spcPct val="85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9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40" rtl="0" eaLnBrk="1" latinLnBrk="0" hangingPunct="1">
        <a:spcBef>
          <a:spcPts val="9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2822" indent="-232822" algn="l" defTabSz="1219140" rtl="0" eaLnBrk="1" latinLnBrk="0" hangingPunct="1">
        <a:spcBef>
          <a:spcPts val="9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8" indent="-224356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7883" indent="-230706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54" indent="-228589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42942" indent="-228589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32" indent="-228589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120" indent="-228589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11" pos="5472">
          <p15:clr>
            <a:srgbClr val="F26B43"/>
          </p15:clr>
        </p15:guide>
        <p15:guide id="12" orient="horz" pos="1123">
          <p15:clr>
            <a:srgbClr val="F26B43"/>
          </p15:clr>
        </p15:guide>
        <p15:guide id="13" orient="horz" pos="3830">
          <p15:clr>
            <a:srgbClr val="F26B43"/>
          </p15:clr>
        </p15:guide>
        <p15:guide id="14" orient="horz" pos="4061">
          <p15:clr>
            <a:srgbClr val="F26B43"/>
          </p15:clr>
        </p15:guide>
        <p15:guide id="15" pos="1901">
          <p15:clr>
            <a:srgbClr val="F26B43"/>
          </p15:clr>
        </p15:guide>
        <p15:guide id="16" pos="2074">
          <p15:clr>
            <a:srgbClr val="F26B43"/>
          </p15:clr>
        </p15:guide>
        <p15:guide id="17" pos="3686">
          <p15:clr>
            <a:srgbClr val="F26B43"/>
          </p15:clr>
        </p15:guide>
        <p15:guide id="18" pos="3859">
          <p15:clr>
            <a:srgbClr val="F26B43"/>
          </p15:clr>
        </p15:guide>
        <p15:guide id="19" pos="2794">
          <p15:clr>
            <a:srgbClr val="F26B43"/>
          </p15:clr>
        </p15:guide>
        <p15:guide id="20" pos="2966">
          <p15:clr>
            <a:srgbClr val="F26B43"/>
          </p15:clr>
        </p15:guide>
        <p15:guide id="21" pos="46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we do with </a:t>
            </a:r>
            <a:r>
              <a:rPr lang="en-US" dirty="0" err="1"/>
              <a:t>TypeScript</a:t>
            </a:r>
            <a:r>
              <a:rPr lang="en-US" dirty="0"/>
              <a:t> 2.5?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Trong Tran</a:t>
            </a:r>
          </a:p>
          <a:p>
            <a:r>
              <a:rPr lang="en-US" dirty="0"/>
              <a:t>09 - 2017</a:t>
            </a:r>
          </a:p>
        </p:txBody>
      </p:sp>
    </p:spTree>
    <p:extLst>
      <p:ext uri="{BB962C8B-B14F-4D97-AF65-F5344CB8AC3E}">
        <p14:creationId xmlns:p14="http://schemas.microsoft.com/office/powerpoint/2010/main" val="2396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4x3_template_v02" id="{7FE9D44A-CCF5-5D4A-8EE3-6873147FBB77}" vid="{25639F86-26C7-A442-B4A3-F5C12C9321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dxc_powerpoint_4x3_template_v02</Template>
  <TotalTime>5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DXC</vt:lpstr>
      <vt:lpstr>What can we do with TypeScript 2.5?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do with TypeScript 2.5?</dc:title>
  <dc:creator>Tran, Trong Minh</dc:creator>
  <cp:lastModifiedBy>Tran, Trong Minh</cp:lastModifiedBy>
  <cp:revision>1</cp:revision>
  <dcterms:created xsi:type="dcterms:W3CDTF">2017-09-27T06:08:37Z</dcterms:created>
  <dcterms:modified xsi:type="dcterms:W3CDTF">2017-09-27T06:14:11Z</dcterms:modified>
</cp:coreProperties>
</file>