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4"/>
  </p:notesMasterIdLst>
  <p:sldIdLst>
    <p:sldId id="256" r:id="rId2"/>
    <p:sldId id="304" r:id="rId3"/>
    <p:sldId id="257" r:id="rId4"/>
    <p:sldId id="297" r:id="rId5"/>
    <p:sldId id="299" r:id="rId6"/>
    <p:sldId id="309" r:id="rId7"/>
    <p:sldId id="307" r:id="rId8"/>
    <p:sldId id="298" r:id="rId9"/>
    <p:sldId id="306" r:id="rId10"/>
    <p:sldId id="308" r:id="rId11"/>
    <p:sldId id="300" r:id="rId12"/>
    <p:sldId id="269" r:id="rId13"/>
    <p:sldId id="310" r:id="rId14"/>
    <p:sldId id="316" r:id="rId15"/>
    <p:sldId id="317" r:id="rId16"/>
    <p:sldId id="318" r:id="rId17"/>
    <p:sldId id="319" r:id="rId18"/>
    <p:sldId id="320" r:id="rId19"/>
    <p:sldId id="259" r:id="rId20"/>
    <p:sldId id="312" r:id="rId21"/>
    <p:sldId id="322" r:id="rId22"/>
    <p:sldId id="323" r:id="rId23"/>
    <p:sldId id="311" r:id="rId24"/>
    <p:sldId id="324" r:id="rId25"/>
    <p:sldId id="301" r:id="rId26"/>
    <p:sldId id="313" r:id="rId27"/>
    <p:sldId id="325" r:id="rId28"/>
    <p:sldId id="314" r:id="rId29"/>
    <p:sldId id="327" r:id="rId30"/>
    <p:sldId id="315" r:id="rId31"/>
    <p:sldId id="328" r:id="rId32"/>
    <p:sldId id="302" r:id="rId33"/>
  </p:sldIdLst>
  <p:sldSz cx="9144000" cy="5143500" type="screen16x9"/>
  <p:notesSz cx="6858000" cy="9144000"/>
  <p:embeddedFontLst>
    <p:embeddedFont>
      <p:font typeface="Advent Pro SemiBold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" panose="02040503050406030204" pitchFamily="18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Maven Pro" panose="020B0604020202020204" charset="-93"/>
      <p:regular r:id="rId49"/>
      <p:bold r:id="rId50"/>
    </p:embeddedFont>
    <p:embeddedFont>
      <p:font typeface="Share Tech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2CAF12-C640-4058-AD5B-53EA9686E85A}">
          <p14:sldIdLst>
            <p14:sldId id="256"/>
          </p14:sldIdLst>
        </p14:section>
        <p14:section name="Summary Section" id="{9C28483A-8F98-4E4C-AA82-10294DCD1E74}">
          <p14:sldIdLst>
            <p14:sldId id="304"/>
          </p14:sldIdLst>
        </p14:section>
        <p14:section name="DATASET" id="{561A9CA8-FB53-488B-8C7E-46DF9856BF34}">
          <p14:sldIdLst>
            <p14:sldId id="257"/>
            <p14:sldId id="297"/>
          </p14:sldIdLst>
        </p14:section>
        <p14:section name="PHƯƠNG PHÁP RỪNG NGẪU NHIÊN" id="{CCF29FF0-1F7D-411A-A97E-9517CAD3790D}">
          <p14:sldIdLst>
            <p14:sldId id="299"/>
            <p14:sldId id="309"/>
            <p14:sldId id="307"/>
            <p14:sldId id="298"/>
            <p14:sldId id="306"/>
            <p14:sldId id="308"/>
          </p14:sldIdLst>
        </p14:section>
        <p14:section name="XÂY DỰNG MÔ HÌNH" id="{EB784B38-2897-442D-B47D-BF7EDD16EA34}">
          <p14:sldIdLst>
            <p14:sldId id="300"/>
            <p14:sldId id="269"/>
            <p14:sldId id="310"/>
            <p14:sldId id="316"/>
            <p14:sldId id="317"/>
            <p14:sldId id="318"/>
            <p14:sldId id="319"/>
            <p14:sldId id="320"/>
            <p14:sldId id="259"/>
            <p14:sldId id="312"/>
            <p14:sldId id="322"/>
            <p14:sldId id="323"/>
            <p14:sldId id="311"/>
            <p14:sldId id="324"/>
          </p14:sldIdLst>
        </p14:section>
        <p14:section name="PHƯƠNG PHÁP KNN" id="{655AA23F-848A-4245-AFD7-8F5A0557491D}">
          <p14:sldIdLst>
            <p14:sldId id="301"/>
            <p14:sldId id="313"/>
            <p14:sldId id="325"/>
            <p14:sldId id="314"/>
            <p14:sldId id="327"/>
            <p14:sldId id="315"/>
            <p14:sldId id="328"/>
          </p14:sldIdLst>
        </p14:section>
        <p14:section name="KẾT LUẬN" id="{40929485-6E0C-4BA0-90B9-26782C12EDC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F0C8B-3FD1-4F0A-B0CB-92A55AB77827}" v="27" dt="2021-06-22T00:53:29.720"/>
    <p1510:client id="{213CFE41-C1FD-4BDD-8E6B-644A303C5557}" v="42" dt="2021-06-22T06:18:11.771"/>
  </p1510:revLst>
</p1510:revInfo>
</file>

<file path=ppt/tableStyles.xml><?xml version="1.0" encoding="utf-8"?>
<a:tblStyleLst xmlns:a="http://schemas.openxmlformats.org/drawingml/2006/main" def="{E1C243BC-058C-4E4D-9738-49972C0C038E}">
  <a:tblStyle styleId="{E1C243BC-058C-4E4D-9738-49972C0C0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Xuân Phú" userId="9871d672-e5f0-4fbf-9b44-eecfe52b150d" providerId="ADAL" clId="{042F0C8B-3FD1-4F0A-B0CB-92A55AB77827}"/>
    <pc:docChg chg="undo custSel addSld delSld modSld sldOrd delMainMaster modSection">
      <pc:chgData name="Trần Xuân Phú" userId="9871d672-e5f0-4fbf-9b44-eecfe52b150d" providerId="ADAL" clId="{042F0C8B-3FD1-4F0A-B0CB-92A55AB77827}" dt="2021-06-22T00:57:03.056" v="566" actId="27309"/>
      <pc:docMkLst>
        <pc:docMk/>
      </pc:docMkLst>
      <pc:sldChg chg="del">
        <pc:chgData name="Trần Xuân Phú" userId="9871d672-e5f0-4fbf-9b44-eecfe52b150d" providerId="ADAL" clId="{042F0C8B-3FD1-4F0A-B0CB-92A55AB77827}" dt="2021-06-22T00:55:38.037" v="532" actId="47"/>
        <pc:sldMkLst>
          <pc:docMk/>
          <pc:sldMk cId="0" sldId="260"/>
        </pc:sldMkLst>
      </pc:sldChg>
      <pc:sldChg chg="del">
        <pc:chgData name="Trần Xuân Phú" userId="9871d672-e5f0-4fbf-9b44-eecfe52b150d" providerId="ADAL" clId="{042F0C8B-3FD1-4F0A-B0CB-92A55AB77827}" dt="2021-06-22T00:55:45.120" v="533" actId="47"/>
        <pc:sldMkLst>
          <pc:docMk/>
          <pc:sldMk cId="0" sldId="261"/>
        </pc:sldMkLst>
      </pc:sldChg>
      <pc:sldChg chg="del">
        <pc:chgData name="Trần Xuân Phú" userId="9871d672-e5f0-4fbf-9b44-eecfe52b150d" providerId="ADAL" clId="{042F0C8B-3FD1-4F0A-B0CB-92A55AB77827}" dt="2021-06-22T00:55:46.283" v="534" actId="47"/>
        <pc:sldMkLst>
          <pc:docMk/>
          <pc:sldMk cId="0" sldId="262"/>
        </pc:sldMkLst>
      </pc:sldChg>
      <pc:sldChg chg="del">
        <pc:chgData name="Trần Xuân Phú" userId="9871d672-e5f0-4fbf-9b44-eecfe52b150d" providerId="ADAL" clId="{042F0C8B-3FD1-4F0A-B0CB-92A55AB77827}" dt="2021-06-22T00:55:46.746" v="535" actId="47"/>
        <pc:sldMkLst>
          <pc:docMk/>
          <pc:sldMk cId="0" sldId="263"/>
        </pc:sldMkLst>
      </pc:sldChg>
      <pc:sldChg chg="del">
        <pc:chgData name="Trần Xuân Phú" userId="9871d672-e5f0-4fbf-9b44-eecfe52b150d" providerId="ADAL" clId="{042F0C8B-3FD1-4F0A-B0CB-92A55AB77827}" dt="2021-06-22T00:55:47.369" v="536" actId="47"/>
        <pc:sldMkLst>
          <pc:docMk/>
          <pc:sldMk cId="0" sldId="264"/>
        </pc:sldMkLst>
      </pc:sldChg>
      <pc:sldChg chg="del">
        <pc:chgData name="Trần Xuân Phú" userId="9871d672-e5f0-4fbf-9b44-eecfe52b150d" providerId="ADAL" clId="{042F0C8B-3FD1-4F0A-B0CB-92A55AB77827}" dt="2021-06-22T00:55:47.976" v="537" actId="47"/>
        <pc:sldMkLst>
          <pc:docMk/>
          <pc:sldMk cId="0" sldId="265"/>
        </pc:sldMkLst>
      </pc:sldChg>
      <pc:sldChg chg="del">
        <pc:chgData name="Trần Xuân Phú" userId="9871d672-e5f0-4fbf-9b44-eecfe52b150d" providerId="ADAL" clId="{042F0C8B-3FD1-4F0A-B0CB-92A55AB77827}" dt="2021-06-22T00:55:48.593" v="538" actId="47"/>
        <pc:sldMkLst>
          <pc:docMk/>
          <pc:sldMk cId="0" sldId="266"/>
        </pc:sldMkLst>
      </pc:sldChg>
      <pc:sldChg chg="del">
        <pc:chgData name="Trần Xuân Phú" userId="9871d672-e5f0-4fbf-9b44-eecfe52b150d" providerId="ADAL" clId="{042F0C8B-3FD1-4F0A-B0CB-92A55AB77827}" dt="2021-06-22T00:55:48.960" v="539" actId="47"/>
        <pc:sldMkLst>
          <pc:docMk/>
          <pc:sldMk cId="0" sldId="267"/>
        </pc:sldMkLst>
      </pc:sldChg>
      <pc:sldChg chg="del">
        <pc:chgData name="Trần Xuân Phú" userId="9871d672-e5f0-4fbf-9b44-eecfe52b150d" providerId="ADAL" clId="{042F0C8B-3FD1-4F0A-B0CB-92A55AB77827}" dt="2021-06-22T00:55:49.640" v="540" actId="47"/>
        <pc:sldMkLst>
          <pc:docMk/>
          <pc:sldMk cId="0" sldId="268"/>
        </pc:sldMkLst>
      </pc:sldChg>
      <pc:sldChg chg="addSp delSp modSp mod">
        <pc:chgData name="Trần Xuân Phú" userId="9871d672-e5f0-4fbf-9b44-eecfe52b150d" providerId="ADAL" clId="{042F0C8B-3FD1-4F0A-B0CB-92A55AB77827}" dt="2021-06-22T00:47:32.652" v="405" actId="1076"/>
        <pc:sldMkLst>
          <pc:docMk/>
          <pc:sldMk cId="0" sldId="269"/>
        </pc:sldMkLst>
        <pc:spChg chg="mod">
          <ac:chgData name="Trần Xuân Phú" userId="9871d672-e5f0-4fbf-9b44-eecfe52b150d" providerId="ADAL" clId="{042F0C8B-3FD1-4F0A-B0CB-92A55AB77827}" dt="2021-06-22T00:47:32.652" v="405" actId="1076"/>
          <ac:spMkLst>
            <pc:docMk/>
            <pc:sldMk cId="0" sldId="269"/>
            <ac:spMk id="1088" creationId="{00000000-0000-0000-0000-000000000000}"/>
          </ac:spMkLst>
        </pc:spChg>
        <pc:graphicFrameChg chg="add del mod modGraphic">
          <ac:chgData name="Trần Xuân Phú" userId="9871d672-e5f0-4fbf-9b44-eecfe52b150d" providerId="ADAL" clId="{042F0C8B-3FD1-4F0A-B0CB-92A55AB77827}" dt="2021-06-22T00:46:32.059" v="396" actId="478"/>
          <ac:graphicFrameMkLst>
            <pc:docMk/>
            <pc:sldMk cId="0" sldId="269"/>
            <ac:graphicFrameMk id="3" creationId="{E3FF6DC2-B50B-4C41-B3A0-9D83A89B2242}"/>
          </ac:graphicFrameMkLst>
        </pc:graphicFrameChg>
        <pc:graphicFrameChg chg="add mod modGraphic">
          <ac:chgData name="Trần Xuân Phú" userId="9871d672-e5f0-4fbf-9b44-eecfe52b150d" providerId="ADAL" clId="{042F0C8B-3FD1-4F0A-B0CB-92A55AB77827}" dt="2021-06-22T00:47:29.390" v="403" actId="1076"/>
          <ac:graphicFrameMkLst>
            <pc:docMk/>
            <pc:sldMk cId="0" sldId="269"/>
            <ac:graphicFrameMk id="5" creationId="{D9B221ED-CF6A-4F02-A0FE-BE7BDCB0E12E}"/>
          </ac:graphicFrameMkLst>
        </pc:graphicFrameChg>
      </pc:sldChg>
      <pc:sldChg chg="del">
        <pc:chgData name="Trần Xuân Phú" userId="9871d672-e5f0-4fbf-9b44-eecfe52b150d" providerId="ADAL" clId="{042F0C8B-3FD1-4F0A-B0CB-92A55AB77827}" dt="2021-06-22T00:55:50.027" v="541" actId="47"/>
        <pc:sldMkLst>
          <pc:docMk/>
          <pc:sldMk cId="0" sldId="270"/>
        </pc:sldMkLst>
      </pc:sldChg>
      <pc:sldChg chg="del">
        <pc:chgData name="Trần Xuân Phú" userId="9871d672-e5f0-4fbf-9b44-eecfe52b150d" providerId="ADAL" clId="{042F0C8B-3FD1-4F0A-B0CB-92A55AB77827}" dt="2021-06-22T00:55:50.450" v="542" actId="47"/>
        <pc:sldMkLst>
          <pc:docMk/>
          <pc:sldMk cId="0" sldId="271"/>
        </pc:sldMkLst>
      </pc:sldChg>
      <pc:sldChg chg="del">
        <pc:chgData name="Trần Xuân Phú" userId="9871d672-e5f0-4fbf-9b44-eecfe52b150d" providerId="ADAL" clId="{042F0C8B-3FD1-4F0A-B0CB-92A55AB77827}" dt="2021-06-22T00:55:51.194" v="543" actId="47"/>
        <pc:sldMkLst>
          <pc:docMk/>
          <pc:sldMk cId="0" sldId="272"/>
        </pc:sldMkLst>
      </pc:sldChg>
      <pc:sldChg chg="del">
        <pc:chgData name="Trần Xuân Phú" userId="9871d672-e5f0-4fbf-9b44-eecfe52b150d" providerId="ADAL" clId="{042F0C8B-3FD1-4F0A-B0CB-92A55AB77827}" dt="2021-06-22T00:55:51.813" v="544" actId="47"/>
        <pc:sldMkLst>
          <pc:docMk/>
          <pc:sldMk cId="0" sldId="273"/>
        </pc:sldMkLst>
      </pc:sldChg>
      <pc:sldChg chg="del">
        <pc:chgData name="Trần Xuân Phú" userId="9871d672-e5f0-4fbf-9b44-eecfe52b150d" providerId="ADAL" clId="{042F0C8B-3FD1-4F0A-B0CB-92A55AB77827}" dt="2021-06-22T00:55:52.908" v="545" actId="47"/>
        <pc:sldMkLst>
          <pc:docMk/>
          <pc:sldMk cId="0" sldId="274"/>
        </pc:sldMkLst>
      </pc:sldChg>
      <pc:sldChg chg="del">
        <pc:chgData name="Trần Xuân Phú" userId="9871d672-e5f0-4fbf-9b44-eecfe52b150d" providerId="ADAL" clId="{042F0C8B-3FD1-4F0A-B0CB-92A55AB77827}" dt="2021-06-22T00:55:53.484" v="546" actId="47"/>
        <pc:sldMkLst>
          <pc:docMk/>
          <pc:sldMk cId="0" sldId="276"/>
        </pc:sldMkLst>
      </pc:sldChg>
      <pc:sldChg chg="del">
        <pc:chgData name="Trần Xuân Phú" userId="9871d672-e5f0-4fbf-9b44-eecfe52b150d" providerId="ADAL" clId="{042F0C8B-3FD1-4F0A-B0CB-92A55AB77827}" dt="2021-06-22T00:55:54.228" v="547" actId="47"/>
        <pc:sldMkLst>
          <pc:docMk/>
          <pc:sldMk cId="0" sldId="277"/>
        </pc:sldMkLst>
      </pc:sldChg>
      <pc:sldChg chg="addSp delSp modSp del mod ord">
        <pc:chgData name="Trần Xuân Phú" userId="9871d672-e5f0-4fbf-9b44-eecfe52b150d" providerId="ADAL" clId="{042F0C8B-3FD1-4F0A-B0CB-92A55AB77827}" dt="2021-06-22T00:55:32.510" v="529" actId="47"/>
        <pc:sldMkLst>
          <pc:docMk/>
          <pc:sldMk cId="0" sldId="278"/>
        </pc:sldMkLst>
        <pc:spChg chg="mod">
          <ac:chgData name="Trần Xuân Phú" userId="9871d672-e5f0-4fbf-9b44-eecfe52b150d" providerId="ADAL" clId="{042F0C8B-3FD1-4F0A-B0CB-92A55AB77827}" dt="2021-06-22T00:52:19.696" v="434" actId="6549"/>
          <ac:spMkLst>
            <pc:docMk/>
            <pc:sldMk cId="0" sldId="278"/>
            <ac:spMk id="1362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6.754" v="427" actId="478"/>
          <ac:spMkLst>
            <pc:docMk/>
            <pc:sldMk cId="0" sldId="278"/>
            <ac:spMk id="1363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9.061" v="433" actId="478"/>
          <ac:spMkLst>
            <pc:docMk/>
            <pc:sldMk cId="0" sldId="278"/>
            <ac:spMk id="1371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8.649" v="432" actId="478"/>
          <ac:spMkLst>
            <pc:docMk/>
            <pc:sldMk cId="0" sldId="278"/>
            <ac:spMk id="1372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8.301" v="431" actId="478"/>
          <ac:spMkLst>
            <pc:docMk/>
            <pc:sldMk cId="0" sldId="278"/>
            <ac:spMk id="1373" creationId="{00000000-0000-0000-0000-000000000000}"/>
          </ac:spMkLst>
        </pc:spChg>
        <pc:spChg chg="add del">
          <ac:chgData name="Trần Xuân Phú" userId="9871d672-e5f0-4fbf-9b44-eecfe52b150d" providerId="ADAL" clId="{042F0C8B-3FD1-4F0A-B0CB-92A55AB77827}" dt="2021-06-22T00:52:17.951" v="430" actId="478"/>
          <ac:spMkLst>
            <pc:docMk/>
            <pc:sldMk cId="0" sldId="278"/>
            <ac:spMk id="1378" creationId="{00000000-0000-0000-0000-000000000000}"/>
          </ac:spMkLst>
        </pc:spChg>
        <pc:grpChg chg="add del">
          <ac:chgData name="Trần Xuân Phú" userId="9871d672-e5f0-4fbf-9b44-eecfe52b150d" providerId="ADAL" clId="{042F0C8B-3FD1-4F0A-B0CB-92A55AB77827}" dt="2021-06-22T00:52:17.087" v="428" actId="478"/>
          <ac:grpSpMkLst>
            <pc:docMk/>
            <pc:sldMk cId="0" sldId="278"/>
            <ac:grpSpMk id="1374" creationId="{00000000-0000-0000-0000-000000000000}"/>
          </ac:grpSpMkLst>
        </pc:grpChg>
        <pc:grpChg chg="add del">
          <ac:chgData name="Trần Xuân Phú" userId="9871d672-e5f0-4fbf-9b44-eecfe52b150d" providerId="ADAL" clId="{042F0C8B-3FD1-4F0A-B0CB-92A55AB77827}" dt="2021-06-22T00:52:17.521" v="429" actId="478"/>
          <ac:grpSpMkLst>
            <pc:docMk/>
            <pc:sldMk cId="0" sldId="278"/>
            <ac:grpSpMk id="1379" creationId="{00000000-0000-0000-0000-000000000000}"/>
          </ac:grpSpMkLst>
        </pc:grpChg>
      </pc:sldChg>
      <pc:sldChg chg="del">
        <pc:chgData name="Trần Xuân Phú" userId="9871d672-e5f0-4fbf-9b44-eecfe52b150d" providerId="ADAL" clId="{042F0C8B-3FD1-4F0A-B0CB-92A55AB77827}" dt="2021-06-22T00:55:55.222" v="548" actId="47"/>
        <pc:sldMkLst>
          <pc:docMk/>
          <pc:sldMk cId="0" sldId="279"/>
        </pc:sldMkLst>
      </pc:sldChg>
      <pc:sldChg chg="del">
        <pc:chgData name="Trần Xuân Phú" userId="9871d672-e5f0-4fbf-9b44-eecfe52b150d" providerId="ADAL" clId="{042F0C8B-3FD1-4F0A-B0CB-92A55AB77827}" dt="2021-06-22T00:55:55.705" v="549" actId="47"/>
        <pc:sldMkLst>
          <pc:docMk/>
          <pc:sldMk cId="0" sldId="280"/>
        </pc:sldMkLst>
      </pc:sldChg>
      <pc:sldChg chg="del">
        <pc:chgData name="Trần Xuân Phú" userId="9871d672-e5f0-4fbf-9b44-eecfe52b150d" providerId="ADAL" clId="{042F0C8B-3FD1-4F0A-B0CB-92A55AB77827}" dt="2021-06-22T00:55:56.167" v="550" actId="47"/>
        <pc:sldMkLst>
          <pc:docMk/>
          <pc:sldMk cId="0" sldId="281"/>
        </pc:sldMkLst>
      </pc:sldChg>
      <pc:sldChg chg="del">
        <pc:chgData name="Trần Xuân Phú" userId="9871d672-e5f0-4fbf-9b44-eecfe52b150d" providerId="ADAL" clId="{042F0C8B-3FD1-4F0A-B0CB-92A55AB77827}" dt="2021-06-22T00:55:57.047" v="551" actId="47"/>
        <pc:sldMkLst>
          <pc:docMk/>
          <pc:sldMk cId="0" sldId="282"/>
        </pc:sldMkLst>
      </pc:sldChg>
      <pc:sldChg chg="del">
        <pc:chgData name="Trần Xuân Phú" userId="9871d672-e5f0-4fbf-9b44-eecfe52b150d" providerId="ADAL" clId="{042F0C8B-3FD1-4F0A-B0CB-92A55AB77827}" dt="2021-06-22T00:55:58.007" v="552" actId="47"/>
        <pc:sldMkLst>
          <pc:docMk/>
          <pc:sldMk cId="0" sldId="283"/>
        </pc:sldMkLst>
      </pc:sldChg>
      <pc:sldChg chg="del">
        <pc:chgData name="Trần Xuân Phú" userId="9871d672-e5f0-4fbf-9b44-eecfe52b150d" providerId="ADAL" clId="{042F0C8B-3FD1-4F0A-B0CB-92A55AB77827}" dt="2021-06-22T00:55:58.740" v="553" actId="47"/>
        <pc:sldMkLst>
          <pc:docMk/>
          <pc:sldMk cId="0" sldId="284"/>
        </pc:sldMkLst>
      </pc:sldChg>
      <pc:sldChg chg="del">
        <pc:chgData name="Trần Xuân Phú" userId="9871d672-e5f0-4fbf-9b44-eecfe52b150d" providerId="ADAL" clId="{042F0C8B-3FD1-4F0A-B0CB-92A55AB77827}" dt="2021-06-22T00:55:58.863" v="554" actId="47"/>
        <pc:sldMkLst>
          <pc:docMk/>
          <pc:sldMk cId="0" sldId="285"/>
        </pc:sldMkLst>
      </pc:sldChg>
      <pc:sldChg chg="del">
        <pc:chgData name="Trần Xuân Phú" userId="9871d672-e5f0-4fbf-9b44-eecfe52b150d" providerId="ADAL" clId="{042F0C8B-3FD1-4F0A-B0CB-92A55AB77827}" dt="2021-06-22T00:55:59.161" v="555" actId="47"/>
        <pc:sldMkLst>
          <pc:docMk/>
          <pc:sldMk cId="0" sldId="286"/>
        </pc:sldMkLst>
      </pc:sldChg>
      <pc:sldChg chg="del">
        <pc:chgData name="Trần Xuân Phú" userId="9871d672-e5f0-4fbf-9b44-eecfe52b150d" providerId="ADAL" clId="{042F0C8B-3FD1-4F0A-B0CB-92A55AB77827}" dt="2021-06-22T00:55:59.491" v="556" actId="47"/>
        <pc:sldMkLst>
          <pc:docMk/>
          <pc:sldMk cId="0" sldId="287"/>
        </pc:sldMkLst>
      </pc:sldChg>
      <pc:sldChg chg="del">
        <pc:chgData name="Trần Xuân Phú" userId="9871d672-e5f0-4fbf-9b44-eecfe52b150d" providerId="ADAL" clId="{042F0C8B-3FD1-4F0A-B0CB-92A55AB77827}" dt="2021-06-22T00:55:59.928" v="557" actId="47"/>
        <pc:sldMkLst>
          <pc:docMk/>
          <pc:sldMk cId="0" sldId="288"/>
        </pc:sldMkLst>
      </pc:sldChg>
      <pc:sldChg chg="del">
        <pc:chgData name="Trần Xuân Phú" userId="9871d672-e5f0-4fbf-9b44-eecfe52b150d" providerId="ADAL" clId="{042F0C8B-3FD1-4F0A-B0CB-92A55AB77827}" dt="2021-06-22T00:56:00.308" v="558" actId="47"/>
        <pc:sldMkLst>
          <pc:docMk/>
          <pc:sldMk cId="0" sldId="289"/>
        </pc:sldMkLst>
      </pc:sldChg>
      <pc:sldChg chg="del">
        <pc:chgData name="Trần Xuân Phú" userId="9871d672-e5f0-4fbf-9b44-eecfe52b150d" providerId="ADAL" clId="{042F0C8B-3FD1-4F0A-B0CB-92A55AB77827}" dt="2021-06-22T00:56:00.664" v="559" actId="47"/>
        <pc:sldMkLst>
          <pc:docMk/>
          <pc:sldMk cId="0" sldId="290"/>
        </pc:sldMkLst>
      </pc:sldChg>
      <pc:sldChg chg="del">
        <pc:chgData name="Trần Xuân Phú" userId="9871d672-e5f0-4fbf-9b44-eecfe52b150d" providerId="ADAL" clId="{042F0C8B-3FD1-4F0A-B0CB-92A55AB77827}" dt="2021-06-22T00:56:01.108" v="560" actId="47"/>
        <pc:sldMkLst>
          <pc:docMk/>
          <pc:sldMk cId="0" sldId="291"/>
        </pc:sldMkLst>
      </pc:sldChg>
      <pc:sldChg chg="del">
        <pc:chgData name="Trần Xuân Phú" userId="9871d672-e5f0-4fbf-9b44-eecfe52b150d" providerId="ADAL" clId="{042F0C8B-3FD1-4F0A-B0CB-92A55AB77827}" dt="2021-06-22T00:56:01.734" v="561" actId="47"/>
        <pc:sldMkLst>
          <pc:docMk/>
          <pc:sldMk cId="0" sldId="292"/>
        </pc:sldMkLst>
      </pc:sldChg>
      <pc:sldChg chg="del">
        <pc:chgData name="Trần Xuân Phú" userId="9871d672-e5f0-4fbf-9b44-eecfe52b150d" providerId="ADAL" clId="{042F0C8B-3FD1-4F0A-B0CB-92A55AB77827}" dt="2021-06-22T00:56:02.108" v="562" actId="47"/>
        <pc:sldMkLst>
          <pc:docMk/>
          <pc:sldMk cId="0" sldId="293"/>
        </pc:sldMkLst>
      </pc:sldChg>
      <pc:sldChg chg="del">
        <pc:chgData name="Trần Xuân Phú" userId="9871d672-e5f0-4fbf-9b44-eecfe52b150d" providerId="ADAL" clId="{042F0C8B-3FD1-4F0A-B0CB-92A55AB77827}" dt="2021-06-22T00:56:02.538" v="563" actId="47"/>
        <pc:sldMkLst>
          <pc:docMk/>
          <pc:sldMk cId="0" sldId="294"/>
        </pc:sldMkLst>
      </pc:sldChg>
      <pc:sldChg chg="del">
        <pc:chgData name="Trần Xuân Phú" userId="9871d672-e5f0-4fbf-9b44-eecfe52b150d" providerId="ADAL" clId="{042F0C8B-3FD1-4F0A-B0CB-92A55AB77827}" dt="2021-06-22T00:56:03.181" v="564" actId="47"/>
        <pc:sldMkLst>
          <pc:docMk/>
          <pc:sldMk cId="0" sldId="295"/>
        </pc:sldMkLst>
      </pc:sldChg>
      <pc:sldChg chg="del">
        <pc:chgData name="Trần Xuân Phú" userId="9871d672-e5f0-4fbf-9b44-eecfe52b150d" providerId="ADAL" clId="{042F0C8B-3FD1-4F0A-B0CB-92A55AB77827}" dt="2021-06-22T00:56:04.309" v="565" actId="47"/>
        <pc:sldMkLst>
          <pc:docMk/>
          <pc:sldMk cId="0" sldId="296"/>
        </pc:sldMkLst>
      </pc:sldChg>
      <pc:sldChg chg="modSp mod">
        <pc:chgData name="Trần Xuân Phú" userId="9871d672-e5f0-4fbf-9b44-eecfe52b150d" providerId="ADAL" clId="{042F0C8B-3FD1-4F0A-B0CB-92A55AB77827}" dt="2021-06-18T08:57:31.282" v="109" actId="14100"/>
        <pc:sldMkLst>
          <pc:docMk/>
          <pc:sldMk cId="2887411559" sldId="298"/>
        </pc:sldMkLst>
        <pc:spChg chg="mod">
          <ac:chgData name="Trần Xuân Phú" userId="9871d672-e5f0-4fbf-9b44-eecfe52b150d" providerId="ADAL" clId="{042F0C8B-3FD1-4F0A-B0CB-92A55AB77827}" dt="2021-06-18T08:57:31.282" v="109" actId="14100"/>
          <ac:spMkLst>
            <pc:docMk/>
            <pc:sldMk cId="2887411559" sldId="298"/>
            <ac:spMk id="466" creationId="{00000000-0000-0000-0000-000000000000}"/>
          </ac:spMkLst>
        </pc:spChg>
      </pc:sldChg>
      <pc:sldChg chg="addSp modSp mod">
        <pc:chgData name="Trần Xuân Phú" userId="9871d672-e5f0-4fbf-9b44-eecfe52b150d" providerId="ADAL" clId="{042F0C8B-3FD1-4F0A-B0CB-92A55AB77827}" dt="2021-06-22T00:57:03.056" v="566" actId="27309"/>
        <pc:sldMkLst>
          <pc:docMk/>
          <pc:sldMk cId="1050886601" sldId="299"/>
        </pc:sldMkLst>
        <pc:graphicFrameChg chg="add modGraphic">
          <ac:chgData name="Trần Xuân Phú" userId="9871d672-e5f0-4fbf-9b44-eecfe52b150d" providerId="ADAL" clId="{042F0C8B-3FD1-4F0A-B0CB-92A55AB77827}" dt="2021-06-22T00:57:03.056" v="566" actId="27309"/>
          <ac:graphicFrameMkLst>
            <pc:docMk/>
            <pc:sldMk cId="1050886601" sldId="299"/>
            <ac:graphicFrameMk id="3" creationId="{C0723158-DE41-49BB-B9C1-36B037B9BCA7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45:24.265" v="389" actId="1076"/>
        <pc:sldMkLst>
          <pc:docMk/>
          <pc:sldMk cId="3328854536" sldId="302"/>
        </pc:sldMkLst>
        <pc:spChg chg="add mod">
          <ac:chgData name="Trần Xuân Phú" userId="9871d672-e5f0-4fbf-9b44-eecfe52b150d" providerId="ADAL" clId="{042F0C8B-3FD1-4F0A-B0CB-92A55AB77827}" dt="2021-06-22T00:45:18.511" v="388" actId="1076"/>
          <ac:spMkLst>
            <pc:docMk/>
            <pc:sldMk cId="3328854536" sldId="302"/>
            <ac:spMk id="3" creationId="{57DF94AA-1FD8-41CF-90A0-A8C4A44D7C99}"/>
          </ac:spMkLst>
        </pc:spChg>
        <pc:graphicFrameChg chg="add mod modGraphic">
          <ac:chgData name="Trần Xuân Phú" userId="9871d672-e5f0-4fbf-9b44-eecfe52b150d" providerId="ADAL" clId="{042F0C8B-3FD1-4F0A-B0CB-92A55AB77827}" dt="2021-06-22T00:45:24.265" v="389" actId="1076"/>
          <ac:graphicFrameMkLst>
            <pc:docMk/>
            <pc:sldMk cId="3328854536" sldId="302"/>
            <ac:graphicFrameMk id="2" creationId="{F7568249-B121-470D-A7C8-10530814B16F}"/>
          </ac:graphicFrameMkLst>
        </pc:graphicFrameChg>
      </pc:sldChg>
      <pc:sldChg chg="modSp mod">
        <pc:chgData name="Trần Xuân Phú" userId="9871d672-e5f0-4fbf-9b44-eecfe52b150d" providerId="ADAL" clId="{042F0C8B-3FD1-4F0A-B0CB-92A55AB77827}" dt="2021-06-18T08:57:47.870" v="132" actId="20577"/>
        <pc:sldMkLst>
          <pc:docMk/>
          <pc:sldMk cId="3819273972" sldId="306"/>
        </pc:sldMkLst>
        <pc:spChg chg="mod">
          <ac:chgData name="Trần Xuân Phú" userId="9871d672-e5f0-4fbf-9b44-eecfe52b150d" providerId="ADAL" clId="{042F0C8B-3FD1-4F0A-B0CB-92A55AB77827}" dt="2021-06-18T08:57:47.870" v="132" actId="20577"/>
          <ac:spMkLst>
            <pc:docMk/>
            <pc:sldMk cId="3819273972" sldId="306"/>
            <ac:spMk id="466" creationId="{00000000-0000-0000-0000-000000000000}"/>
          </ac:spMkLst>
        </pc:spChg>
      </pc:sldChg>
      <pc:sldChg chg="addSp delSp modSp mod">
        <pc:chgData name="Trần Xuân Phú" userId="9871d672-e5f0-4fbf-9b44-eecfe52b150d" providerId="ADAL" clId="{042F0C8B-3FD1-4F0A-B0CB-92A55AB77827}" dt="2021-06-18T09:00:24.947" v="147" actId="478"/>
        <pc:sldMkLst>
          <pc:docMk/>
          <pc:sldMk cId="3036327102" sldId="310"/>
        </pc:sldMkLst>
        <pc:graphicFrameChg chg="add del mod modGraphic">
          <ac:chgData name="Trần Xuân Phú" userId="9871d672-e5f0-4fbf-9b44-eecfe52b150d" providerId="ADAL" clId="{042F0C8B-3FD1-4F0A-B0CB-92A55AB77827}" dt="2021-06-18T09:00:24.947" v="147" actId="478"/>
          <ac:graphicFrameMkLst>
            <pc:docMk/>
            <pc:sldMk cId="3036327102" sldId="310"/>
            <ac:graphicFrameMk id="3" creationId="{B60B3499-A4D2-461B-828A-005BCCE2498A}"/>
          </ac:graphicFrameMkLst>
        </pc:graphicFrameChg>
        <pc:graphicFrameChg chg="add mod">
          <ac:chgData name="Trần Xuân Phú" userId="9871d672-e5f0-4fbf-9b44-eecfe52b150d" providerId="ADAL" clId="{042F0C8B-3FD1-4F0A-B0CB-92A55AB77827}" dt="2021-06-18T09:00:23.090" v="146"/>
          <ac:graphicFrameMkLst>
            <pc:docMk/>
            <pc:sldMk cId="3036327102" sldId="310"/>
            <ac:graphicFrameMk id="6" creationId="{A4E6FB71-9247-4E6E-B5C4-3BD5AF70DAB2}"/>
          </ac:graphicFrameMkLst>
        </pc:graphicFrameChg>
      </pc:sldChg>
      <pc:sldChg chg="addSp delSp modSp mod">
        <pc:chgData name="Trần Xuân Phú" userId="9871d672-e5f0-4fbf-9b44-eecfe52b150d" providerId="ADAL" clId="{042F0C8B-3FD1-4F0A-B0CB-92A55AB77827}" dt="2021-06-18T09:03:13.456" v="174" actId="1076"/>
        <pc:sldMkLst>
          <pc:docMk/>
          <pc:sldMk cId="3444954197" sldId="311"/>
        </pc:sldMkLst>
        <pc:graphicFrameChg chg="add mod modGraphic">
          <ac:chgData name="Trần Xuân Phú" userId="9871d672-e5f0-4fbf-9b44-eecfe52b150d" providerId="ADAL" clId="{042F0C8B-3FD1-4F0A-B0CB-92A55AB77827}" dt="2021-06-18T09:03:00.049" v="171" actId="14100"/>
          <ac:graphicFrameMkLst>
            <pc:docMk/>
            <pc:sldMk cId="3444954197" sldId="311"/>
            <ac:graphicFrameMk id="2" creationId="{ADFF7D31-9A97-4045-9CED-7CD14F5076D4}"/>
          </ac:graphicFrameMkLst>
        </pc:graphicFrameChg>
        <pc:picChg chg="del mod">
          <ac:chgData name="Trần Xuân Phú" userId="9871d672-e5f0-4fbf-9b44-eecfe52b150d" providerId="ADAL" clId="{042F0C8B-3FD1-4F0A-B0CB-92A55AB77827}" dt="2021-06-18T09:01:15.646" v="160" actId="478"/>
          <ac:picMkLst>
            <pc:docMk/>
            <pc:sldMk cId="3444954197" sldId="311"/>
            <ac:picMk id="1025" creationId="{29DEEBC8-D648-45B0-A109-139B08EAD67E}"/>
          </ac:picMkLst>
        </pc:picChg>
        <pc:picChg chg="del mod">
          <ac:chgData name="Trần Xuân Phú" userId="9871d672-e5f0-4fbf-9b44-eecfe52b150d" providerId="ADAL" clId="{042F0C8B-3FD1-4F0A-B0CB-92A55AB77827}" dt="2021-06-18T09:01:15.179" v="159" actId="478"/>
          <ac:picMkLst>
            <pc:docMk/>
            <pc:sldMk cId="3444954197" sldId="311"/>
            <ac:picMk id="1026" creationId="{3CA5513D-8378-4177-A108-5C3E6CD16320}"/>
          </ac:picMkLst>
        </pc:picChg>
        <pc:picChg chg="del mod">
          <ac:chgData name="Trần Xuân Phú" userId="9871d672-e5f0-4fbf-9b44-eecfe52b150d" providerId="ADAL" clId="{042F0C8B-3FD1-4F0A-B0CB-92A55AB77827}" dt="2021-06-18T09:01:14.607" v="158" actId="478"/>
          <ac:picMkLst>
            <pc:docMk/>
            <pc:sldMk cId="3444954197" sldId="311"/>
            <ac:picMk id="1027" creationId="{E11437AE-0D74-4EE8-A786-E27FECB36302}"/>
          </ac:picMkLst>
        </pc:picChg>
        <pc:picChg chg="add mod">
          <ac:chgData name="Trần Xuân Phú" userId="9871d672-e5f0-4fbf-9b44-eecfe52b150d" providerId="ADAL" clId="{042F0C8B-3FD1-4F0A-B0CB-92A55AB77827}" dt="2021-06-18T09:03:05.222" v="172" actId="1076"/>
          <ac:picMkLst>
            <pc:docMk/>
            <pc:sldMk cId="3444954197" sldId="311"/>
            <ac:picMk id="1028" creationId="{0D22AFE2-05BC-489A-9510-CB9F49F3E8D8}"/>
          </ac:picMkLst>
        </pc:picChg>
        <pc:picChg chg="add mod">
          <ac:chgData name="Trần Xuân Phú" userId="9871d672-e5f0-4fbf-9b44-eecfe52b150d" providerId="ADAL" clId="{042F0C8B-3FD1-4F0A-B0CB-92A55AB77827}" dt="2021-06-18T09:03:10.174" v="173" actId="1076"/>
          <ac:picMkLst>
            <pc:docMk/>
            <pc:sldMk cId="3444954197" sldId="311"/>
            <ac:picMk id="1029" creationId="{640BA682-80EF-4CBA-8A02-930837D9766A}"/>
          </ac:picMkLst>
        </pc:picChg>
        <pc:picChg chg="add mod">
          <ac:chgData name="Trần Xuân Phú" userId="9871d672-e5f0-4fbf-9b44-eecfe52b150d" providerId="ADAL" clId="{042F0C8B-3FD1-4F0A-B0CB-92A55AB77827}" dt="2021-06-18T09:03:13.456" v="174" actId="1076"/>
          <ac:picMkLst>
            <pc:docMk/>
            <pc:sldMk cId="3444954197" sldId="311"/>
            <ac:picMk id="1030" creationId="{BA52C21A-49F6-4548-A89D-4E4C330AB093}"/>
          </ac:picMkLst>
        </pc:picChg>
      </pc:sldChg>
      <pc:sldChg chg="addSp delSp modSp mod">
        <pc:chgData name="Trần Xuân Phú" userId="9871d672-e5f0-4fbf-9b44-eecfe52b150d" providerId="ADAL" clId="{042F0C8B-3FD1-4F0A-B0CB-92A55AB77827}" dt="2021-06-18T09:00:20.633" v="145"/>
        <pc:sldMkLst>
          <pc:docMk/>
          <pc:sldMk cId="1534878261" sldId="316"/>
        </pc:sldMkLst>
        <pc:graphicFrameChg chg="add del mod">
          <ac:chgData name="Trần Xuân Phú" userId="9871d672-e5f0-4fbf-9b44-eecfe52b150d" providerId="ADAL" clId="{042F0C8B-3FD1-4F0A-B0CB-92A55AB77827}" dt="2021-06-18T09:00:20.209" v="144" actId="478"/>
          <ac:graphicFrameMkLst>
            <pc:docMk/>
            <pc:sldMk cId="1534878261" sldId="316"/>
            <ac:graphicFrameMk id="6" creationId="{5EEA3D83-315D-48A4-88E8-837DB9F2C644}"/>
          </ac:graphicFrameMkLst>
        </pc:graphicFrameChg>
        <pc:graphicFrameChg chg="add mod">
          <ac:chgData name="Trần Xuân Phú" userId="9871d672-e5f0-4fbf-9b44-eecfe52b150d" providerId="ADAL" clId="{042F0C8B-3FD1-4F0A-B0CB-92A55AB77827}" dt="2021-06-18T09:00:20.633" v="145"/>
          <ac:graphicFrameMkLst>
            <pc:docMk/>
            <pc:sldMk cId="1534878261" sldId="316"/>
            <ac:graphicFrameMk id="7" creationId="{F2D0F7BA-5FAD-47A0-8E85-CD4B5B48CE2D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18T09:00:14.594" v="143"/>
        <pc:sldMkLst>
          <pc:docMk/>
          <pc:sldMk cId="3907391805" sldId="317"/>
        </pc:sldMkLst>
        <pc:graphicFrameChg chg="add mod">
          <ac:chgData name="Trần Xuân Phú" userId="9871d672-e5f0-4fbf-9b44-eecfe52b150d" providerId="ADAL" clId="{042F0C8B-3FD1-4F0A-B0CB-92A55AB77827}" dt="2021-06-18T09:00:14.594" v="143"/>
          <ac:graphicFrameMkLst>
            <pc:docMk/>
            <pc:sldMk cId="3907391805" sldId="317"/>
            <ac:graphicFrameMk id="6" creationId="{BB992F12-EA21-4C04-84F3-35F627C3B25C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29.228" v="148"/>
        <pc:sldMkLst>
          <pc:docMk/>
          <pc:sldMk cId="998207984" sldId="318"/>
        </pc:sldMkLst>
        <pc:graphicFrameChg chg="add mod">
          <ac:chgData name="Trần Xuân Phú" userId="9871d672-e5f0-4fbf-9b44-eecfe52b150d" providerId="ADAL" clId="{042F0C8B-3FD1-4F0A-B0CB-92A55AB77827}" dt="2021-06-18T09:00:29.228" v="148"/>
          <ac:graphicFrameMkLst>
            <pc:docMk/>
            <pc:sldMk cId="998207984" sldId="318"/>
            <ac:graphicFrameMk id="4" creationId="{D46E3BCE-B34C-4769-8587-F643B4190608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31.869" v="149"/>
        <pc:sldMkLst>
          <pc:docMk/>
          <pc:sldMk cId="1300698322" sldId="319"/>
        </pc:sldMkLst>
        <pc:graphicFrameChg chg="add mod">
          <ac:chgData name="Trần Xuân Phú" userId="9871d672-e5f0-4fbf-9b44-eecfe52b150d" providerId="ADAL" clId="{042F0C8B-3FD1-4F0A-B0CB-92A55AB77827}" dt="2021-06-18T09:00:31.869" v="149"/>
          <ac:graphicFrameMkLst>
            <pc:docMk/>
            <pc:sldMk cId="1300698322" sldId="319"/>
            <ac:graphicFrameMk id="4" creationId="{FC63C0F9-E4EA-490F-A329-F3055933F068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18T09:00:33.785" v="150"/>
        <pc:sldMkLst>
          <pc:docMk/>
          <pc:sldMk cId="1187944915" sldId="320"/>
        </pc:sldMkLst>
        <pc:graphicFrameChg chg="add mod">
          <ac:chgData name="Trần Xuân Phú" userId="9871d672-e5f0-4fbf-9b44-eecfe52b150d" providerId="ADAL" clId="{042F0C8B-3FD1-4F0A-B0CB-92A55AB77827}" dt="2021-06-18T09:00:33.785" v="150"/>
          <ac:graphicFrameMkLst>
            <pc:docMk/>
            <pc:sldMk cId="1187944915" sldId="320"/>
            <ac:graphicFrameMk id="3" creationId="{2B363C6A-2232-4C1C-B8BF-406A7954E918}"/>
          </ac:graphicFrameMkLst>
        </pc:graphicFrameChg>
      </pc:sldChg>
      <pc:sldChg chg="modSp mod">
        <pc:chgData name="Trần Xuân Phú" userId="9871d672-e5f0-4fbf-9b44-eecfe52b150d" providerId="ADAL" clId="{042F0C8B-3FD1-4F0A-B0CB-92A55AB77827}" dt="2021-06-18T09:00:55.300" v="152" actId="1076"/>
        <pc:sldMkLst>
          <pc:docMk/>
          <pc:sldMk cId="61119093" sldId="322"/>
        </pc:sldMkLst>
        <pc:picChg chg="mod">
          <ac:chgData name="Trần Xuân Phú" userId="9871d672-e5f0-4fbf-9b44-eecfe52b150d" providerId="ADAL" clId="{042F0C8B-3FD1-4F0A-B0CB-92A55AB77827}" dt="2021-06-18T09:00:55.300" v="152" actId="1076"/>
          <ac:picMkLst>
            <pc:docMk/>
            <pc:sldMk cId="61119093" sldId="322"/>
            <ac:picMk id="5" creationId="{B8B369BC-67E5-45BC-97C5-063374840234}"/>
          </ac:picMkLst>
        </pc:picChg>
      </pc:sldChg>
      <pc:sldChg chg="addSp modSp mod">
        <pc:chgData name="Trần Xuân Phú" userId="9871d672-e5f0-4fbf-9b44-eecfe52b150d" providerId="ADAL" clId="{042F0C8B-3FD1-4F0A-B0CB-92A55AB77827}" dt="2021-06-18T09:04:30.674" v="180" actId="208"/>
        <pc:sldMkLst>
          <pc:docMk/>
          <pc:sldMk cId="608245455" sldId="323"/>
        </pc:sldMkLst>
        <pc:graphicFrameChg chg="add mod modGraphic">
          <ac:chgData name="Trần Xuân Phú" userId="9871d672-e5f0-4fbf-9b44-eecfe52b150d" providerId="ADAL" clId="{042F0C8B-3FD1-4F0A-B0CB-92A55AB77827}" dt="2021-06-18T09:04:30.674" v="180" actId="208"/>
          <ac:graphicFrameMkLst>
            <pc:docMk/>
            <pc:sldMk cId="608245455" sldId="323"/>
            <ac:graphicFrameMk id="4" creationId="{BD8C1255-E016-41FC-9713-47FB58E992FB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49:39.477" v="410"/>
        <pc:sldMkLst>
          <pc:docMk/>
          <pc:sldMk cId="2332974273" sldId="324"/>
        </pc:sldMkLst>
        <pc:graphicFrameChg chg="add mod modGraphic">
          <ac:chgData name="Trần Xuân Phú" userId="9871d672-e5f0-4fbf-9b44-eecfe52b150d" providerId="ADAL" clId="{042F0C8B-3FD1-4F0A-B0CB-92A55AB77827}" dt="2021-06-22T00:49:39.477" v="410"/>
          <ac:graphicFrameMkLst>
            <pc:docMk/>
            <pc:sldMk cId="2332974273" sldId="324"/>
            <ac:graphicFrameMk id="9" creationId="{236CA746-0D09-4E86-A415-244B74467FE1}"/>
          </ac:graphicFrameMkLst>
        </pc:graphicFrameChg>
      </pc:sldChg>
      <pc:sldChg chg="addSp modSp mod">
        <pc:chgData name="Trần Xuân Phú" userId="9871d672-e5f0-4fbf-9b44-eecfe52b150d" providerId="ADAL" clId="{042F0C8B-3FD1-4F0A-B0CB-92A55AB77827}" dt="2021-06-22T00:50:19.389" v="414" actId="1076"/>
        <pc:sldMkLst>
          <pc:docMk/>
          <pc:sldMk cId="2739032853" sldId="325"/>
        </pc:sldMkLst>
        <pc:graphicFrameChg chg="add mod modGraphic">
          <ac:chgData name="Trần Xuân Phú" userId="9871d672-e5f0-4fbf-9b44-eecfe52b150d" providerId="ADAL" clId="{042F0C8B-3FD1-4F0A-B0CB-92A55AB77827}" dt="2021-06-22T00:50:19.389" v="414" actId="1076"/>
          <ac:graphicFrameMkLst>
            <pc:docMk/>
            <pc:sldMk cId="2739032853" sldId="325"/>
            <ac:graphicFrameMk id="4" creationId="{BB94DBF7-7C69-45F4-A45F-275F90345C73}"/>
          </ac:graphicFrameMkLst>
        </pc:graphicFrameChg>
      </pc:sldChg>
      <pc:sldChg chg="del">
        <pc:chgData name="Trần Xuân Phú" userId="9871d672-e5f0-4fbf-9b44-eecfe52b150d" providerId="ADAL" clId="{042F0C8B-3FD1-4F0A-B0CB-92A55AB77827}" dt="2021-06-22T00:41:08.646" v="181" actId="47"/>
        <pc:sldMkLst>
          <pc:docMk/>
          <pc:sldMk cId="283073499" sldId="326"/>
        </pc:sldMkLst>
      </pc:sldChg>
      <pc:sldChg chg="addSp modSp">
        <pc:chgData name="Trần Xuân Phú" userId="9871d672-e5f0-4fbf-9b44-eecfe52b150d" providerId="ADAL" clId="{042F0C8B-3FD1-4F0A-B0CB-92A55AB77827}" dt="2021-06-22T00:50:25.311" v="415"/>
        <pc:sldMkLst>
          <pc:docMk/>
          <pc:sldMk cId="1671105147" sldId="327"/>
        </pc:sldMkLst>
        <pc:graphicFrameChg chg="add mod">
          <ac:chgData name="Trần Xuân Phú" userId="9871d672-e5f0-4fbf-9b44-eecfe52b150d" providerId="ADAL" clId="{042F0C8B-3FD1-4F0A-B0CB-92A55AB77827}" dt="2021-06-22T00:50:25.311" v="415"/>
          <ac:graphicFrameMkLst>
            <pc:docMk/>
            <pc:sldMk cId="1671105147" sldId="327"/>
            <ac:graphicFrameMk id="4" creationId="{3611C505-CE86-4002-8EB6-8E9B2BBF03B4}"/>
          </ac:graphicFrameMkLst>
        </pc:graphicFrameChg>
      </pc:sldChg>
      <pc:sldChg chg="addSp modSp">
        <pc:chgData name="Trần Xuân Phú" userId="9871d672-e5f0-4fbf-9b44-eecfe52b150d" providerId="ADAL" clId="{042F0C8B-3FD1-4F0A-B0CB-92A55AB77827}" dt="2021-06-22T00:50:27.590" v="416"/>
        <pc:sldMkLst>
          <pc:docMk/>
          <pc:sldMk cId="1510143518" sldId="328"/>
        </pc:sldMkLst>
        <pc:graphicFrameChg chg="add mod">
          <ac:chgData name="Trần Xuân Phú" userId="9871d672-e5f0-4fbf-9b44-eecfe52b150d" providerId="ADAL" clId="{042F0C8B-3FD1-4F0A-B0CB-92A55AB77827}" dt="2021-06-22T00:50:27.590" v="416"/>
          <ac:graphicFrameMkLst>
            <pc:docMk/>
            <pc:sldMk cId="1510143518" sldId="328"/>
            <ac:graphicFrameMk id="4" creationId="{67AC1B61-554A-424C-A750-DB99973FF9E3}"/>
          </ac:graphicFrameMkLst>
        </pc:graphicFrameChg>
      </pc:sldChg>
      <pc:sldChg chg="modSp add mod">
        <pc:chgData name="Trần Xuân Phú" userId="9871d672-e5f0-4fbf-9b44-eecfe52b150d" providerId="ADAL" clId="{042F0C8B-3FD1-4F0A-B0CB-92A55AB77827}" dt="2021-06-18T08:57:21.216" v="55" actId="14100"/>
        <pc:sldMkLst>
          <pc:docMk/>
          <pc:sldMk cId="1842686169" sldId="329"/>
        </pc:sldMkLst>
        <pc:spChg chg="mod">
          <ac:chgData name="Trần Xuân Phú" userId="9871d672-e5f0-4fbf-9b44-eecfe52b150d" providerId="ADAL" clId="{042F0C8B-3FD1-4F0A-B0CB-92A55AB77827}" dt="2021-06-18T08:57:21.216" v="55" actId="14100"/>
          <ac:spMkLst>
            <pc:docMk/>
            <pc:sldMk cId="1842686169" sldId="329"/>
            <ac:spMk id="466" creationId="{00000000-0000-0000-0000-000000000000}"/>
          </ac:spMkLst>
        </pc:spChg>
      </pc:sldChg>
      <pc:sldChg chg="addSp delSp modSp new del mod">
        <pc:chgData name="Trần Xuân Phú" userId="9871d672-e5f0-4fbf-9b44-eecfe52b150d" providerId="ADAL" clId="{042F0C8B-3FD1-4F0A-B0CB-92A55AB77827}" dt="2021-06-22T00:55:36.808" v="531" actId="47"/>
        <pc:sldMkLst>
          <pc:docMk/>
          <pc:sldMk cId="3289389775" sldId="330"/>
        </pc:sldMkLst>
        <pc:spChg chg="del">
          <ac:chgData name="Trần Xuân Phú" userId="9871d672-e5f0-4fbf-9b44-eecfe52b150d" providerId="ADAL" clId="{042F0C8B-3FD1-4F0A-B0CB-92A55AB77827}" dt="2021-06-22T00:52:44.230" v="436" actId="478"/>
          <ac:spMkLst>
            <pc:docMk/>
            <pc:sldMk cId="3289389775" sldId="330"/>
            <ac:spMk id="2" creationId="{F297FE50-E854-494E-BB21-67A6A4A2E20F}"/>
          </ac:spMkLst>
        </pc:spChg>
        <pc:spChg chg="add mod">
          <ac:chgData name="Trần Xuân Phú" userId="9871d672-e5f0-4fbf-9b44-eecfe52b150d" providerId="ADAL" clId="{042F0C8B-3FD1-4F0A-B0CB-92A55AB77827}" dt="2021-06-22T00:52:46.067" v="437"/>
          <ac:spMkLst>
            <pc:docMk/>
            <pc:sldMk cId="3289389775" sldId="330"/>
            <ac:spMk id="3" creationId="{E1A48BD6-5AA8-4344-8F43-3ECAF7447E56}"/>
          </ac:spMkLst>
        </pc:spChg>
        <pc:spChg chg="add mod">
          <ac:chgData name="Trần Xuân Phú" userId="9871d672-e5f0-4fbf-9b44-eecfe52b150d" providerId="ADAL" clId="{042F0C8B-3FD1-4F0A-B0CB-92A55AB77827}" dt="2021-06-22T00:52:46.067" v="437"/>
          <ac:spMkLst>
            <pc:docMk/>
            <pc:sldMk cId="3289389775" sldId="330"/>
            <ac:spMk id="4" creationId="{1F7E2D29-B735-4B0C-A9E6-85DE8764DC1A}"/>
          </ac:spMkLst>
        </pc:spChg>
      </pc:sldChg>
      <pc:sldChg chg="addSp delSp modSp add del mod ord">
        <pc:chgData name="Trần Xuân Phú" userId="9871d672-e5f0-4fbf-9b44-eecfe52b150d" providerId="ADAL" clId="{042F0C8B-3FD1-4F0A-B0CB-92A55AB77827}" dt="2021-06-22T00:55:34.556" v="530" actId="47"/>
        <pc:sldMkLst>
          <pc:docMk/>
          <pc:sldMk cId="926560408" sldId="331"/>
        </pc:sldMkLst>
        <pc:spChg chg="add del mod">
          <ac:chgData name="Trần Xuân Phú" userId="9871d672-e5f0-4fbf-9b44-eecfe52b150d" providerId="ADAL" clId="{042F0C8B-3FD1-4F0A-B0CB-92A55AB77827}" dt="2021-06-22T00:53:17.902" v="446" actId="478"/>
          <ac:spMkLst>
            <pc:docMk/>
            <pc:sldMk cId="926560408" sldId="331"/>
            <ac:spMk id="3" creationId="{B233C4A9-70DA-4447-A19B-63AF368ECB95}"/>
          </ac:spMkLst>
        </pc:spChg>
        <pc:spChg chg="del">
          <ac:chgData name="Trần Xuân Phú" userId="9871d672-e5f0-4fbf-9b44-eecfe52b150d" providerId="ADAL" clId="{042F0C8B-3FD1-4F0A-B0CB-92A55AB77827}" dt="2021-06-22T00:53:13.337" v="441" actId="478"/>
          <ac:spMkLst>
            <pc:docMk/>
            <pc:sldMk cId="926560408" sldId="331"/>
            <ac:spMk id="29" creationId="{D9B87C88-4377-4328-818C-03C0A9A08D8E}"/>
          </ac:spMkLst>
        </pc:spChg>
        <pc:spChg chg="del mod">
          <ac:chgData name="Trần Xuân Phú" userId="9871d672-e5f0-4fbf-9b44-eecfe52b150d" providerId="ADAL" clId="{042F0C8B-3FD1-4F0A-B0CB-92A55AB77827}" dt="2021-06-22T00:53:15.097" v="443" actId="478"/>
          <ac:spMkLst>
            <pc:docMk/>
            <pc:sldMk cId="926560408" sldId="331"/>
            <ac:spMk id="30" creationId="{1B2242A7-A233-4893-9A05-8740AB97BE4F}"/>
          </ac:spMkLst>
        </pc:spChg>
        <pc:spChg chg="add mod">
          <ac:chgData name="Trần Xuân Phú" userId="9871d672-e5f0-4fbf-9b44-eecfe52b150d" providerId="ADAL" clId="{042F0C8B-3FD1-4F0A-B0CB-92A55AB77827}" dt="2021-06-22T00:55:10.268" v="527" actId="403"/>
          <ac:spMkLst>
            <pc:docMk/>
            <pc:sldMk cId="926560408" sldId="331"/>
            <ac:spMk id="31" creationId="{91CE1C49-B26E-4CED-874B-3520C7819377}"/>
          </ac:spMkLst>
        </pc:spChg>
        <pc:spChg chg="add mod">
          <ac:chgData name="Trần Xuân Phú" userId="9871d672-e5f0-4fbf-9b44-eecfe52b150d" providerId="ADAL" clId="{042F0C8B-3FD1-4F0A-B0CB-92A55AB77827}" dt="2021-06-22T00:55:17.143" v="528" actId="1076"/>
          <ac:spMkLst>
            <pc:docMk/>
            <pc:sldMk cId="926560408" sldId="331"/>
            <ac:spMk id="32" creationId="{8B555291-5D7B-4AF2-87B8-7525C759AB6A}"/>
          </ac:spMkLst>
        </pc:spChg>
        <pc:spChg chg="del mod">
          <ac:chgData name="Trần Xuân Phú" userId="9871d672-e5f0-4fbf-9b44-eecfe52b150d" providerId="ADAL" clId="{042F0C8B-3FD1-4F0A-B0CB-92A55AB77827}" dt="2021-06-22T00:53:16.737" v="445" actId="478"/>
          <ac:spMkLst>
            <pc:docMk/>
            <pc:sldMk cId="926560408" sldId="331"/>
            <ac:spMk id="434" creationId="{00000000-0000-0000-0000-000000000000}"/>
          </ac:spMkLst>
        </pc:spChg>
      </pc:sldChg>
      <pc:sldMasterChg chg="delSldLayout">
        <pc:chgData name="Trần Xuân Phú" userId="9871d672-e5f0-4fbf-9b44-eecfe52b150d" providerId="ADAL" clId="{042F0C8B-3FD1-4F0A-B0CB-92A55AB77827}" dt="2021-06-22T00:55:54.228" v="547" actId="47"/>
        <pc:sldMasterMkLst>
          <pc:docMk/>
          <pc:sldMasterMk cId="0" sldId="2147483670"/>
        </pc:sldMasterMkLst>
        <pc:sldLayoutChg chg="del">
          <pc:chgData name="Trần Xuân Phú" userId="9871d672-e5f0-4fbf-9b44-eecfe52b150d" providerId="ADAL" clId="{042F0C8B-3FD1-4F0A-B0CB-92A55AB77827}" dt="2021-06-22T00:55:46.746" v="535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Trần Xuân Phú" userId="9871d672-e5f0-4fbf-9b44-eecfe52b150d" providerId="ADAL" clId="{042F0C8B-3FD1-4F0A-B0CB-92A55AB77827}" dt="2021-06-22T00:55:38.037" v="532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Trần Xuân Phú" userId="9871d672-e5f0-4fbf-9b44-eecfe52b150d" providerId="ADAL" clId="{042F0C8B-3FD1-4F0A-B0CB-92A55AB77827}" dt="2021-06-22T00:55:54.228" v="547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Trần Xuân Phú" userId="9871d672-e5f0-4fbf-9b44-eecfe52b150d" providerId="ADAL" clId="{042F0C8B-3FD1-4F0A-B0CB-92A55AB77827}" dt="2021-06-22T00:55:49.640" v="540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Trần Xuân Phú" userId="9871d672-e5f0-4fbf-9b44-eecfe52b150d" providerId="ADAL" clId="{042F0C8B-3FD1-4F0A-B0CB-92A55AB77827}" dt="2021-06-22T00:55:48.960" v="539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Trần Xuân Phú" userId="9871d672-e5f0-4fbf-9b44-eecfe52b150d" providerId="ADAL" clId="{042F0C8B-3FD1-4F0A-B0CB-92A55AB77827}" dt="2021-06-22T00:55:50.450" v="542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Trần Xuân Phú" userId="9871d672-e5f0-4fbf-9b44-eecfe52b150d" providerId="ADAL" clId="{042F0C8B-3FD1-4F0A-B0CB-92A55AB77827}" dt="2021-06-22T00:55:52.908" v="54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Trần Xuân Phú" userId="9871d672-e5f0-4fbf-9b44-eecfe52b150d" providerId="ADAL" clId="{042F0C8B-3FD1-4F0A-B0CB-92A55AB77827}" dt="2021-06-22T00:55:50.027" v="541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Trần Xuân Phú" userId="9871d672-e5f0-4fbf-9b44-eecfe52b150d" providerId="ADAL" clId="{042F0C8B-3FD1-4F0A-B0CB-92A55AB77827}" dt="2021-06-22T00:55:53.484" v="546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Trần Xuân Phú" userId="9871d672-e5f0-4fbf-9b44-eecfe52b150d" providerId="ADAL" clId="{042F0C8B-3FD1-4F0A-B0CB-92A55AB77827}" dt="2021-06-22T00:55:51.813" v="54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Trần Xuân Phú" userId="9871d672-e5f0-4fbf-9b44-eecfe52b150d" providerId="ADAL" clId="{042F0C8B-3FD1-4F0A-B0CB-92A55AB77827}" dt="2021-06-22T00:55:45.120" v="533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Trần Xuân Phú" userId="9871d672-e5f0-4fbf-9b44-eecfe52b150d" providerId="ADAL" clId="{042F0C8B-3FD1-4F0A-B0CB-92A55AB77827}" dt="2021-06-22T00:55:51.194" v="543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Trần Xuân Phú" userId="9871d672-e5f0-4fbf-9b44-eecfe52b150d" providerId="ADAL" clId="{042F0C8B-3FD1-4F0A-B0CB-92A55AB77827}" dt="2021-06-22T00:55:32.510" v="529" actId="47"/>
          <pc:sldLayoutMkLst>
            <pc:docMk/>
            <pc:sldMasterMk cId="0" sldId="2147483670"/>
            <pc:sldLayoutMk cId="0" sldId="2147483665"/>
          </pc:sldLayoutMkLst>
        </pc:sldLayoutChg>
      </pc:sldMasterChg>
      <pc:sldMasterChg chg="del delSldLayout">
        <pc:chgData name="Trần Xuân Phú" userId="9871d672-e5f0-4fbf-9b44-eecfe52b150d" providerId="ADAL" clId="{042F0C8B-3FD1-4F0A-B0CB-92A55AB77827}" dt="2021-06-22T00:56:04.309" v="565" actId="47"/>
        <pc:sldMasterMkLst>
          <pc:docMk/>
          <pc:sldMasterMk cId="0" sldId="2147483671"/>
        </pc:sldMasterMkLst>
        <pc:sldLayoutChg chg="del">
          <pc:chgData name="Trần Xuân Phú" userId="9871d672-e5f0-4fbf-9b44-eecfe52b150d" providerId="ADAL" clId="{042F0C8B-3FD1-4F0A-B0CB-92A55AB77827}" dt="2021-06-22T00:56:04.309" v="565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Trần Xuân Phú" userId="9871d672-e5f0-4fbf-9b44-eecfe52b150d" providerId="ADAL" clId="{213CFE41-C1FD-4BDD-8E6B-644A303C5557}"/>
    <pc:docChg chg="undo redo custSel addSld delSld modSld sldOrd modSection">
      <pc:chgData name="Trần Xuân Phú" userId="9871d672-e5f0-4fbf-9b44-eecfe52b150d" providerId="ADAL" clId="{213CFE41-C1FD-4BDD-8E6B-644A303C5557}" dt="2021-06-22T06:18:11.771" v="356"/>
      <pc:docMkLst>
        <pc:docMk/>
      </pc:docMkLst>
      <pc:sldChg chg="modSp mod setBg">
        <pc:chgData name="Trần Xuân Phú" userId="9871d672-e5f0-4fbf-9b44-eecfe52b150d" providerId="ADAL" clId="{213CFE41-C1FD-4BDD-8E6B-644A303C5557}" dt="2021-06-22T06:18:11.771" v="356"/>
        <pc:sldMkLst>
          <pc:docMk/>
          <pc:sldMk cId="0" sldId="256"/>
        </pc:sldMkLst>
        <pc:spChg chg="mod">
          <ac:chgData name="Trần Xuân Phú" userId="9871d672-e5f0-4fbf-9b44-eecfe52b150d" providerId="ADAL" clId="{213CFE41-C1FD-4BDD-8E6B-644A303C5557}" dt="2021-06-22T06:16:56.306" v="347" actId="208"/>
          <ac:spMkLst>
            <pc:docMk/>
            <pc:sldMk cId="0" sldId="256"/>
            <ac:spMk id="435" creationId="{00000000-0000-0000-0000-000000000000}"/>
          </ac:spMkLst>
        </pc:spChg>
      </pc:sldChg>
      <pc:sldChg chg="addSp modSp mod">
        <pc:chgData name="Trần Xuân Phú" userId="9871d672-e5f0-4fbf-9b44-eecfe52b150d" providerId="ADAL" clId="{213CFE41-C1FD-4BDD-8E6B-644A303C5557}" dt="2021-06-22T06:09:23.358" v="298" actId="1036"/>
        <pc:sldMkLst>
          <pc:docMk/>
          <pc:sldMk cId="0" sldId="257"/>
        </pc:sldMkLst>
        <pc:graphicFrameChg chg="add mod modGraphic">
          <ac:chgData name="Trần Xuân Phú" userId="9871d672-e5f0-4fbf-9b44-eecfe52b150d" providerId="ADAL" clId="{213CFE41-C1FD-4BDD-8E6B-644A303C5557}" dt="2021-06-22T06:09:23.358" v="298" actId="1036"/>
          <ac:graphicFrameMkLst>
            <pc:docMk/>
            <pc:sldMk cId="0" sldId="257"/>
            <ac:graphicFrameMk id="3" creationId="{EE131FE1-65C8-481D-ABA6-5AAACFF2FBB3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41.504" v="321" actId="1076"/>
        <pc:sldMkLst>
          <pc:docMk/>
          <pc:sldMk cId="0" sldId="259"/>
        </pc:sldMkLst>
        <pc:graphicFrameChg chg="add mod">
          <ac:chgData name="Trần Xuân Phú" userId="9871d672-e5f0-4fbf-9b44-eecfe52b150d" providerId="ADAL" clId="{213CFE41-C1FD-4BDD-8E6B-644A303C5557}" dt="2021-06-22T06:10:41.504" v="321" actId="1076"/>
          <ac:graphicFrameMkLst>
            <pc:docMk/>
            <pc:sldMk cId="0" sldId="259"/>
            <ac:graphicFrameMk id="45" creationId="{9A1B8A7C-882E-44B3-A888-7FAED8E71371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01.616" v="311" actId="1036"/>
        <pc:sldMkLst>
          <pc:docMk/>
          <pc:sldMk cId="0" sldId="269"/>
        </pc:sldMkLst>
        <pc:graphicFrameChg chg="add mod">
          <ac:chgData name="Trần Xuân Phú" userId="9871d672-e5f0-4fbf-9b44-eecfe52b150d" providerId="ADAL" clId="{213CFE41-C1FD-4BDD-8E6B-644A303C5557}" dt="2021-06-22T06:10:01.616" v="311" actId="1036"/>
          <ac:graphicFrameMkLst>
            <pc:docMk/>
            <pc:sldMk cId="0" sldId="269"/>
            <ac:graphicFrameMk id="23" creationId="{2CA30768-6C19-4868-9F6C-B6C006261BF8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09:34.022" v="301" actId="1076"/>
        <pc:sldMkLst>
          <pc:docMk/>
          <pc:sldMk cId="4177286496" sldId="297"/>
        </pc:sldMkLst>
        <pc:graphicFrameChg chg="mod">
          <ac:chgData name="Trần Xuân Phú" userId="9871d672-e5f0-4fbf-9b44-eecfe52b150d" providerId="ADAL" clId="{213CFE41-C1FD-4BDD-8E6B-644A303C5557}" dt="2021-06-22T06:09:34.022" v="301" actId="1076"/>
          <ac:graphicFrameMkLst>
            <pc:docMk/>
            <pc:sldMk cId="4177286496" sldId="297"/>
            <ac:graphicFrameMk id="3" creationId="{CD9BF760-51F8-4688-8579-8124735FC1E7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26.428" v="300" actId="1036"/>
          <ac:graphicFrameMkLst>
            <pc:docMk/>
            <pc:sldMk cId="4177286496" sldId="297"/>
            <ac:graphicFrameMk id="5" creationId="{FB94CD46-0978-4F87-A827-BC47C655E7DC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12:18.237" v="341"/>
        <pc:sldMkLst>
          <pc:docMk/>
          <pc:sldMk cId="2887411559" sldId="298"/>
        </pc:sldMkLst>
        <pc:spChg chg="add del mod">
          <ac:chgData name="Trần Xuân Phú" userId="9871d672-e5f0-4fbf-9b44-eecfe52b150d" providerId="ADAL" clId="{213CFE41-C1FD-4BDD-8E6B-644A303C5557}" dt="2021-06-22T06:00:46.214" v="14" actId="478"/>
          <ac:spMkLst>
            <pc:docMk/>
            <pc:sldMk cId="2887411559" sldId="298"/>
            <ac:spMk id="3" creationId="{5891000B-0325-47C6-AE26-6A9BE97989C8}"/>
          </ac:spMkLst>
        </pc:spChg>
        <pc:spChg chg="del">
          <ac:chgData name="Trần Xuân Phú" userId="9871d672-e5f0-4fbf-9b44-eecfe52b150d" providerId="ADAL" clId="{213CFE41-C1FD-4BDD-8E6B-644A303C5557}" dt="2021-06-22T06:00:43.619" v="13" actId="478"/>
          <ac:spMkLst>
            <pc:docMk/>
            <pc:sldMk cId="2887411559" sldId="298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7.018" v="305"/>
          <ac:graphicFrameMkLst>
            <pc:docMk/>
            <pc:sldMk cId="2887411559" sldId="298"/>
            <ac:graphicFrameMk id="9" creationId="{B14132BF-B62C-4456-B115-97251F7F8313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18.237" v="341"/>
          <ac:graphicFrameMkLst>
            <pc:docMk/>
            <pc:sldMk cId="2887411559" sldId="298"/>
            <ac:graphicFrameMk id="10" creationId="{6C3E2D19-8BF6-4800-9690-361D220D07C3}"/>
          </ac:graphicFrameMkLst>
        </pc:graphicFrameChg>
        <pc:picChg chg="add mod">
          <ac:chgData name="Trần Xuân Phú" userId="9871d672-e5f0-4fbf-9b44-eecfe52b150d" providerId="ADAL" clId="{213CFE41-C1FD-4BDD-8E6B-644A303C5557}" dt="2021-06-22T06:00:50.301" v="16" actId="1076"/>
          <ac:picMkLst>
            <pc:docMk/>
            <pc:sldMk cId="2887411559" sldId="298"/>
            <ac:picMk id="8" creationId="{6E675CDB-9D24-469A-BFB6-E57DDBEA8F89}"/>
          </ac:picMkLst>
        </pc:picChg>
      </pc:sldChg>
      <pc:sldChg chg="addSp delSp modSp mod">
        <pc:chgData name="Trần Xuân Phú" userId="9871d672-e5f0-4fbf-9b44-eecfe52b150d" providerId="ADAL" clId="{213CFE41-C1FD-4BDD-8E6B-644A303C5557}" dt="2021-06-22T06:09:38.884" v="302"/>
        <pc:sldMkLst>
          <pc:docMk/>
          <pc:sldMk cId="1050886601" sldId="299"/>
        </pc:sldMkLst>
        <pc:graphicFrameChg chg="del">
          <ac:chgData name="Trần Xuân Phú" userId="9871d672-e5f0-4fbf-9b44-eecfe52b150d" providerId="ADAL" clId="{213CFE41-C1FD-4BDD-8E6B-644A303C5557}" dt="2021-06-22T05:59:42.832" v="0" actId="478"/>
          <ac:graphicFrameMkLst>
            <pc:docMk/>
            <pc:sldMk cId="1050886601" sldId="299"/>
            <ac:graphicFrameMk id="3" creationId="{C0723158-DE41-49BB-B9C1-36B037B9BCA7}"/>
          </ac:graphicFrameMkLst>
        </pc:graphicFrameChg>
        <pc:graphicFrameChg chg="add mod modGraphic">
          <ac:chgData name="Trần Xuân Phú" userId="9871d672-e5f0-4fbf-9b44-eecfe52b150d" providerId="ADAL" clId="{213CFE41-C1FD-4BDD-8E6B-644A303C5557}" dt="2021-06-22T06:08:21.603" v="292" actId="208"/>
          <ac:graphicFrameMkLst>
            <pc:docMk/>
            <pc:sldMk cId="1050886601" sldId="299"/>
            <ac:graphicFrameMk id="4" creationId="{27804329-EBEE-4A6B-9670-AAD5DF5C202C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38.884" v="302"/>
          <ac:graphicFrameMkLst>
            <pc:docMk/>
            <pc:sldMk cId="1050886601" sldId="299"/>
            <ac:graphicFrameMk id="11" creationId="{F88597BC-92F6-41A4-A211-7A7785CCF7A0}"/>
          </ac:graphicFrameMkLst>
        </pc:graphicFrameChg>
        <pc:graphicFrameChg chg="add del mod">
          <ac:chgData name="Trần Xuân Phú" userId="9871d672-e5f0-4fbf-9b44-eecfe52b150d" providerId="ADAL" clId="{213CFE41-C1FD-4BDD-8E6B-644A303C5557}" dt="2021-06-22T06:07:01.551" v="279" actId="478"/>
          <ac:graphicFrameMkLst>
            <pc:docMk/>
            <pc:sldMk cId="1050886601" sldId="299"/>
            <ac:graphicFrameMk id="42" creationId="{3D5FB8AA-AECA-40DC-8D44-D8725924072A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09:57.001" v="309" actId="1076"/>
        <pc:sldMkLst>
          <pc:docMk/>
          <pc:sldMk cId="3408150664" sldId="300"/>
        </pc:sldMkLst>
        <pc:graphicFrameChg chg="add mod">
          <ac:chgData name="Trần Xuân Phú" userId="9871d672-e5f0-4fbf-9b44-eecfe52b150d" providerId="ADAL" clId="{213CFE41-C1FD-4BDD-8E6B-644A303C5557}" dt="2021-06-22T06:09:57.001" v="309" actId="1076"/>
          <ac:graphicFrameMkLst>
            <pc:docMk/>
            <pc:sldMk cId="3408150664" sldId="300"/>
            <ac:graphicFrameMk id="42" creationId="{D97DB61A-6543-4E8A-8177-EC7735918F2F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6.928" v="327"/>
        <pc:sldMkLst>
          <pc:docMk/>
          <pc:sldMk cId="0" sldId="301"/>
        </pc:sldMkLst>
        <pc:graphicFrameChg chg="add mod">
          <ac:chgData name="Trần Xuân Phú" userId="9871d672-e5f0-4fbf-9b44-eecfe52b150d" providerId="ADAL" clId="{213CFE41-C1FD-4BDD-8E6B-644A303C5557}" dt="2021-06-22T06:10:56.928" v="327"/>
          <ac:graphicFrameMkLst>
            <pc:docMk/>
            <pc:sldMk cId="0" sldId="301"/>
            <ac:graphicFrameMk id="6" creationId="{682DB2D0-A5BE-49AB-B6E2-A1C225E4904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11.532" v="334"/>
        <pc:sldMkLst>
          <pc:docMk/>
          <pc:sldMk cId="3328854536" sldId="302"/>
        </pc:sldMkLst>
        <pc:graphicFrameChg chg="add mod">
          <ac:chgData name="Trần Xuân Phú" userId="9871d672-e5f0-4fbf-9b44-eecfe52b150d" providerId="ADAL" clId="{213CFE41-C1FD-4BDD-8E6B-644A303C5557}" dt="2021-06-22T06:11:11.532" v="334"/>
          <ac:graphicFrameMkLst>
            <pc:docMk/>
            <pc:sldMk cId="3328854536" sldId="302"/>
            <ac:graphicFrameMk id="5" creationId="{B7C98901-A7F7-4A10-9090-01CFA43E5999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08:56.098" v="294" actId="478"/>
        <pc:sldMkLst>
          <pc:docMk/>
          <pc:sldMk cId="2946043168" sldId="304"/>
        </pc:sldMkLst>
        <pc:graphicFrameChg chg="add del modGraphic">
          <ac:chgData name="Trần Xuân Phú" userId="9871d672-e5f0-4fbf-9b44-eecfe52b150d" providerId="ADAL" clId="{213CFE41-C1FD-4BDD-8E6B-644A303C5557}" dt="2021-06-22T06:08:56.098" v="294" actId="478"/>
          <ac:graphicFrameMkLst>
            <pc:docMk/>
            <pc:sldMk cId="2946043168" sldId="304"/>
            <ac:graphicFrameMk id="3" creationId="{ABB47812-A34D-46D4-9D26-FAF192480AEB}"/>
          </ac:graphicFrameMkLst>
        </pc:graphicFrameChg>
      </pc:sldChg>
      <pc:sldChg chg="del">
        <pc:chgData name="Trần Xuân Phú" userId="9871d672-e5f0-4fbf-9b44-eecfe52b150d" providerId="ADAL" clId="{213CFE41-C1FD-4BDD-8E6B-644A303C5557}" dt="2021-06-22T06:01:55.145" v="28" actId="47"/>
        <pc:sldMkLst>
          <pc:docMk/>
          <pc:sldMk cId="208850169" sldId="305"/>
        </pc:sldMkLst>
      </pc:sldChg>
      <pc:sldChg chg="addSp delSp modSp mod">
        <pc:chgData name="Trần Xuân Phú" userId="9871d672-e5f0-4fbf-9b44-eecfe52b150d" providerId="ADAL" clId="{213CFE41-C1FD-4BDD-8E6B-644A303C5557}" dt="2021-06-22T06:12:25.638" v="342"/>
        <pc:sldMkLst>
          <pc:docMk/>
          <pc:sldMk cId="3819273972" sldId="306"/>
        </pc:sldMkLst>
        <pc:spChg chg="add del mod">
          <ac:chgData name="Trần Xuân Phú" userId="9871d672-e5f0-4fbf-9b44-eecfe52b150d" providerId="ADAL" clId="{213CFE41-C1FD-4BDD-8E6B-644A303C5557}" dt="2021-06-22T06:02:24.402" v="34" actId="478"/>
          <ac:spMkLst>
            <pc:docMk/>
            <pc:sldMk cId="3819273972" sldId="306"/>
            <ac:spMk id="3" creationId="{87AACCAD-6201-42EE-9565-B83C31CB6E84}"/>
          </ac:spMkLst>
        </pc:spChg>
        <pc:spChg chg="del">
          <ac:chgData name="Trần Xuân Phú" userId="9871d672-e5f0-4fbf-9b44-eecfe52b150d" providerId="ADAL" clId="{213CFE41-C1FD-4BDD-8E6B-644A303C5557}" dt="2021-06-22T06:02:21.275" v="33" actId="478"/>
          <ac:spMkLst>
            <pc:docMk/>
            <pc:sldMk cId="3819273972" sldId="306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8.538" v="306"/>
          <ac:graphicFrameMkLst>
            <pc:docMk/>
            <pc:sldMk cId="3819273972" sldId="306"/>
            <ac:graphicFrameMk id="7" creationId="{9770B6F7-2D9B-45A6-8DF5-D72E4FB90E3F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25.638" v="342"/>
          <ac:graphicFrameMkLst>
            <pc:docMk/>
            <pc:sldMk cId="3819273972" sldId="306"/>
            <ac:graphicFrameMk id="8" creationId="{39F1B94F-EBCE-4EFA-BF61-78573DDABDC5}"/>
          </ac:graphicFrameMkLst>
        </pc:graphicFrameChg>
        <pc:picChg chg="add mod">
          <ac:chgData name="Trần Xuân Phú" userId="9871d672-e5f0-4fbf-9b44-eecfe52b150d" providerId="ADAL" clId="{213CFE41-C1FD-4BDD-8E6B-644A303C5557}" dt="2021-06-22T06:03:38.879" v="36" actId="1076"/>
          <ac:picMkLst>
            <pc:docMk/>
            <pc:sldMk cId="3819273972" sldId="306"/>
            <ac:picMk id="6" creationId="{2483E694-1910-467E-8B47-F55AF3411DDA}"/>
          </ac:picMkLst>
        </pc:picChg>
      </pc:sldChg>
      <pc:sldChg chg="addSp delSp modSp mod ord">
        <pc:chgData name="Trần Xuân Phú" userId="9871d672-e5f0-4fbf-9b44-eecfe52b150d" providerId="ADAL" clId="{213CFE41-C1FD-4BDD-8E6B-644A303C5557}" dt="2021-06-22T06:12:14.352" v="340" actId="1076"/>
        <pc:sldMkLst>
          <pc:docMk/>
          <pc:sldMk cId="1371493880" sldId="307"/>
        </pc:sldMkLst>
        <pc:spChg chg="add del mod">
          <ac:chgData name="Trần Xuân Phú" userId="9871d672-e5f0-4fbf-9b44-eecfe52b150d" providerId="ADAL" clId="{213CFE41-C1FD-4BDD-8E6B-644A303C5557}" dt="2021-06-22T06:01:26.380" v="23" actId="478"/>
          <ac:spMkLst>
            <pc:docMk/>
            <pc:sldMk cId="1371493880" sldId="307"/>
            <ac:spMk id="3" creationId="{0F42D1D8-E7C9-4656-9AED-0F52C41A4A6C}"/>
          </ac:spMkLst>
        </pc:spChg>
        <pc:spChg chg="del">
          <ac:chgData name="Trần Xuân Phú" userId="9871d672-e5f0-4fbf-9b44-eecfe52b150d" providerId="ADAL" clId="{213CFE41-C1FD-4BDD-8E6B-644A303C5557}" dt="2021-06-22T06:01:14.884" v="21" actId="478"/>
          <ac:spMkLst>
            <pc:docMk/>
            <pc:sldMk cId="1371493880" sldId="307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45.256" v="304"/>
          <ac:graphicFrameMkLst>
            <pc:docMk/>
            <pc:sldMk cId="1371493880" sldId="307"/>
            <ac:graphicFrameMk id="7" creationId="{FE97F2D4-4263-47A6-956D-F3D3306FF0E2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14.352" v="340" actId="1076"/>
          <ac:graphicFrameMkLst>
            <pc:docMk/>
            <pc:sldMk cId="1371493880" sldId="307"/>
            <ac:graphicFrameMk id="8" creationId="{791B39FD-BCB6-4799-BBED-BBD5FB5C631B}"/>
          </ac:graphicFrameMkLst>
        </pc:graphicFrameChg>
        <pc:picChg chg="add mod">
          <ac:chgData name="Trần Xuân Phú" userId="9871d672-e5f0-4fbf-9b44-eecfe52b150d" providerId="ADAL" clId="{213CFE41-C1FD-4BDD-8E6B-644A303C5557}" dt="2021-06-22T06:01:32.451" v="24" actId="1076"/>
          <ac:picMkLst>
            <pc:docMk/>
            <pc:sldMk cId="1371493880" sldId="307"/>
            <ac:picMk id="6" creationId="{7C70F566-DA21-4682-827A-F432C0AAA01B}"/>
          </ac:picMkLst>
        </pc:picChg>
      </pc:sldChg>
      <pc:sldChg chg="addSp modSp mod">
        <pc:chgData name="Trần Xuân Phú" userId="9871d672-e5f0-4fbf-9b44-eecfe52b150d" providerId="ADAL" clId="{213CFE41-C1FD-4BDD-8E6B-644A303C5557}" dt="2021-06-22T06:12:28.983" v="343"/>
        <pc:sldMkLst>
          <pc:docMk/>
          <pc:sldMk cId="3904283796" sldId="308"/>
        </pc:sldMkLst>
        <pc:spChg chg="mod">
          <ac:chgData name="Trần Xuân Phú" userId="9871d672-e5f0-4fbf-9b44-eecfe52b150d" providerId="ADAL" clId="{213CFE41-C1FD-4BDD-8E6B-644A303C5557}" dt="2021-06-22T06:06:51.418" v="275" actId="1076"/>
          <ac:spMkLst>
            <pc:docMk/>
            <pc:sldMk cId="3904283796" sldId="308"/>
            <ac:spMk id="465" creationId="{00000000-0000-0000-0000-000000000000}"/>
          </ac:spMkLst>
        </pc:spChg>
        <pc:graphicFrameChg chg="add mod">
          <ac:chgData name="Trần Xuân Phú" userId="9871d672-e5f0-4fbf-9b44-eecfe52b150d" providerId="ADAL" clId="{213CFE41-C1FD-4BDD-8E6B-644A303C5557}" dt="2021-06-22T06:09:50.300" v="307"/>
          <ac:graphicFrameMkLst>
            <pc:docMk/>
            <pc:sldMk cId="3904283796" sldId="308"/>
            <ac:graphicFrameMk id="4" creationId="{801673D8-B6BB-4FDD-A3F4-2A00E6AC5729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12:28.983" v="343"/>
          <ac:graphicFrameMkLst>
            <pc:docMk/>
            <pc:sldMk cId="3904283796" sldId="308"/>
            <ac:graphicFrameMk id="5" creationId="{D4DF2913-3DF8-46EC-B908-EE3BFB9B7D06}"/>
          </ac:graphicFrameMkLst>
        </pc:graphicFrameChg>
      </pc:sldChg>
      <pc:sldChg chg="addSp delSp modSp mod">
        <pc:chgData name="Trần Xuân Phú" userId="9871d672-e5f0-4fbf-9b44-eecfe52b150d" providerId="ADAL" clId="{213CFE41-C1FD-4BDD-8E6B-644A303C5557}" dt="2021-06-22T06:12:03.593" v="338" actId="1076"/>
        <pc:sldMkLst>
          <pc:docMk/>
          <pc:sldMk cId="2779331356" sldId="309"/>
        </pc:sldMkLst>
        <pc:spChg chg="add del mod">
          <ac:chgData name="Trần Xuân Phú" userId="9871d672-e5f0-4fbf-9b44-eecfe52b150d" providerId="ADAL" clId="{213CFE41-C1FD-4BDD-8E6B-644A303C5557}" dt="2021-06-22T06:00:00.262" v="2" actId="478"/>
          <ac:spMkLst>
            <pc:docMk/>
            <pc:sldMk cId="2779331356" sldId="309"/>
            <ac:spMk id="3" creationId="{A6FA17DD-3980-4EA7-8CF3-E171C128C0F9}"/>
          </ac:spMkLst>
        </pc:spChg>
        <pc:spChg chg="add del mod">
          <ac:chgData name="Trần Xuân Phú" userId="9871d672-e5f0-4fbf-9b44-eecfe52b150d" providerId="ADAL" clId="{213CFE41-C1FD-4BDD-8E6B-644A303C5557}" dt="2021-06-22T06:02:15.554" v="32" actId="478"/>
          <ac:spMkLst>
            <pc:docMk/>
            <pc:sldMk cId="2779331356" sldId="309"/>
            <ac:spMk id="13" creationId="{0987475C-9D5C-48AF-8C79-0633A5CA1B85}"/>
          </ac:spMkLst>
        </pc:spChg>
        <pc:spChg chg="del">
          <ac:chgData name="Trần Xuân Phú" userId="9871d672-e5f0-4fbf-9b44-eecfe52b150d" providerId="ADAL" clId="{213CFE41-C1FD-4BDD-8E6B-644A303C5557}" dt="2021-06-22T05:59:58.085" v="1" actId="478"/>
          <ac:spMkLst>
            <pc:docMk/>
            <pc:sldMk cId="2779331356" sldId="309"/>
            <ac:spMk id="465" creationId="{00000000-0000-0000-0000-000000000000}"/>
          </ac:spMkLst>
        </pc:spChg>
        <pc:spChg chg="del">
          <ac:chgData name="Trần Xuân Phú" userId="9871d672-e5f0-4fbf-9b44-eecfe52b150d" providerId="ADAL" clId="{213CFE41-C1FD-4BDD-8E6B-644A303C5557}" dt="2021-06-22T06:02:11.641" v="31" actId="478"/>
          <ac:spMkLst>
            <pc:docMk/>
            <pc:sldMk cId="2779331356" sldId="309"/>
            <ac:spMk id="466" creationId="{00000000-0000-0000-0000-000000000000}"/>
          </ac:spMkLst>
        </pc:spChg>
        <pc:graphicFrameChg chg="add mod modGraphic">
          <ac:chgData name="Trần Xuân Phú" userId="9871d672-e5f0-4fbf-9b44-eecfe52b150d" providerId="ADAL" clId="{213CFE41-C1FD-4BDD-8E6B-644A303C5557}" dt="2021-06-22T06:12:03.593" v="338" actId="1076"/>
          <ac:graphicFrameMkLst>
            <pc:docMk/>
            <pc:sldMk cId="2779331356" sldId="309"/>
            <ac:graphicFrameMk id="15" creationId="{A6EF0141-F295-4F6F-A053-3D2B4B58C8A2}"/>
          </ac:graphicFrameMkLst>
        </pc:graphicFrameChg>
        <pc:graphicFrameChg chg="add mod">
          <ac:chgData name="Trần Xuân Phú" userId="9871d672-e5f0-4fbf-9b44-eecfe52b150d" providerId="ADAL" clId="{213CFE41-C1FD-4BDD-8E6B-644A303C5557}" dt="2021-06-22T06:09:43.497" v="303"/>
          <ac:graphicFrameMkLst>
            <pc:docMk/>
            <pc:sldMk cId="2779331356" sldId="309"/>
            <ac:graphicFrameMk id="16" creationId="{FAE6E2D7-862A-4BCB-A7B8-228109BCBA16}"/>
          </ac:graphicFrameMkLst>
        </pc:graphicFrameChg>
        <pc:picChg chg="add del mod">
          <ac:chgData name="Trần Xuân Phú" userId="9871d672-e5f0-4fbf-9b44-eecfe52b150d" providerId="ADAL" clId="{213CFE41-C1FD-4BDD-8E6B-644A303C5557}" dt="2021-06-22T06:01:59.324" v="29" actId="478"/>
          <ac:picMkLst>
            <pc:docMk/>
            <pc:sldMk cId="2779331356" sldId="309"/>
            <ac:picMk id="5" creationId="{FB36CC42-B10F-4B88-810C-B253A147FBC1}"/>
          </ac:picMkLst>
        </pc:picChg>
        <pc:picChg chg="add mod">
          <ac:chgData name="Trần Xuân Phú" userId="9871d672-e5f0-4fbf-9b44-eecfe52b150d" providerId="ADAL" clId="{213CFE41-C1FD-4BDD-8E6B-644A303C5557}" dt="2021-06-22T06:02:07.484" v="30" actId="1076"/>
          <ac:picMkLst>
            <pc:docMk/>
            <pc:sldMk cId="2779331356" sldId="309"/>
            <ac:picMk id="7" creationId="{6828B56D-8C37-4457-BF92-E27519A4FD6A}"/>
          </ac:picMkLst>
        </pc:picChg>
        <pc:picChg chg="add del mod">
          <ac:chgData name="Trần Xuân Phú" userId="9871d672-e5f0-4fbf-9b44-eecfe52b150d" providerId="ADAL" clId="{213CFE41-C1FD-4BDD-8E6B-644A303C5557}" dt="2021-06-22T06:01:04.118" v="19" actId="478"/>
          <ac:picMkLst>
            <pc:docMk/>
            <pc:sldMk cId="2779331356" sldId="309"/>
            <ac:picMk id="9" creationId="{730F3CEE-6C21-4659-89A6-82B68864CF93}"/>
          </ac:picMkLst>
        </pc:picChg>
        <pc:picChg chg="add del mod">
          <ac:chgData name="Trần Xuân Phú" userId="9871d672-e5f0-4fbf-9b44-eecfe52b150d" providerId="ADAL" clId="{213CFE41-C1FD-4BDD-8E6B-644A303C5557}" dt="2021-06-22T06:00:36.124" v="12" actId="21"/>
          <ac:picMkLst>
            <pc:docMk/>
            <pc:sldMk cId="2779331356" sldId="309"/>
            <ac:picMk id="11" creationId="{FCFBB323-3E5F-484A-A80F-3E89BB36FB62}"/>
          </ac:picMkLst>
        </pc:picChg>
      </pc:sldChg>
      <pc:sldChg chg="addSp modSp">
        <pc:chgData name="Trần Xuân Phú" userId="9871d672-e5f0-4fbf-9b44-eecfe52b150d" providerId="ADAL" clId="{213CFE41-C1FD-4BDD-8E6B-644A303C5557}" dt="2021-06-22T06:10:03.717" v="312"/>
        <pc:sldMkLst>
          <pc:docMk/>
          <pc:sldMk cId="3036327102" sldId="310"/>
        </pc:sldMkLst>
        <pc:graphicFrameChg chg="add mod">
          <ac:chgData name="Trần Xuân Phú" userId="9871d672-e5f0-4fbf-9b44-eecfe52b150d" providerId="ADAL" clId="{213CFE41-C1FD-4BDD-8E6B-644A303C5557}" dt="2021-06-22T06:10:03.717" v="312"/>
          <ac:graphicFrameMkLst>
            <pc:docMk/>
            <pc:sldMk cId="3036327102" sldId="310"/>
            <ac:graphicFrameMk id="5" creationId="{32F35114-3A12-43A5-884B-F6B6B6D369B2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2.747" v="325"/>
        <pc:sldMkLst>
          <pc:docMk/>
          <pc:sldMk cId="3444954197" sldId="311"/>
        </pc:sldMkLst>
        <pc:graphicFrameChg chg="add mod">
          <ac:chgData name="Trần Xuân Phú" userId="9871d672-e5f0-4fbf-9b44-eecfe52b150d" providerId="ADAL" clId="{213CFE41-C1FD-4BDD-8E6B-644A303C5557}" dt="2021-06-22T06:10:52.747" v="325"/>
          <ac:graphicFrameMkLst>
            <pc:docMk/>
            <pc:sldMk cId="3444954197" sldId="311"/>
            <ac:graphicFrameMk id="8" creationId="{B3E32E38-DB3A-4628-A3D4-47940B79D1B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3.512" v="322"/>
        <pc:sldMkLst>
          <pc:docMk/>
          <pc:sldMk cId="1081094039" sldId="312"/>
        </pc:sldMkLst>
        <pc:graphicFrameChg chg="add mod">
          <ac:chgData name="Trần Xuân Phú" userId="9871d672-e5f0-4fbf-9b44-eecfe52b150d" providerId="ADAL" clId="{213CFE41-C1FD-4BDD-8E6B-644A303C5557}" dt="2021-06-22T06:10:43.512" v="322"/>
          <ac:graphicFrameMkLst>
            <pc:docMk/>
            <pc:sldMk cId="1081094039" sldId="312"/>
            <ac:graphicFrameMk id="5" creationId="{2262A42D-BD98-47C9-9DDE-A06B2A8EDBD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9.189" v="328"/>
        <pc:sldMkLst>
          <pc:docMk/>
          <pc:sldMk cId="2275723267" sldId="313"/>
        </pc:sldMkLst>
        <pc:graphicFrameChg chg="add mod">
          <ac:chgData name="Trần Xuân Phú" userId="9871d672-e5f0-4fbf-9b44-eecfe52b150d" providerId="ADAL" clId="{213CFE41-C1FD-4BDD-8E6B-644A303C5557}" dt="2021-06-22T06:10:59.189" v="328"/>
          <ac:graphicFrameMkLst>
            <pc:docMk/>
            <pc:sldMk cId="2275723267" sldId="313"/>
            <ac:graphicFrameMk id="5" creationId="{9AB4854F-6770-4CBE-8D6F-9A67427650F4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3.243" v="330"/>
        <pc:sldMkLst>
          <pc:docMk/>
          <pc:sldMk cId="2134882572" sldId="314"/>
        </pc:sldMkLst>
        <pc:graphicFrameChg chg="add mod">
          <ac:chgData name="Trần Xuân Phú" userId="9871d672-e5f0-4fbf-9b44-eecfe52b150d" providerId="ADAL" clId="{213CFE41-C1FD-4BDD-8E6B-644A303C5557}" dt="2021-06-22T06:11:03.243" v="330"/>
          <ac:graphicFrameMkLst>
            <pc:docMk/>
            <pc:sldMk cId="2134882572" sldId="314"/>
            <ac:graphicFrameMk id="5" creationId="{C172E31A-F08C-4A6F-BE5D-EAA68D9F6B11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7.370" v="332"/>
        <pc:sldMkLst>
          <pc:docMk/>
          <pc:sldMk cId="2199149838" sldId="315"/>
        </pc:sldMkLst>
        <pc:graphicFrameChg chg="add mod">
          <ac:chgData name="Trần Xuân Phú" userId="9871d672-e5f0-4fbf-9b44-eecfe52b150d" providerId="ADAL" clId="{213CFE41-C1FD-4BDD-8E6B-644A303C5557}" dt="2021-06-22T06:11:07.370" v="332"/>
          <ac:graphicFrameMkLst>
            <pc:docMk/>
            <pc:sldMk cId="2199149838" sldId="315"/>
            <ac:graphicFrameMk id="5" creationId="{C9ACFB41-6F59-40E7-B896-7F3FDA3B5409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16.210" v="314" actId="1076"/>
        <pc:sldMkLst>
          <pc:docMk/>
          <pc:sldMk cId="1534878261" sldId="316"/>
        </pc:sldMkLst>
        <pc:graphicFrameChg chg="add mod">
          <ac:chgData name="Trần Xuân Phú" userId="9871d672-e5f0-4fbf-9b44-eecfe52b150d" providerId="ADAL" clId="{213CFE41-C1FD-4BDD-8E6B-644A303C5557}" dt="2021-06-22T06:10:16.210" v="314" actId="1076"/>
          <ac:graphicFrameMkLst>
            <pc:docMk/>
            <pc:sldMk cId="1534878261" sldId="316"/>
            <ac:graphicFrameMk id="9" creationId="{B2DE670E-8FE6-42A5-8A11-C4F563C16033}"/>
          </ac:graphicFrameMkLst>
        </pc:graphicFrameChg>
      </pc:sldChg>
      <pc:sldChg chg="addSp modSp mod">
        <pc:chgData name="Trần Xuân Phú" userId="9871d672-e5f0-4fbf-9b44-eecfe52b150d" providerId="ADAL" clId="{213CFE41-C1FD-4BDD-8E6B-644A303C5557}" dt="2021-06-22T06:10:25.768" v="316" actId="1076"/>
        <pc:sldMkLst>
          <pc:docMk/>
          <pc:sldMk cId="3907391805" sldId="317"/>
        </pc:sldMkLst>
        <pc:graphicFrameChg chg="add mod">
          <ac:chgData name="Trần Xuân Phú" userId="9871d672-e5f0-4fbf-9b44-eecfe52b150d" providerId="ADAL" clId="{213CFE41-C1FD-4BDD-8E6B-644A303C5557}" dt="2021-06-22T06:10:25.768" v="316" actId="1076"/>
          <ac:graphicFrameMkLst>
            <pc:docMk/>
            <pc:sldMk cId="3907391805" sldId="317"/>
            <ac:graphicFrameMk id="7" creationId="{3BD40E34-B51F-465E-9F79-6EC989C3E6C1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28.002" v="317"/>
        <pc:sldMkLst>
          <pc:docMk/>
          <pc:sldMk cId="998207984" sldId="318"/>
        </pc:sldMkLst>
        <pc:graphicFrameChg chg="add mod">
          <ac:chgData name="Trần Xuân Phú" userId="9871d672-e5f0-4fbf-9b44-eecfe52b150d" providerId="ADAL" clId="{213CFE41-C1FD-4BDD-8E6B-644A303C5557}" dt="2021-06-22T06:10:28.002" v="317"/>
          <ac:graphicFrameMkLst>
            <pc:docMk/>
            <pc:sldMk cId="998207984" sldId="318"/>
            <ac:graphicFrameMk id="5" creationId="{08A442C5-0C98-4E63-BB79-5F4C8C14A7D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30.292" v="318"/>
        <pc:sldMkLst>
          <pc:docMk/>
          <pc:sldMk cId="1300698322" sldId="319"/>
        </pc:sldMkLst>
        <pc:graphicFrameChg chg="add mod">
          <ac:chgData name="Trần Xuân Phú" userId="9871d672-e5f0-4fbf-9b44-eecfe52b150d" providerId="ADAL" clId="{213CFE41-C1FD-4BDD-8E6B-644A303C5557}" dt="2021-06-22T06:10:30.292" v="318"/>
          <ac:graphicFrameMkLst>
            <pc:docMk/>
            <pc:sldMk cId="1300698322" sldId="319"/>
            <ac:graphicFrameMk id="5" creationId="{A9FDF173-239B-4548-9EAA-CF6458A750B3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32.229" v="319"/>
        <pc:sldMkLst>
          <pc:docMk/>
          <pc:sldMk cId="1187944915" sldId="320"/>
        </pc:sldMkLst>
        <pc:graphicFrameChg chg="add mod">
          <ac:chgData name="Trần Xuân Phú" userId="9871d672-e5f0-4fbf-9b44-eecfe52b150d" providerId="ADAL" clId="{213CFE41-C1FD-4BDD-8E6B-644A303C5557}" dt="2021-06-22T06:10:32.229" v="319"/>
          <ac:graphicFrameMkLst>
            <pc:docMk/>
            <pc:sldMk cId="1187944915" sldId="320"/>
            <ac:graphicFrameMk id="4" creationId="{21D8D1CB-455E-441C-B3E6-A1EA447092C4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5.827" v="323"/>
        <pc:sldMkLst>
          <pc:docMk/>
          <pc:sldMk cId="61119093" sldId="322"/>
        </pc:sldMkLst>
        <pc:graphicFrameChg chg="add mod">
          <ac:chgData name="Trần Xuân Phú" userId="9871d672-e5f0-4fbf-9b44-eecfe52b150d" providerId="ADAL" clId="{213CFE41-C1FD-4BDD-8E6B-644A303C5557}" dt="2021-06-22T06:10:45.827" v="323"/>
          <ac:graphicFrameMkLst>
            <pc:docMk/>
            <pc:sldMk cId="61119093" sldId="322"/>
            <ac:graphicFrameMk id="4" creationId="{DC6F864E-21E5-4332-88AF-35441AC6DC15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48.174" v="324"/>
        <pc:sldMkLst>
          <pc:docMk/>
          <pc:sldMk cId="608245455" sldId="323"/>
        </pc:sldMkLst>
        <pc:graphicFrameChg chg="add mod">
          <ac:chgData name="Trần Xuân Phú" userId="9871d672-e5f0-4fbf-9b44-eecfe52b150d" providerId="ADAL" clId="{213CFE41-C1FD-4BDD-8E6B-644A303C5557}" dt="2021-06-22T06:10:48.174" v="324"/>
          <ac:graphicFrameMkLst>
            <pc:docMk/>
            <pc:sldMk cId="608245455" sldId="323"/>
            <ac:graphicFrameMk id="7" creationId="{A1E2F563-E33A-42DE-86F3-0FB4DE0F1656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0:54.893" v="326"/>
        <pc:sldMkLst>
          <pc:docMk/>
          <pc:sldMk cId="2332974273" sldId="324"/>
        </pc:sldMkLst>
        <pc:graphicFrameChg chg="add mod">
          <ac:chgData name="Trần Xuân Phú" userId="9871d672-e5f0-4fbf-9b44-eecfe52b150d" providerId="ADAL" clId="{213CFE41-C1FD-4BDD-8E6B-644A303C5557}" dt="2021-06-22T06:10:54.893" v="326"/>
          <ac:graphicFrameMkLst>
            <pc:docMk/>
            <pc:sldMk cId="2332974273" sldId="324"/>
            <ac:graphicFrameMk id="10" creationId="{BB09A2F3-178C-49CC-9582-AA5EC1B735F8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0.967" v="329"/>
        <pc:sldMkLst>
          <pc:docMk/>
          <pc:sldMk cId="2739032853" sldId="325"/>
        </pc:sldMkLst>
        <pc:graphicFrameChg chg="add mod">
          <ac:chgData name="Trần Xuân Phú" userId="9871d672-e5f0-4fbf-9b44-eecfe52b150d" providerId="ADAL" clId="{213CFE41-C1FD-4BDD-8E6B-644A303C5557}" dt="2021-06-22T06:11:00.967" v="329"/>
          <ac:graphicFrameMkLst>
            <pc:docMk/>
            <pc:sldMk cId="2739032853" sldId="325"/>
            <ac:graphicFrameMk id="5" creationId="{207F105D-1117-4B46-8605-1D04856BDDA5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5.581" v="331"/>
        <pc:sldMkLst>
          <pc:docMk/>
          <pc:sldMk cId="1671105147" sldId="327"/>
        </pc:sldMkLst>
        <pc:graphicFrameChg chg="add mod">
          <ac:chgData name="Trần Xuân Phú" userId="9871d672-e5f0-4fbf-9b44-eecfe52b150d" providerId="ADAL" clId="{213CFE41-C1FD-4BDD-8E6B-644A303C5557}" dt="2021-06-22T06:11:05.581" v="331"/>
          <ac:graphicFrameMkLst>
            <pc:docMk/>
            <pc:sldMk cId="1671105147" sldId="327"/>
            <ac:graphicFrameMk id="5" creationId="{8365506E-231D-4BAB-8B92-C0D5FA3936DB}"/>
          </ac:graphicFrameMkLst>
        </pc:graphicFrameChg>
      </pc:sldChg>
      <pc:sldChg chg="addSp modSp">
        <pc:chgData name="Trần Xuân Phú" userId="9871d672-e5f0-4fbf-9b44-eecfe52b150d" providerId="ADAL" clId="{213CFE41-C1FD-4BDD-8E6B-644A303C5557}" dt="2021-06-22T06:11:09.523" v="333"/>
        <pc:sldMkLst>
          <pc:docMk/>
          <pc:sldMk cId="1510143518" sldId="328"/>
        </pc:sldMkLst>
        <pc:graphicFrameChg chg="add mod">
          <ac:chgData name="Trần Xuân Phú" userId="9871d672-e5f0-4fbf-9b44-eecfe52b150d" providerId="ADAL" clId="{213CFE41-C1FD-4BDD-8E6B-644A303C5557}" dt="2021-06-22T06:11:09.523" v="333"/>
          <ac:graphicFrameMkLst>
            <pc:docMk/>
            <pc:sldMk cId="1510143518" sldId="328"/>
            <ac:graphicFrameMk id="5" creationId="{D1C5CD38-8519-4702-86EA-2FC61E661D2E}"/>
          </ac:graphicFrameMkLst>
        </pc:graphicFrameChg>
      </pc:sldChg>
      <pc:sldChg chg="addSp delSp modSp del mod">
        <pc:chgData name="Trần Xuân Phú" userId="9871d672-e5f0-4fbf-9b44-eecfe52b150d" providerId="ADAL" clId="{213CFE41-C1FD-4BDD-8E6B-644A303C5557}" dt="2021-06-22T06:01:48.991" v="25" actId="47"/>
        <pc:sldMkLst>
          <pc:docMk/>
          <pc:sldMk cId="1842686169" sldId="329"/>
        </pc:sldMkLst>
        <pc:spChg chg="add del mod">
          <ac:chgData name="Trần Xuân Phú" userId="9871d672-e5f0-4fbf-9b44-eecfe52b150d" providerId="ADAL" clId="{213CFE41-C1FD-4BDD-8E6B-644A303C5557}" dt="2021-06-22T06:00:58.625" v="18" actId="478"/>
          <ac:spMkLst>
            <pc:docMk/>
            <pc:sldMk cId="1842686169" sldId="329"/>
            <ac:spMk id="3" creationId="{20796BF0-533F-466B-ADFB-530227BB9541}"/>
          </ac:spMkLst>
        </pc:spChg>
        <pc:spChg chg="del">
          <ac:chgData name="Trần Xuân Phú" userId="9871d672-e5f0-4fbf-9b44-eecfe52b150d" providerId="ADAL" clId="{213CFE41-C1FD-4BDD-8E6B-644A303C5557}" dt="2021-06-22T06:00:55.900" v="17" actId="478"/>
          <ac:spMkLst>
            <pc:docMk/>
            <pc:sldMk cId="1842686169" sldId="329"/>
            <ac:spMk id="465" creationId="{00000000-0000-0000-0000-000000000000}"/>
          </ac:spMkLst>
        </pc:spChg>
      </pc:sldChg>
      <pc:sldChg chg="new del ord setBg">
        <pc:chgData name="Trần Xuân Phú" userId="9871d672-e5f0-4fbf-9b44-eecfe52b150d" providerId="ADAL" clId="{213CFE41-C1FD-4BDD-8E6B-644A303C5557}" dt="2021-06-22T06:17:48.723" v="354" actId="47"/>
        <pc:sldMkLst>
          <pc:docMk/>
          <pc:sldMk cId="2334178073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8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3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6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2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0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51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725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6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05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21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46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7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30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98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56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4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2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4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7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slide" Target="slide2.xml"/><Relationship Id="rId4" Type="http://schemas.openxmlformats.org/officeDocument/2006/relationships/slide" Target="slide19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image" Target="../media/image7.png"/><Relationship Id="rId3" Type="http://schemas.openxmlformats.org/officeDocument/2006/relationships/image" Target="../media/image22.png"/><Relationship Id="rId21" Type="http://schemas.openxmlformats.org/officeDocument/2006/relationships/slide" Target="slide2.xml"/><Relationship Id="rId7" Type="http://schemas.openxmlformats.org/officeDocument/2006/relationships/slide" Target="slide14.xml"/><Relationship Id="rId12" Type="http://schemas.openxmlformats.org/officeDocument/2006/relationships/slide" Target="slide16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slide" Target="slide18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5" Type="http://schemas.openxmlformats.org/officeDocument/2006/relationships/image" Target="../media/image25.png"/><Relationship Id="rId10" Type="http://schemas.openxmlformats.org/officeDocument/2006/relationships/slide" Target="slide15.xml"/><Relationship Id="rId19" Type="http://schemas.openxmlformats.org/officeDocument/2006/relationships/slide" Target="slide11.xml"/><Relationship Id="rId4" Type="http://schemas.openxmlformats.org/officeDocument/2006/relationships/slide" Target="slide13.xml"/><Relationship Id="rId9" Type="http://schemas.openxmlformats.org/officeDocument/2006/relationships/image" Target="../media/image24.png"/><Relationship Id="rId1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slide" Target="slide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.png"/><Relationship Id="rId5" Type="http://schemas.openxmlformats.org/officeDocument/2006/relationships/image" Target="../media/image34.png"/><Relationship Id="rId10" Type="http://schemas.openxmlformats.org/officeDocument/2006/relationships/slide" Target="slide2.xml"/><Relationship Id="rId4" Type="http://schemas.openxmlformats.org/officeDocument/2006/relationships/slide" Target="slide20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2.xml"/><Relationship Id="rId5" Type="http://schemas.openxmlformats.org/officeDocument/2006/relationships/image" Target="../media/image4.png"/><Relationship Id="rId10" Type="http://schemas.openxmlformats.org/officeDocument/2006/relationships/slide" Target="slide25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9.png"/><Relationship Id="rId7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slide" Target="slide2.xml"/><Relationship Id="rId3" Type="http://schemas.openxmlformats.org/officeDocument/2006/relationships/image" Target="../media/image42.png"/><Relationship Id="rId7" Type="http://schemas.openxmlformats.org/officeDocument/2006/relationships/slide" Target="slide28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slide" Target="slide30.xml"/><Relationship Id="rId4" Type="http://schemas.openxmlformats.org/officeDocument/2006/relationships/slide" Target="slide26.xml"/><Relationship Id="rId9" Type="http://schemas.openxmlformats.org/officeDocument/2006/relationships/image" Target="../media/image44.pn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jchoudhary7/customer-segmentation-tutorial-in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9.xml"/><Relationship Id="rId18" Type="http://schemas.openxmlformats.org/officeDocument/2006/relationships/image" Target="../media/image12.png"/><Relationship Id="rId3" Type="http://schemas.openxmlformats.org/officeDocument/2006/relationships/image" Target="../media/image8.png"/><Relationship Id="rId21" Type="http://schemas.openxmlformats.org/officeDocument/2006/relationships/slide" Target="slide2.xml"/><Relationship Id="rId7" Type="http://schemas.openxmlformats.org/officeDocument/2006/relationships/slide" Target="slide7.xml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slide" Target="slide1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4" Type="http://schemas.openxmlformats.org/officeDocument/2006/relationships/slide" Target="slide6.xml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9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9.png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4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17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slide" Target="slide2.xml"/><Relationship Id="rId4" Type="http://schemas.openxmlformats.org/officeDocument/2006/relationships/image" Target="../media/image17.sv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83639" y="343746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Giáo viên hướng dẫn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Võ Duy Nguyên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Tấn Trần Minh Khang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D9B87C88-4377-4328-818C-03C0A9A08D8E}"/>
              </a:ext>
            </a:extLst>
          </p:cNvPr>
          <p:cNvSpPr txBox="1">
            <a:spLocks/>
          </p:cNvSpPr>
          <p:nvPr/>
        </p:nvSpPr>
        <p:spPr>
          <a:xfrm>
            <a:off x="532001" y="1632668"/>
            <a:ext cx="781949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XÂY DỰNG MÔ HÌNH </a:t>
            </a:r>
          </a:p>
          <a:p>
            <a:pPr marL="0" indent="0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PHÂN KHÚC KHÁCH HÀNG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1B2242A7-A233-4893-9A05-8740AB97BE4F}"/>
              </a:ext>
            </a:extLst>
          </p:cNvPr>
          <p:cNvSpPr txBox="1">
            <a:spLocks/>
          </p:cNvSpPr>
          <p:nvPr/>
        </p:nvSpPr>
        <p:spPr>
          <a:xfrm>
            <a:off x="2793997" y="1081985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Báo cáo đồ án cuối kì</a:t>
            </a:r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ĐÁNH GIÁ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01673D8-B6BB-4FDD-A3F4-2A00E6AC57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1673D8-B6BB-4FDD-A3F4-2A00E6AC57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4DF2913-3DF8-46EC-B908-EE3BFB9B7D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DF2913-3DF8-46EC-B908-EE3BFB9B7D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0" name="Google Shape;9115;p56">
            <a:extLst>
              <a:ext uri="{FF2B5EF4-FFF2-40B4-BE49-F238E27FC236}">
                <a16:creationId xmlns:a16="http://schemas.microsoft.com/office/drawing/2014/main" id="{3947280F-C81C-47A8-A490-9AA776472FAC}"/>
              </a:ext>
            </a:extLst>
          </p:cNvPr>
          <p:cNvGrpSpPr/>
          <p:nvPr/>
        </p:nvGrpSpPr>
        <p:grpSpPr>
          <a:xfrm>
            <a:off x="840400" y="2531748"/>
            <a:ext cx="2652335" cy="1359924"/>
            <a:chOff x="238125" y="1188750"/>
            <a:chExt cx="7140450" cy="3335550"/>
          </a:xfrm>
        </p:grpSpPr>
        <p:sp>
          <p:nvSpPr>
            <p:cNvPr id="21" name="Google Shape;9116;p56">
              <a:extLst>
                <a:ext uri="{FF2B5EF4-FFF2-40B4-BE49-F238E27FC236}">
                  <a16:creationId xmlns:a16="http://schemas.microsoft.com/office/drawing/2014/main" id="{35EF0128-5338-44AA-B031-B9554007CFB4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True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Positive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2" name="Google Shape;9117;p56">
              <a:extLst>
                <a:ext uri="{FF2B5EF4-FFF2-40B4-BE49-F238E27FC236}">
                  <a16:creationId xmlns:a16="http://schemas.microsoft.com/office/drawing/2014/main" id="{A7A28A89-B1D7-41C0-813D-15733C04E9ED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False </a:t>
              </a:r>
            </a:p>
            <a:p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Negative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3" name="Google Shape;9118;p56">
              <a:extLst>
                <a:ext uri="{FF2B5EF4-FFF2-40B4-BE49-F238E27FC236}">
                  <a16:creationId xmlns:a16="http://schemas.microsoft.com/office/drawing/2014/main" id="{092E4597-6FF2-4F42-8980-758B30F9A999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False </a:t>
              </a:r>
            </a:p>
            <a:p>
              <a:pPr algn="r"/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Positive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24" name="Google Shape;9119;p56">
              <a:extLst>
                <a:ext uri="{FF2B5EF4-FFF2-40B4-BE49-F238E27FC236}">
                  <a16:creationId xmlns:a16="http://schemas.microsoft.com/office/drawing/2014/main" id="{F074BAAD-4B04-4445-AA8C-2C606D0EFEEA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>
                <a:buFont typeface="Arial"/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True </a:t>
              </a:r>
            </a:p>
            <a:p>
              <a:pPr marL="0" lvl="0" indent="0" algn="r">
                <a:buFont typeface="Arial"/>
                <a:buNone/>
              </a:pPr>
              <a:r>
                <a:rPr lang="en-US" sz="1600" b="1">
                  <a:solidFill>
                    <a:schemeClr val="bg1"/>
                  </a:solidFill>
                  <a:latin typeface="Maven Pro" panose="020B0604020202020204" charset="-93"/>
                </a:rPr>
                <a:t>Negative</a:t>
              </a:r>
              <a:endParaRPr sz="16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26" name="Google Shape;1689;p52">
            <a:extLst>
              <a:ext uri="{FF2B5EF4-FFF2-40B4-BE49-F238E27FC236}">
                <a16:creationId xmlns:a16="http://schemas.microsoft.com/office/drawing/2014/main" id="{0609D791-9826-4EF5-8439-988B1E0414AE}"/>
              </a:ext>
            </a:extLst>
          </p:cNvPr>
          <p:cNvGrpSpPr/>
          <p:nvPr/>
        </p:nvGrpSpPr>
        <p:grpSpPr>
          <a:xfrm>
            <a:off x="840400" y="1026798"/>
            <a:ext cx="4031636" cy="497627"/>
            <a:chOff x="4411970" y="2468674"/>
            <a:chExt cx="747317" cy="167425"/>
          </a:xfrm>
        </p:grpSpPr>
        <p:sp>
          <p:nvSpPr>
            <p:cNvPr id="27" name="Google Shape;1690;p52">
              <a:extLst>
                <a:ext uri="{FF2B5EF4-FFF2-40B4-BE49-F238E27FC236}">
                  <a16:creationId xmlns:a16="http://schemas.microsoft.com/office/drawing/2014/main" id="{D4CB49BB-8A2B-4FFA-809E-CA74274AE075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1;p52">
              <a:extLst>
                <a:ext uri="{FF2B5EF4-FFF2-40B4-BE49-F238E27FC236}">
                  <a16:creationId xmlns:a16="http://schemas.microsoft.com/office/drawing/2014/main" id="{86A0CA95-7613-4FA9-B35D-E2720961146F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Accuracy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29" name="Google Shape;1689;p52">
            <a:extLst>
              <a:ext uri="{FF2B5EF4-FFF2-40B4-BE49-F238E27FC236}">
                <a16:creationId xmlns:a16="http://schemas.microsoft.com/office/drawing/2014/main" id="{5D9143C8-8ABE-4FF7-9649-542283BE0F57}"/>
              </a:ext>
            </a:extLst>
          </p:cNvPr>
          <p:cNvGrpSpPr/>
          <p:nvPr/>
        </p:nvGrpSpPr>
        <p:grpSpPr>
          <a:xfrm>
            <a:off x="840400" y="1779273"/>
            <a:ext cx="4031636" cy="497627"/>
            <a:chOff x="4411970" y="2468674"/>
            <a:chExt cx="747317" cy="167425"/>
          </a:xfrm>
        </p:grpSpPr>
        <p:sp>
          <p:nvSpPr>
            <p:cNvPr id="30" name="Google Shape;1690;p52">
              <a:extLst>
                <a:ext uri="{FF2B5EF4-FFF2-40B4-BE49-F238E27FC236}">
                  <a16:creationId xmlns:a16="http://schemas.microsoft.com/office/drawing/2014/main" id="{AD68BB0A-7549-4151-A637-70490C1D404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91;p52">
              <a:extLst>
                <a:ext uri="{FF2B5EF4-FFF2-40B4-BE49-F238E27FC236}">
                  <a16:creationId xmlns:a16="http://schemas.microsoft.com/office/drawing/2014/main" id="{DA1BD5AA-9784-404B-93F8-0D93DE307315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Confusion Matrix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</p:grpSp>
      <p:grpSp>
        <p:nvGrpSpPr>
          <p:cNvPr id="32" name="Google Shape;1701;p52">
            <a:extLst>
              <a:ext uri="{FF2B5EF4-FFF2-40B4-BE49-F238E27FC236}">
                <a16:creationId xmlns:a16="http://schemas.microsoft.com/office/drawing/2014/main" id="{7CE2EE62-384C-4C91-8193-48AC23203314}"/>
              </a:ext>
            </a:extLst>
          </p:cNvPr>
          <p:cNvGrpSpPr/>
          <p:nvPr/>
        </p:nvGrpSpPr>
        <p:grpSpPr>
          <a:xfrm>
            <a:off x="4861661" y="2866601"/>
            <a:ext cx="3208069" cy="497627"/>
            <a:chOff x="4411970" y="3131459"/>
            <a:chExt cx="710520" cy="117397"/>
          </a:xfrm>
        </p:grpSpPr>
        <p:sp>
          <p:nvSpPr>
            <p:cNvPr id="33" name="Google Shape;1702;p52">
              <a:extLst>
                <a:ext uri="{FF2B5EF4-FFF2-40B4-BE49-F238E27FC236}">
                  <a16:creationId xmlns:a16="http://schemas.microsoft.com/office/drawing/2014/main" id="{155AE4EE-DD08-4688-A319-CAE84A603F58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Precision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34" name="Google Shape;1703;p52">
              <a:extLst>
                <a:ext uri="{FF2B5EF4-FFF2-40B4-BE49-F238E27FC236}">
                  <a16:creationId xmlns:a16="http://schemas.microsoft.com/office/drawing/2014/main" id="{75BBDEFC-D87F-4018-AE87-1EE95F38972E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701;p52">
            <a:extLst>
              <a:ext uri="{FF2B5EF4-FFF2-40B4-BE49-F238E27FC236}">
                <a16:creationId xmlns:a16="http://schemas.microsoft.com/office/drawing/2014/main" id="{2C302760-D340-4713-8FC3-28A3B84D47A7}"/>
              </a:ext>
            </a:extLst>
          </p:cNvPr>
          <p:cNvGrpSpPr/>
          <p:nvPr/>
        </p:nvGrpSpPr>
        <p:grpSpPr>
          <a:xfrm>
            <a:off x="4861660" y="3423558"/>
            <a:ext cx="3208069" cy="497627"/>
            <a:chOff x="4411970" y="3131459"/>
            <a:chExt cx="710520" cy="117397"/>
          </a:xfrm>
        </p:grpSpPr>
        <p:sp>
          <p:nvSpPr>
            <p:cNvPr id="36" name="Google Shape;1702;p52">
              <a:extLst>
                <a:ext uri="{FF2B5EF4-FFF2-40B4-BE49-F238E27FC236}">
                  <a16:creationId xmlns:a16="http://schemas.microsoft.com/office/drawing/2014/main" id="{5EBCA300-BA91-4EEF-8D46-2D87A4B141D6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Recall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37" name="Google Shape;1703;p52">
              <a:extLst>
                <a:ext uri="{FF2B5EF4-FFF2-40B4-BE49-F238E27FC236}">
                  <a16:creationId xmlns:a16="http://schemas.microsoft.com/office/drawing/2014/main" id="{D1F7E85C-835F-428D-9423-8994D02B9116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701;p52">
            <a:extLst>
              <a:ext uri="{FF2B5EF4-FFF2-40B4-BE49-F238E27FC236}">
                <a16:creationId xmlns:a16="http://schemas.microsoft.com/office/drawing/2014/main" id="{B0DE57B5-5468-4C38-A60D-D597AFBD3B3B}"/>
              </a:ext>
            </a:extLst>
          </p:cNvPr>
          <p:cNvGrpSpPr/>
          <p:nvPr/>
        </p:nvGrpSpPr>
        <p:grpSpPr>
          <a:xfrm>
            <a:off x="4877559" y="3980516"/>
            <a:ext cx="3208069" cy="497627"/>
            <a:chOff x="4411970" y="3131459"/>
            <a:chExt cx="710520" cy="117397"/>
          </a:xfrm>
        </p:grpSpPr>
        <p:sp>
          <p:nvSpPr>
            <p:cNvPr id="39" name="Google Shape;1702;p52">
              <a:extLst>
                <a:ext uri="{FF2B5EF4-FFF2-40B4-BE49-F238E27FC236}">
                  <a16:creationId xmlns:a16="http://schemas.microsoft.com/office/drawing/2014/main" id="{A7A3459A-801E-42F8-9C5B-85AF41CEE932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bg1"/>
                  </a:solidFill>
                  <a:latin typeface="Maven Pro" panose="020B0604020202020204" charset="-93"/>
                </a:rPr>
                <a:t>F1-Score</a:t>
              </a:r>
              <a:endParaRPr sz="2000" b="1">
                <a:solidFill>
                  <a:schemeClr val="bg1"/>
                </a:solidFill>
                <a:latin typeface="Maven Pro" panose="020B0604020202020204" charset="-93"/>
              </a:endParaRPr>
            </a:p>
          </p:txBody>
        </p:sp>
        <p:sp>
          <p:nvSpPr>
            <p:cNvPr id="40" name="Google Shape;1703;p52">
              <a:extLst>
                <a:ext uri="{FF2B5EF4-FFF2-40B4-BE49-F238E27FC236}">
                  <a16:creationId xmlns:a16="http://schemas.microsoft.com/office/drawing/2014/main" id="{078A1FD7-CA74-462E-8E4E-164D2CFA1B43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42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78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XÂY DỰNG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2075;p61">
            <a:extLst>
              <a:ext uri="{FF2B5EF4-FFF2-40B4-BE49-F238E27FC236}">
                <a16:creationId xmlns:a16="http://schemas.microsoft.com/office/drawing/2014/main" id="{8C8F2E0D-B605-4137-915D-61A30F4F488F}"/>
              </a:ext>
            </a:extLst>
          </p:cNvPr>
          <p:cNvGrpSpPr/>
          <p:nvPr/>
        </p:nvGrpSpPr>
        <p:grpSpPr>
          <a:xfrm>
            <a:off x="5562218" y="1521844"/>
            <a:ext cx="1656755" cy="2087301"/>
            <a:chOff x="2662884" y="1513044"/>
            <a:chExt cx="322914" cy="348543"/>
          </a:xfrm>
          <a:solidFill>
            <a:schemeClr val="accent1"/>
          </a:solidFill>
        </p:grpSpPr>
        <p:sp>
          <p:nvSpPr>
            <p:cNvPr id="61" name="Google Shape;12076;p61">
              <a:extLst>
                <a:ext uri="{FF2B5EF4-FFF2-40B4-BE49-F238E27FC236}">
                  <a16:creationId xmlns:a16="http://schemas.microsoft.com/office/drawing/2014/main" id="{D55215BE-A1F3-42B6-9570-3FE5BA381B81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77;p61">
              <a:extLst>
                <a:ext uri="{FF2B5EF4-FFF2-40B4-BE49-F238E27FC236}">
                  <a16:creationId xmlns:a16="http://schemas.microsoft.com/office/drawing/2014/main" id="{608C28FC-89EB-49D3-95CC-8CDBE1AC75C8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78;p61">
              <a:extLst>
                <a:ext uri="{FF2B5EF4-FFF2-40B4-BE49-F238E27FC236}">
                  <a16:creationId xmlns:a16="http://schemas.microsoft.com/office/drawing/2014/main" id="{2BB08216-5713-4664-BF64-E14D42583BD6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079;p61">
              <a:extLst>
                <a:ext uri="{FF2B5EF4-FFF2-40B4-BE49-F238E27FC236}">
                  <a16:creationId xmlns:a16="http://schemas.microsoft.com/office/drawing/2014/main" id="{4ACCC993-4012-4378-8CB3-25E7E9636583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80;p61">
              <a:extLst>
                <a:ext uri="{FF2B5EF4-FFF2-40B4-BE49-F238E27FC236}">
                  <a16:creationId xmlns:a16="http://schemas.microsoft.com/office/drawing/2014/main" id="{FBB48766-BC41-40C0-9CB1-8FF29D5E1B98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81;p61">
              <a:extLst>
                <a:ext uri="{FF2B5EF4-FFF2-40B4-BE49-F238E27FC236}">
                  <a16:creationId xmlns:a16="http://schemas.microsoft.com/office/drawing/2014/main" id="{9E21F158-CEEC-497B-A279-B62BE72509B2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82;p61">
              <a:extLst>
                <a:ext uri="{FF2B5EF4-FFF2-40B4-BE49-F238E27FC236}">
                  <a16:creationId xmlns:a16="http://schemas.microsoft.com/office/drawing/2014/main" id="{70A24542-0CFC-4683-A3C8-DD13F4C05FC5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83;p61">
              <a:extLst>
                <a:ext uri="{FF2B5EF4-FFF2-40B4-BE49-F238E27FC236}">
                  <a16:creationId xmlns:a16="http://schemas.microsoft.com/office/drawing/2014/main" id="{1FF95692-94C4-44B3-9414-738EB7FCF05F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84;p61">
              <a:extLst>
                <a:ext uri="{FF2B5EF4-FFF2-40B4-BE49-F238E27FC236}">
                  <a16:creationId xmlns:a16="http://schemas.microsoft.com/office/drawing/2014/main" id="{1D1DA752-EB4B-4BBF-AF9C-31BE6FC766D9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85;p61">
              <a:extLst>
                <a:ext uri="{FF2B5EF4-FFF2-40B4-BE49-F238E27FC236}">
                  <a16:creationId xmlns:a16="http://schemas.microsoft.com/office/drawing/2014/main" id="{04FDB029-9CD0-4243-9EF3-D412A2837F57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58016E5-3ABF-4B3C-94AD-B8C4B87D9D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8507869"/>
                  </p:ext>
                </p:extLst>
              </p:nvPr>
            </p:nvGraphicFramePr>
            <p:xfrm>
              <a:off x="300764" y="2705749"/>
              <a:ext cx="4046281" cy="1363841"/>
            </p:xfrm>
            <a:graphic>
              <a:graphicData uri="http://schemas.microsoft.com/office/powerpoint/2016/slidezoom">
                <pslz:sldZm>
                  <pslz:sldZmObj sldId="259" cId="0">
                    <pslz:zmPr id="{FA40AD15-7AFE-4398-BEF2-3D114616429D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46281" cy="136384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8016E5-3ABF-4B3C-94AD-B8C4B87D9D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764" y="2705749"/>
                <a:ext cx="4046281" cy="1363841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6D48A6B-C5FA-40A2-BBB1-2D2E3E7A08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8613150"/>
                  </p:ext>
                </p:extLst>
              </p:nvPr>
            </p:nvGraphicFramePr>
            <p:xfrm>
              <a:off x="335807" y="1506807"/>
              <a:ext cx="4519667" cy="1299251"/>
            </p:xfrm>
            <a:graphic>
              <a:graphicData uri="http://schemas.microsoft.com/office/powerpoint/2016/slidezoom">
                <pslz:sldZm>
                  <pslz:sldZmObj sldId="269" cId="0">
                    <pslz:zmPr id="{50950D18-CC88-4BEB-B8E5-506A10D3535B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19667" cy="1299251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6D48A6B-C5FA-40A2-BBB1-2D2E3E7A08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807" y="1506807"/>
                <a:ext cx="4519667" cy="1299251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D97DB61A-6543-4E8A-8177-EC7735918F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209209"/>
                  </p:ext>
                </p:extLst>
              </p:nvPr>
            </p:nvGraphicFramePr>
            <p:xfrm>
              <a:off x="8144827" y="4392651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Slide Zoom 4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97DB61A-6543-4E8A-8177-EC7735918F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827" y="4392651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1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22829" y="2405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739887" y="2977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3952325" y="236811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>
            <a:cxnSpLocks/>
          </p:cNvCxnSpPr>
          <p:nvPr/>
        </p:nvCxnSpPr>
        <p:spPr>
          <a:xfrm>
            <a:off x="5147406" y="297706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 flipV="1">
            <a:off x="474453" y="2859650"/>
            <a:ext cx="8212347" cy="7333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590554" y="197243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AGES FREQUENCY</a:t>
            </a:r>
            <a:endParaRPr sz="18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4206756" y="3903532"/>
            <a:ext cx="1881300" cy="771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CORRELATION BETWEEN AGES,</a:t>
            </a:r>
            <a:br>
              <a:rPr lang="en-US" sz="1800"/>
            </a:br>
            <a:r>
              <a:rPr lang="en-US" sz="1800"/>
              <a:t>SPENDING SCORE &amp; ANNUAL INCOME</a:t>
            </a: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1799237" y="347573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SPENDING SCORE</a:t>
            </a:r>
            <a:endParaRPr sz="18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3011700" y="194082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ANNUAL INCOME</a:t>
            </a:r>
            <a:endParaRPr sz="1800"/>
          </a:p>
        </p:txBody>
      </p:sp>
      <p:cxnSp>
        <p:nvCxnSpPr>
          <p:cNvPr id="38" name="Google Shape;1084;p38">
            <a:extLst>
              <a:ext uri="{FF2B5EF4-FFF2-40B4-BE49-F238E27FC236}">
                <a16:creationId xmlns:a16="http://schemas.microsoft.com/office/drawing/2014/main" id="{B2C22E88-CD3C-4FCC-8740-A5783C53F342}"/>
              </a:ext>
            </a:extLst>
          </p:cNvPr>
          <p:cNvCxnSpPr/>
          <p:nvPr/>
        </p:nvCxnSpPr>
        <p:spPr>
          <a:xfrm>
            <a:off x="6351463" y="2363793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02;p38">
            <a:extLst>
              <a:ext uri="{FF2B5EF4-FFF2-40B4-BE49-F238E27FC236}">
                <a16:creationId xmlns:a16="http://schemas.microsoft.com/office/drawing/2014/main" id="{F1DBE37B-8882-4061-9AA2-C8EA21389BD9}"/>
              </a:ext>
            </a:extLst>
          </p:cNvPr>
          <p:cNvSpPr txBox="1">
            <a:spLocks/>
          </p:cNvSpPr>
          <p:nvPr/>
        </p:nvSpPr>
        <p:spPr>
          <a:xfrm>
            <a:off x="5441183" y="1917426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/>
              <a:t>SCATTER MATRIX</a:t>
            </a:r>
          </a:p>
        </p:txBody>
      </p:sp>
      <p:cxnSp>
        <p:nvCxnSpPr>
          <p:cNvPr id="43" name="Google Shape;1085;p38">
            <a:extLst>
              <a:ext uri="{FF2B5EF4-FFF2-40B4-BE49-F238E27FC236}">
                <a16:creationId xmlns:a16="http://schemas.microsoft.com/office/drawing/2014/main" id="{2B8F6531-BD78-4992-BBA4-1297BF9D19F6}"/>
              </a:ext>
            </a:extLst>
          </p:cNvPr>
          <p:cNvCxnSpPr/>
          <p:nvPr/>
        </p:nvCxnSpPr>
        <p:spPr>
          <a:xfrm>
            <a:off x="7746150" y="293349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106;p38">
            <a:extLst>
              <a:ext uri="{FF2B5EF4-FFF2-40B4-BE49-F238E27FC236}">
                <a16:creationId xmlns:a16="http://schemas.microsoft.com/office/drawing/2014/main" id="{5668337A-46C8-4FEB-813C-C5CB7E986BF2}"/>
              </a:ext>
            </a:extLst>
          </p:cNvPr>
          <p:cNvSpPr txBox="1">
            <a:spLocks/>
          </p:cNvSpPr>
          <p:nvPr/>
        </p:nvSpPr>
        <p:spPr>
          <a:xfrm>
            <a:off x="6805500" y="3432163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/>
              <a:t>3D PLOT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FFBC20-A9B1-42CE-A6E5-742398B262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9332784"/>
                  </p:ext>
                </p:extLst>
              </p:nvPr>
            </p:nvGraphicFramePr>
            <p:xfrm>
              <a:off x="1327985" y="2706505"/>
              <a:ext cx="373599" cy="379625"/>
            </p:xfrm>
            <a:graphic>
              <a:graphicData uri="http://schemas.microsoft.com/office/powerpoint/2016/slidezoom">
                <pslz:sldZm>
                  <pslz:sldZmObj sldId="310" cId="3036327102">
                    <pslz:zmPr id="{E9B35E4C-D42E-4647-BC42-8230FF10FCF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99" cy="379625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FFBC20-A9B1-42CE-A6E5-742398B262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985" y="2706505"/>
                <a:ext cx="373599" cy="379625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0074715D-38A3-47E6-8BEA-6A778378F8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19922"/>
                  </p:ext>
                </p:extLst>
              </p:nvPr>
            </p:nvGraphicFramePr>
            <p:xfrm>
              <a:off x="2555116" y="2706505"/>
              <a:ext cx="367572" cy="379623"/>
            </p:xfrm>
            <a:graphic>
              <a:graphicData uri="http://schemas.microsoft.com/office/powerpoint/2016/slidezoom">
                <pslz:sldZm>
                  <pslz:sldZmObj sldId="316" cId="1534878261">
                    <pslz:zmPr id="{7F6D68F7-47FA-4CF0-8753-0ADF72090275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572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74715D-38A3-47E6-8BEA-6A778378F8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5116" y="2706505"/>
                <a:ext cx="367572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A8DB7F2-711B-4BA4-A13F-1F25BA645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1490683"/>
                  </p:ext>
                </p:extLst>
              </p:nvPr>
            </p:nvGraphicFramePr>
            <p:xfrm>
              <a:off x="3756993" y="2710811"/>
              <a:ext cx="373500" cy="379623"/>
            </p:xfrm>
            <a:graphic>
              <a:graphicData uri="http://schemas.microsoft.com/office/powerpoint/2016/slidezoom">
                <pslz:sldZm>
                  <pslz:sldZmObj sldId="317" cId="3907391805">
                    <pslz:zmPr id="{C5762F21-57FF-402F-8E63-E97CB4ED2E85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00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A8DB7F2-711B-4BA4-A13F-1F25BA645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6993" y="2710811"/>
                <a:ext cx="373500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78EFEE08-E2BF-43B8-ADD0-0C5D4A06D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2611475"/>
                  </p:ext>
                </p:extLst>
              </p:nvPr>
            </p:nvGraphicFramePr>
            <p:xfrm>
              <a:off x="4957884" y="2706505"/>
              <a:ext cx="373500" cy="379623"/>
            </p:xfrm>
            <a:graphic>
              <a:graphicData uri="http://schemas.microsoft.com/office/powerpoint/2016/slidezoom">
                <pslz:sldZm>
                  <pslz:sldZmObj sldId="318" cId="998207984">
                    <pslz:zmPr id="{1D9B0EF2-4C79-4AB3-BCF7-FCB505DC520E}" returnToParent="0" imageType="cover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3500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8EFEE08-E2BF-43B8-ADD0-0C5D4A06D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7884" y="2706505"/>
                <a:ext cx="373500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347BC3D5-DB91-4885-A203-86C8B590A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3836104"/>
                  </p:ext>
                </p:extLst>
              </p:nvPr>
            </p:nvGraphicFramePr>
            <p:xfrm>
              <a:off x="6152965" y="2695716"/>
              <a:ext cx="379623" cy="379623"/>
            </p:xfrm>
            <a:graphic>
              <a:graphicData uri="http://schemas.microsoft.com/office/powerpoint/2016/slidezoom">
                <pslz:sldZm>
                  <pslz:sldZmObj sldId="319" cId="1300698322">
                    <pslz:zmPr id="{595760EE-C9CD-4974-9ABC-8DF5DCA1CD7B}" returnToParent="0" imageType="cover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9623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47BC3D5-DB91-4885-A203-86C8B590A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2965" y="2695716"/>
                <a:ext cx="379623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7D744F6C-F5C9-4DF2-A7C6-FF7A1CE47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270863"/>
                  </p:ext>
                </p:extLst>
              </p:nvPr>
            </p:nvGraphicFramePr>
            <p:xfrm>
              <a:off x="7554368" y="2670784"/>
              <a:ext cx="379623" cy="379623"/>
            </p:xfrm>
            <a:graphic>
              <a:graphicData uri="http://schemas.microsoft.com/office/powerpoint/2016/slidezoom">
                <pslz:sldZm>
                  <pslz:sldZmObj sldId="320" cId="1187944915">
                    <pslz:zmPr id="{9827931F-6BA4-444C-8EF1-5334005F7F56}" returnToParent="0" imageType="cover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9623" cy="3796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D744F6C-F5C9-4DF2-A7C6-FF7A1CE47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54368" y="2670784"/>
                <a:ext cx="379623" cy="3796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9B221ED-CF6A-4F02-A0FE-BE7BDCB0E1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4030713"/>
                  </p:ext>
                </p:extLst>
              </p:nvPr>
            </p:nvGraphicFramePr>
            <p:xfrm>
              <a:off x="6138616" y="307164"/>
              <a:ext cx="204160" cy="209021"/>
            </p:xfrm>
            <a:graphic>
              <a:graphicData uri="http://schemas.microsoft.com/office/powerpoint/2016/slidezoom">
                <pslz:sldZm>
                  <pslz:sldZmObj sldId="300" cId="3408150664">
                    <pslz:zmPr id="{AF7AC437-4D0C-460C-80A7-26DCFAC5869F}" returnToParent="0" imageType="cover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160" cy="2090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D9B221ED-CF6A-4F02-A0FE-BE7BDCB0E1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38616" y="307164"/>
                <a:ext cx="204160" cy="2090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2CA30768-6C19-4868-9F6C-B6C006261B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1256167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CA30768-6C19-4868-9F6C-B6C006261B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B3F04-2B6E-4B79-9C35-10B5F5D76F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8" y="494064"/>
            <a:ext cx="3932973" cy="3856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65;p26">
            <a:extLst>
              <a:ext uri="{FF2B5EF4-FFF2-40B4-BE49-F238E27FC236}">
                <a16:creationId xmlns:a16="http://schemas.microsoft.com/office/drawing/2014/main" id="{7C4FF6B2-5851-4B58-990B-CBA352969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2752" y="563720"/>
            <a:ext cx="372122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r>
              <a:rPr lang="en-US" sz="2000" b="1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</a:p>
          <a:p>
            <a:pPr marL="800100" lvl="1" indent="-342900">
              <a:spcAft>
                <a:spcPts val="1600"/>
              </a:spcAft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Đa số khách hàng đều nằm trong độ tuổi từ 20 - 40</a:t>
            </a: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4E6FB71-9247-4E6E-B5C4-3BD5AF70DA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A4E6FB71-9247-4E6E-B5C4-3BD5AF70DA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2F35114-3A12-43A5-884B-F6B6B6D369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2F35114-3A12-43A5-884B-F6B6B6D369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32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188017" y="774673"/>
            <a:ext cx="3297708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spcAft>
                <a:spcPts val="1600"/>
              </a:spcAft>
            </a:pP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9E8FD-DF86-472B-9EFD-14AC6668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" y="694028"/>
            <a:ext cx="3009900" cy="256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A89E7D-C868-4319-AA0D-81126D2173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02" y="774673"/>
            <a:ext cx="5673090" cy="248158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F0F8C-42EA-4DC3-9095-3F92E396D694}"/>
              </a:ext>
            </a:extLst>
          </p:cNvPr>
          <p:cNvSpPr txBox="1"/>
          <p:nvPr/>
        </p:nvSpPr>
        <p:spPr>
          <a:xfrm>
            <a:off x="658275" y="3741586"/>
            <a:ext cx="6824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Điểm chi tiêu của khách hàng rơi vào khoảng 50 điểm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2D0F7BA-5FAD-47A0-8E85-CD4B5B48CE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F2D0F7BA-5FAD-47A0-8E85-CD4B5B48CE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2DE670E-8FE6-42A5-8A11-C4F563C160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1067379"/>
                  </p:ext>
                </p:extLst>
              </p:nvPr>
            </p:nvGraphicFramePr>
            <p:xfrm>
              <a:off x="7617277" y="355747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2DE670E-8FE6-42A5-8A11-C4F563C16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7277" y="355747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87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D69DA-CC01-4F63-8908-67FC30E8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7" y="610001"/>
            <a:ext cx="298132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AA4C9-D172-4405-A0EC-B4FE969617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13" y="687471"/>
            <a:ext cx="5659120" cy="24752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3B2A4-66A1-44A4-ABC5-47D16340E918}"/>
              </a:ext>
            </a:extLst>
          </p:cNvPr>
          <p:cNvSpPr txBox="1"/>
          <p:nvPr/>
        </p:nvSpPr>
        <p:spPr>
          <a:xfrm>
            <a:off x="529389" y="3825613"/>
            <a:ext cx="7467109" cy="707886"/>
          </a:xfrm>
          <a:prstGeom prst="rect">
            <a:avLst/>
          </a:prstGeom>
          <a:solidFill>
            <a:schemeClr val="dk2"/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Thu nhập hằng năm trung bình nằm trong khoảng 60.000$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B992F12-EA21-4C04-84F3-35F627C3B2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4403390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BB992F12-EA21-4C04-84F3-35F627C3B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BD40E34-B51F-465E-9F79-6EC989C3E6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4652708"/>
                  </p:ext>
                </p:extLst>
              </p:nvPr>
            </p:nvGraphicFramePr>
            <p:xfrm>
              <a:off x="7542935" y="244159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BD40E34-B51F-465E-9F79-6EC989C3E6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2935" y="244159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39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F297A2-EA52-4207-924D-9F988DB31F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7" y="438935"/>
            <a:ext cx="5167630" cy="447738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BF33B-6F75-4A78-AAEB-DE9EB58019B5}"/>
              </a:ext>
            </a:extLst>
          </p:cNvPr>
          <p:cNvSpPr txBox="1"/>
          <p:nvPr/>
        </p:nvSpPr>
        <p:spPr>
          <a:xfrm>
            <a:off x="5640404" y="1501541"/>
            <a:ext cx="32672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Có sự tương quan nghịch biến giữa thuộc tính Age và Spending Score.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46E3BCE-B34C-4769-8587-F643B41906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D46E3BCE-B34C-4769-8587-F643B41906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8A442C5-0C98-4E63-BB79-5F4C8C14A7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8A442C5-0C98-4E63-BB79-5F4C8C14A7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2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21C3FE-0497-4D9E-8A3A-26E91C6BB8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6" y="657108"/>
            <a:ext cx="5242560" cy="35020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864FA-B24F-4919-BF94-38DBF221246A}"/>
              </a:ext>
            </a:extLst>
          </p:cNvPr>
          <p:cNvSpPr txBox="1"/>
          <p:nvPr/>
        </p:nvSpPr>
        <p:spPr>
          <a:xfrm>
            <a:off x="5640404" y="1501541"/>
            <a:ext cx="3267209" cy="264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aven Pro" panose="020B0604020202020204" charset="0"/>
              </a:rPr>
              <a:t>Nhận xét: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ó một số cụm điểm dữ liệu xuất hiện trong biểu đồ giữa 2 thuộc tính Spending Score và Annual Income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C63C0F9-E4EA-490F-A329-F3055933F0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FC63C0F9-E4EA-490F-A329-F3055933F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9FDF173-239B-4548-9EAA-CF6458A750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9FDF173-239B-4548-9EAA-CF6458A750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69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D9C035-87CB-4A56-BF91-ADDA4C767B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6" y="762000"/>
            <a:ext cx="4612640" cy="3619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B363C6A-2232-4C1C-B8BF-406A7954E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290593"/>
                  </p:ext>
                </p:extLst>
              </p:nvPr>
            </p:nvGraphicFramePr>
            <p:xfrm>
              <a:off x="6355948" y="267629"/>
              <a:ext cx="231419" cy="236930"/>
            </p:xfrm>
            <a:graphic>
              <a:graphicData uri="http://schemas.microsoft.com/office/powerpoint/2016/slidezoom">
                <pslz:sldZm>
                  <pslz:sldZmObj sldId="269" cId="0">
                    <pslz:zmPr id="{B959D043-1AD9-42AD-AB8E-A6BD27ED8CC5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419" cy="236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2B363C6A-2232-4C1C-B8BF-406A7954E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48" y="267629"/>
                <a:ext cx="231419" cy="236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1D8D1CB-455E-441C-B3E6-A1EA447092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D8D1CB-455E-441C-B3E6-A1EA447092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94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78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XÂY DỰNG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0793;p60">
            <a:extLst>
              <a:ext uri="{FF2B5EF4-FFF2-40B4-BE49-F238E27FC236}">
                <a16:creationId xmlns:a16="http://schemas.microsoft.com/office/drawing/2014/main" id="{173F3831-235F-451D-A3F2-B1AC18BD5042}"/>
              </a:ext>
            </a:extLst>
          </p:cNvPr>
          <p:cNvGrpSpPr/>
          <p:nvPr/>
        </p:nvGrpSpPr>
        <p:grpSpPr>
          <a:xfrm>
            <a:off x="5385149" y="1367672"/>
            <a:ext cx="2010893" cy="2403389"/>
            <a:chOff x="3094217" y="1976585"/>
            <a:chExt cx="350198" cy="350548"/>
          </a:xfrm>
          <a:solidFill>
            <a:schemeClr val="accent1"/>
          </a:solidFill>
        </p:grpSpPr>
        <p:sp>
          <p:nvSpPr>
            <p:cNvPr id="100" name="Google Shape;10794;p60">
              <a:extLst>
                <a:ext uri="{FF2B5EF4-FFF2-40B4-BE49-F238E27FC236}">
                  <a16:creationId xmlns:a16="http://schemas.microsoft.com/office/drawing/2014/main" id="{DD681BC6-684E-468C-AD21-AA5EF8B4724A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95;p60">
              <a:extLst>
                <a:ext uri="{FF2B5EF4-FFF2-40B4-BE49-F238E27FC236}">
                  <a16:creationId xmlns:a16="http://schemas.microsoft.com/office/drawing/2014/main" id="{72D61C4D-D199-4F6A-9E28-0D3EA125B523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96;p60">
              <a:extLst>
                <a:ext uri="{FF2B5EF4-FFF2-40B4-BE49-F238E27FC236}">
                  <a16:creationId xmlns:a16="http://schemas.microsoft.com/office/drawing/2014/main" id="{8BA843CB-A769-4CB1-B4F7-5F229941C663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97;p60">
              <a:extLst>
                <a:ext uri="{FF2B5EF4-FFF2-40B4-BE49-F238E27FC236}">
                  <a16:creationId xmlns:a16="http://schemas.microsoft.com/office/drawing/2014/main" id="{2DDF6AC2-5437-42AC-9858-EA664E6F3539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98;p60">
              <a:extLst>
                <a:ext uri="{FF2B5EF4-FFF2-40B4-BE49-F238E27FC236}">
                  <a16:creationId xmlns:a16="http://schemas.microsoft.com/office/drawing/2014/main" id="{9D6F84B1-1621-46F9-A42B-37774BABBD59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99;p60">
              <a:extLst>
                <a:ext uri="{FF2B5EF4-FFF2-40B4-BE49-F238E27FC236}">
                  <a16:creationId xmlns:a16="http://schemas.microsoft.com/office/drawing/2014/main" id="{51F5B2AC-85AF-4D8C-B0AD-0C99DEB26BCB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00;p60">
              <a:extLst>
                <a:ext uri="{FF2B5EF4-FFF2-40B4-BE49-F238E27FC236}">
                  <a16:creationId xmlns:a16="http://schemas.microsoft.com/office/drawing/2014/main" id="{C66025D6-968D-4FF0-B866-3271B552B8D5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801;p60">
              <a:extLst>
                <a:ext uri="{FF2B5EF4-FFF2-40B4-BE49-F238E27FC236}">
                  <a16:creationId xmlns:a16="http://schemas.microsoft.com/office/drawing/2014/main" id="{815DC9B2-0942-44E3-BB33-E472830B5D5A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02;p60">
              <a:extLst>
                <a:ext uri="{FF2B5EF4-FFF2-40B4-BE49-F238E27FC236}">
                  <a16:creationId xmlns:a16="http://schemas.microsoft.com/office/drawing/2014/main" id="{A8A67A3E-0F01-43E7-AD7B-C9E787B00EAF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803;p60">
              <a:extLst>
                <a:ext uri="{FF2B5EF4-FFF2-40B4-BE49-F238E27FC236}">
                  <a16:creationId xmlns:a16="http://schemas.microsoft.com/office/drawing/2014/main" id="{9D35AE92-FFDF-476B-8045-F7232969D6D8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804;p60">
              <a:extLst>
                <a:ext uri="{FF2B5EF4-FFF2-40B4-BE49-F238E27FC236}">
                  <a16:creationId xmlns:a16="http://schemas.microsoft.com/office/drawing/2014/main" id="{4FB6AD5F-D0E2-4F22-AF1C-FAF23652AF91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805;p60">
              <a:extLst>
                <a:ext uri="{FF2B5EF4-FFF2-40B4-BE49-F238E27FC236}">
                  <a16:creationId xmlns:a16="http://schemas.microsoft.com/office/drawing/2014/main" id="{08909B15-2B82-4AC7-A951-CFF3327D5916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806;p60">
              <a:extLst>
                <a:ext uri="{FF2B5EF4-FFF2-40B4-BE49-F238E27FC236}">
                  <a16:creationId xmlns:a16="http://schemas.microsoft.com/office/drawing/2014/main" id="{1B1CBE59-6751-441A-9958-712B3A27A0C5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55D89CC-5720-4FBC-941C-38750416D5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4136910"/>
                  </p:ext>
                </p:extLst>
              </p:nvPr>
            </p:nvGraphicFramePr>
            <p:xfrm>
              <a:off x="413616" y="1385655"/>
              <a:ext cx="4095012" cy="1177176"/>
            </p:xfrm>
            <a:graphic>
              <a:graphicData uri="http://schemas.microsoft.com/office/powerpoint/2016/slidezoom">
                <pslz:sldZm>
                  <pslz:sldZmObj sldId="312" cId="1081094039">
                    <pslz:zmPr id="{E077B031-9ED5-4FAE-B0BE-52AD18D17D2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5012" cy="117717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5D89CC-5720-4FBC-941C-38750416D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616" y="1385655"/>
                <a:ext cx="4095012" cy="117717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589C3D5-395F-4A4D-A89D-57AB6D8062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15528"/>
                  </p:ext>
                </p:extLst>
              </p:nvPr>
            </p:nvGraphicFramePr>
            <p:xfrm>
              <a:off x="413616" y="2854774"/>
              <a:ext cx="3563848" cy="1214816"/>
            </p:xfrm>
            <a:graphic>
              <a:graphicData uri="http://schemas.microsoft.com/office/powerpoint/2016/slidezoom">
                <pslz:sldZm>
                  <pslz:sldZmObj sldId="311" cId="3444954197">
                    <pslz:zmPr id="{C40059EF-4410-4A99-83F7-0B90C7017D58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63848" cy="121481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589C3D5-395F-4A4D-A89D-57AB6D806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616" y="2854774"/>
                <a:ext cx="3563848" cy="121481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9A1B8A7C-882E-44B3-A888-7FAED8E713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299589"/>
                  </p:ext>
                </p:extLst>
              </p:nvPr>
            </p:nvGraphicFramePr>
            <p:xfrm>
              <a:off x="8070760" y="4340612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A1B8A7C-882E-44B3-A888-7FAED8E713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70760" y="4340612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0BF742E-BB94-4F6D-ACF5-6F86A02D03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259231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powerpoint/2016/summaryzoom">
                <psuz:summaryZm>
                  <psuz:summaryZmObj sectionId="{561A9CA8-FB53-488B-8C7E-46DF9856BF34}" offsetFactorX="-66189" offsetFactorY="60965" scaleFactorX="97205" scaleFactorY="162822">
                    <psuz:zmPr id="{206B6139-1C3B-4327-890B-A2D9291B9D9A}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" y="610338"/>
                          <a:ext cx="2666527" cy="251242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CCF29FF0-1F7D-411A-A97E-9517CAD3790D}" offsetFactorX="-55031" offsetFactorY="58840" scaleFactorX="103123" scaleFactorY="158407">
                    <psuz:zmPr id="{06B116C5-5BBC-467D-95D1-B3152518ED2C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70990" y="611612"/>
                          <a:ext cx="2828870" cy="244429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EB784B38-2897-442D-B47D-BF7EDD16EA34}" offsetFactorX="164773" offsetFactorY="-45143" scaleFactorX="94979" scaleFactorY="160866">
                    <psuz:zmPr id="{D704BB59-3117-4738-918B-77A442A4FF22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66287" y="634050"/>
                          <a:ext cx="2605463" cy="248224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655AA23F-848A-4245-AFD7-8F5A0557491D}" offsetFactorX="-116869" offsetFactorY="88470" scaleFactorX="94540" scaleFactorY="156394">
                    <psuz:zmPr id="{3573F846-798B-4378-8610-504E407EE2B7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492375" y="2730263"/>
                          <a:ext cx="2593421" cy="2413237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summaryZmObj sectionId="{40929485-6E0C-4BA0-90B9-26782C12EDC9}" offsetFactorX="112555" offsetFactorY="-21555" scaleFactorX="89285" scaleFactorY="163110">
                    <psuz:zmPr id="{E60AC325-57F2-412F-BF6C-996F54803E1A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11941" y="2626632"/>
                          <a:ext cx="2449266" cy="251686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0BF742E-BB94-4F6D-ACF5-6F86A02D038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0"/>
                <a:ext cx="9144000" cy="5143500"/>
                <a:chOff x="0" y="0"/>
                <a:chExt cx="9144000" cy="5143500"/>
              </a:xfrm>
            </p:grpSpPr>
            <p:pic>
              <p:nvPicPr>
                <p:cNvPr id="2" name="Picture 2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" y="610338"/>
                  <a:ext cx="2666527" cy="2512424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3" name="Pictur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990" y="611612"/>
                  <a:ext cx="2828870" cy="2444299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6287" y="634050"/>
                  <a:ext cx="2605463" cy="2482242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2375" y="2730263"/>
                  <a:ext cx="2593421" cy="2413237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  <p:pic>
              <p:nvPicPr>
                <p:cNvPr id="7" name="Pictur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11941" y="2626632"/>
                  <a:ext cx="2449266" cy="2516868"/>
                </a:xfrm>
                <a:prstGeom prst="rect">
                  <a:avLst/>
                </a:prstGeom>
                <a:ln w="3175">
                  <a:solidFill>
                    <a:schemeClr val="bg2"/>
                  </a:solidFill>
                </a:ln>
              </p:spPr>
            </p:pic>
          </p:grp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89C975-EDBB-4A4F-A3F8-E7E22E28E7FE}"/>
              </a:ext>
            </a:extLst>
          </p:cNvPr>
          <p:cNvSpPr txBox="1"/>
          <p:nvPr/>
        </p:nvSpPr>
        <p:spPr>
          <a:xfrm>
            <a:off x="606006" y="299000"/>
            <a:ext cx="4576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bg1"/>
                </a:solidFill>
                <a:latin typeface="Maven Pro" panose="020B060402020202020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946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KHUỶU TAY (ELBOW METHOD)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5A284-1BA0-421E-B695-E1B9F58494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8" y="902393"/>
            <a:ext cx="7805853" cy="275520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3A43C-E412-48B6-A781-FF48B3D9A745}"/>
              </a:ext>
            </a:extLst>
          </p:cNvPr>
          <p:cNvSpPr txBox="1"/>
          <p:nvPr/>
        </p:nvSpPr>
        <p:spPr>
          <a:xfrm>
            <a:off x="349406" y="3820061"/>
            <a:ext cx="8259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Nhận xét: Giá trị hàm lỗi giảm mạnh từ k=1 đến k=5 và bắt đầu giảm nhẹ từ k=6 trở đi</a:t>
            </a:r>
          </a:p>
          <a:p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=&gt; Số cụm k=5 tối ưu cho mô hình</a:t>
            </a:r>
          </a:p>
          <a:p>
            <a:endParaRPr lang="en-US" sz="200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262A42D-BD98-47C9-9DDE-A06B2A8ED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62A42D-BD98-47C9-9DDE-A06B2A8ED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09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THUẬT TOÁN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369BC-67E5-45BC-97C5-0633748402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5" y="850819"/>
            <a:ext cx="7319490" cy="40196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C6F864E-21E5-4332-88AF-35441AC6DC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C6F864E-21E5-4332-88AF-35441AC6D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1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50184" y="273018"/>
            <a:ext cx="78668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THUẬT TOÁN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52192-8E70-4597-93F2-57797E4E1A53}"/>
              </a:ext>
            </a:extLst>
          </p:cNvPr>
          <p:cNvSpPr txBox="1"/>
          <p:nvPr/>
        </p:nvSpPr>
        <p:spPr>
          <a:xfrm>
            <a:off x="343896" y="973873"/>
            <a:ext cx="7679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Maven Pro" panose="020B0604020202020204" charset="0"/>
              </a:rPr>
              <a:t>Thêm thuộc tính Segmentation (tức thuộc tính nhãn) vào bộ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B7D4D-8D6F-4849-98DC-4A5C8F7FE9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757" y="2044660"/>
            <a:ext cx="7866898" cy="258794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D8C1255-E016-41FC-9713-47FB58E992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9366821"/>
                  </p:ext>
                </p:extLst>
              </p:nvPr>
            </p:nvGraphicFramePr>
            <p:xfrm>
              <a:off x="6278338" y="398737"/>
              <a:ext cx="286013" cy="292823"/>
            </p:xfrm>
            <a:graphic>
              <a:graphicData uri="http://schemas.microsoft.com/office/powerpoint/2016/slidezoom">
                <pslz:sldZm>
                  <pslz:sldZmObj sldId="259" cId="0">
                    <pslz:zmPr id="{4F79071C-D6EB-4A8C-AAC9-0A1C74536E29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6013" cy="29282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BD8C1255-E016-41FC-9713-47FB58E99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8338" y="398737"/>
                <a:ext cx="286013" cy="292823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1E2F563-E33A-42DE-86F3-0FB4DE0F16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1E2F563-E33A-42DE-86F3-0FB4DE0F16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24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774673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Chia dữ liệu thành 2 phần train và test (7:3)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Sử dụng 3 mô hình Decision Tree, Random Forest và KNN để xây dựng mô hình và dự đoán kết quả</a:t>
            </a:r>
            <a:endParaRPr lang="en-US" sz="20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DỰ ĐOÁN KHÁCH HÀNG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FF7D31-9A97-4045-9CED-7CD14F50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27790"/>
              </p:ext>
            </p:extLst>
          </p:nvPr>
        </p:nvGraphicFramePr>
        <p:xfrm>
          <a:off x="1272817" y="2432414"/>
          <a:ext cx="6558915" cy="2563332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692950060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571408155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1162791937"/>
                    </a:ext>
                  </a:extLst>
                </a:gridCol>
              </a:tblGrid>
              <a:tr h="38900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 (Neighbor = 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6646"/>
                  </a:ext>
                </a:extLst>
              </a:tr>
              <a:tr h="21743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0801"/>
                  </a:ext>
                </a:extLst>
              </a:tr>
            </a:tbl>
          </a:graphicData>
        </a:graphic>
      </p:graphicFrame>
      <p:pic>
        <p:nvPicPr>
          <p:cNvPr id="1030" name="Picture 24">
            <a:extLst>
              <a:ext uri="{FF2B5EF4-FFF2-40B4-BE49-F238E27FC236}">
                <a16:creationId xmlns:a16="http://schemas.microsoft.com/office/drawing/2014/main" id="{BA52C21A-49F6-4548-A89D-4E4C330A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45" y="2824046"/>
            <a:ext cx="1987550" cy="2152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9" name="Picture 23">
            <a:extLst>
              <a:ext uri="{FF2B5EF4-FFF2-40B4-BE49-F238E27FC236}">
                <a16:creationId xmlns:a16="http://schemas.microsoft.com/office/drawing/2014/main" id="{640BA682-80EF-4CBA-8A02-930837D9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14" y="2824046"/>
            <a:ext cx="2095500" cy="2171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25">
            <a:extLst>
              <a:ext uri="{FF2B5EF4-FFF2-40B4-BE49-F238E27FC236}">
                <a16:creationId xmlns:a16="http://schemas.microsoft.com/office/drawing/2014/main" id="{0D22AFE2-05BC-489A-9510-CB9F49F3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76" y="2843096"/>
            <a:ext cx="2057400" cy="215265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B3E32E38-DB3A-4628-A3D4-47940B79D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3E32E38-DB3A-4628-A3D4-47940B79D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95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6E5A-64F7-47C6-81F2-C25520826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DỰ ĐOÁN KHÁCH HÀNG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10F9EC-2CAB-4F05-BA3D-9859227C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42583"/>
              </p:ext>
            </p:extLst>
          </p:nvPr>
        </p:nvGraphicFramePr>
        <p:xfrm>
          <a:off x="1292542" y="1088925"/>
          <a:ext cx="6558915" cy="2698019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897069802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3379152118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177241997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 (Neighbor = 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9463"/>
                  </a:ext>
                </a:extLst>
              </a:tr>
              <a:tr h="234686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017223"/>
                  </a:ext>
                </a:extLst>
              </a:tr>
            </a:tbl>
          </a:graphicData>
        </a:graphic>
      </p:graphicFrame>
      <p:pic>
        <p:nvPicPr>
          <p:cNvPr id="4" name="Picture 24">
            <a:extLst>
              <a:ext uri="{FF2B5EF4-FFF2-40B4-BE49-F238E27FC236}">
                <a16:creationId xmlns:a16="http://schemas.microsoft.com/office/drawing/2014/main" id="{815840D1-33E8-49D9-940D-8DDB5E04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54" y="1531893"/>
            <a:ext cx="19875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FBBAA8C6-37DA-4241-A820-B16B5291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1531893"/>
            <a:ext cx="2095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CAE64BDE-EF05-412E-A4E4-F6EAF2C9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7" y="1511079"/>
            <a:ext cx="2095500" cy="219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6897E-DC39-43E9-A2D3-67E7001389EA}"/>
              </a:ext>
            </a:extLst>
          </p:cNvPr>
          <p:cNvSpPr txBox="1"/>
          <p:nvPr/>
        </p:nvSpPr>
        <p:spPr>
          <a:xfrm>
            <a:off x="1002251" y="4055569"/>
            <a:ext cx="5671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Kết quả dự đoán khá tốt</a:t>
            </a:r>
          </a:p>
          <a:p>
            <a:pPr marL="342900" indent="-342900"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2000">
                <a:solidFill>
                  <a:schemeClr val="bg1"/>
                </a:solidFill>
                <a:latin typeface="Maven Pro" panose="020B0604020202020204" charset="0"/>
              </a:rPr>
              <a:t>3 phương pháp đều chạy tốt trên tập dữ liệu</a:t>
            </a:r>
          </a:p>
          <a:p>
            <a:endParaRPr lang="en-US" sz="200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236CA746-0D09-4E86-A415-244B74467F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4632923"/>
                  </p:ext>
                </p:extLst>
              </p:nvPr>
            </p:nvGraphicFramePr>
            <p:xfrm>
              <a:off x="6189127" y="334536"/>
              <a:ext cx="214839" cy="219955"/>
            </p:xfrm>
            <a:graphic>
              <a:graphicData uri="http://schemas.microsoft.com/office/powerpoint/2016/sectionzoom">
                <psez:sectionZm>
                  <psez:sectionZmObj sectionId="{9C28483A-8F98-4E4C-AA82-10294DCD1E74}">
                    <psez:zmPr id="{BD7F5F2C-6CAE-41F0-AAF3-FE7537DA5FFC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4839" cy="2199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6CA746-0D09-4E86-A415-244B74467F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9127" y="334536"/>
                <a:ext cx="214839" cy="2199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B09A2F3-178C-49CC-9582-AA5EC1B73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B09A2F3-178C-49CC-9582-AA5EC1B73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7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ĐÁNH GIÁ MÔ HÌNH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A9C81942-0C58-47CB-B7D3-C494959D65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1811183"/>
                  </p:ext>
                </p:extLst>
              </p:nvPr>
            </p:nvGraphicFramePr>
            <p:xfrm>
              <a:off x="6261758" y="1523179"/>
              <a:ext cx="2522005" cy="2467312"/>
            </p:xfrm>
            <a:graphic>
              <a:graphicData uri="http://schemas.microsoft.com/office/powerpoint/2016/slidezoom">
                <pslz:sldZm>
                  <pslz:sldZmObj sldId="313" cId="2275723267">
                    <pslz:zmPr id="{6EF37652-8597-4ABA-B69C-CDB98A845F2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2005" cy="246731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9C81942-0C58-47CB-B7D3-C494959D6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1758" y="1523179"/>
                <a:ext cx="2522005" cy="246731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C5620B53-FB98-4A2E-8646-15DD7151CA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3259155"/>
                  </p:ext>
                </p:extLst>
              </p:nvPr>
            </p:nvGraphicFramePr>
            <p:xfrm>
              <a:off x="3393037" y="1523179"/>
              <a:ext cx="2357925" cy="2467312"/>
            </p:xfrm>
            <a:graphic>
              <a:graphicData uri="http://schemas.microsoft.com/office/powerpoint/2016/slidezoom">
                <pslz:sldZm>
                  <pslz:sldZmObj sldId="314" cId="2134882572">
                    <pslz:zmPr id="{B8558EEC-D2DB-4433-9897-1FC654AEB6FA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7925" cy="246731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5620B53-FB98-4A2E-8646-15DD7151CA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3037" y="1523179"/>
                <a:ext cx="2357925" cy="246731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269CAE77-686D-4CE7-9DDC-9A28A401FD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316584"/>
                  </p:ext>
                </p:extLst>
              </p:nvPr>
            </p:nvGraphicFramePr>
            <p:xfrm>
              <a:off x="524316" y="1360725"/>
              <a:ext cx="2357925" cy="2629766"/>
            </p:xfrm>
            <a:graphic>
              <a:graphicData uri="http://schemas.microsoft.com/office/powerpoint/2016/slidezoom">
                <pslz:sldZm>
                  <pslz:sldZmObj sldId="315" cId="2199149838">
                    <pslz:zmPr id="{EBB22855-43A2-44BC-B771-7E40019EA3CC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7925" cy="262976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69CAE77-686D-4CE7-9DDC-9A28A401FD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316" y="1360725"/>
                <a:ext cx="2357925" cy="262976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82DB2D0-A5BE-49AB-B6E2-A1C225E490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82DB2D0-A5BE-49AB-B6E2-A1C225E49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671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C89F6-6B8F-40C9-AA74-0455B9F485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0" y="1122501"/>
            <a:ext cx="3733800" cy="33445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D5982-CA2D-4CD3-9619-44D1B88EB7AC}"/>
              </a:ext>
            </a:extLst>
          </p:cNvPr>
          <p:cNvSpPr txBox="1"/>
          <p:nvPr/>
        </p:nvSpPr>
        <p:spPr>
          <a:xfrm>
            <a:off x="4408449" y="937220"/>
            <a:ext cx="4486553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10 + 22 + 12 + 7 + 7 = 58.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1 + 1 = 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58 / 60 = 0.96667.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0.96667.</a:t>
            </a: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AB4854F-6770-4CBE-8D6F-9A6742765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AB4854F-6770-4CBE-8D6F-9A6742765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72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671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77EF86-FEC9-471F-96DF-79F4FEAA0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5546"/>
              </p:ext>
            </p:extLst>
          </p:nvPr>
        </p:nvGraphicFramePr>
        <p:xfrm>
          <a:off x="311150" y="1734691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1982908923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4258863614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159291963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3728423808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87600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2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992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5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3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6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8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74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B94DBF7-7C69-45F4-A45F-275F90345C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585866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94DBF7-7C69-45F4-A45F-275F90345C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07F105D-1117-4B46-8605-1D04856BDD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07F105D-1117-4B46-8605-1D04856BDD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03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76668-2870-4EB9-B30B-D8785C8DD8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1" y="1229330"/>
            <a:ext cx="3817620" cy="30816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C945A-2279-4F3F-AEEC-615E67206979}"/>
              </a:ext>
            </a:extLst>
          </p:cNvPr>
          <p:cNvSpPr txBox="1"/>
          <p:nvPr/>
        </p:nvSpPr>
        <p:spPr>
          <a:xfrm>
            <a:off x="4408449" y="937220"/>
            <a:ext cx="44865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10 + 21 + 12 + 7 + 5 = 55.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3 + 1 + 1 = 5.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55 / 60 = 0.91666.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 91666.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172E31A-F08C-4A6F-BE5D-EAA68D9F6B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72E31A-F08C-4A6F-BE5D-EAA68D9F6B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882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7A8D58-E44F-426A-9951-D084209E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2604"/>
              </p:ext>
            </p:extLst>
          </p:nvPr>
        </p:nvGraphicFramePr>
        <p:xfrm>
          <a:off x="311150" y="1562162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743197528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3065481699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3430485888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4097358894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246786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05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3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97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58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2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49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611C505-CE86-4002-8EB6-8E9B2BBF03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927085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611C505-CE86-4002-8EB6-8E9B2BBF03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365506E-231D-4BAB-8B92-C0D5FA3936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65506E-231D-4BAB-8B92-C0D5FA3936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10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Tên bộ dữ liệu: Mall Customers Segmentation Dataset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Nguồn: </a:t>
            </a:r>
            <a:r>
              <a:rPr lang="en-US" sz="1800" u="sng">
                <a:solidFill>
                  <a:srgbClr val="0563C1"/>
                </a:solidFill>
                <a:effectLst/>
                <a:latin typeface="Maven Pro" panose="020B0604020202020204" charset="-93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https://www.kaggle.com/vjchoudhary7/customer-segmentation-tutorial-in-python</a:t>
            </a:r>
            <a:endParaRPr lang="en-US" sz="1800" u="sng">
              <a:solidFill>
                <a:srgbClr val="0563C1"/>
              </a:solidFill>
              <a:latin typeface="Maven Pro" panose="020B0604020202020204" charset="-93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liệu: 200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thuộc tính: 5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E131FE1-65C8-481D-ABA6-5AAACFF2F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315065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E131FE1-65C8-481D-ABA6-5AAACFF2FB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EDDF9-8553-47A3-B614-4B6FC56459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6" y="1280304"/>
            <a:ext cx="3582035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98414-4510-42C3-B72B-D8868BD44236}"/>
              </a:ext>
            </a:extLst>
          </p:cNvPr>
          <p:cNvSpPr txBox="1"/>
          <p:nvPr/>
        </p:nvSpPr>
        <p:spPr>
          <a:xfrm>
            <a:off x="4408449" y="937220"/>
            <a:ext cx="4486553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67995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Nhận xét: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10 + 24 + 12 + 7 + 5 = 58</a:t>
            </a:r>
            <a:r>
              <a:rPr lang="en-US" sz="1800"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Số điểm dữ liệu phân loại sai: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 1 + 1 = 2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Tỉ lệ điểm dữ liệu phân loại đúng: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58 / 60 = 0.96667.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Accuracy: 0. 96667.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</a:pPr>
            <a:endParaRPr lang="en-US" sz="18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</a:pP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9ACFB41-6F59-40E7-B896-7F3FDA3B54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ACFB41-6F59-40E7-B896-7F3FDA3B54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14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CLASSIFICATION REPORT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20EFAE-3B52-49A0-BDCC-C26E11F7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1229"/>
              </p:ext>
            </p:extLst>
          </p:nvPr>
        </p:nvGraphicFramePr>
        <p:xfrm>
          <a:off x="311150" y="1329249"/>
          <a:ext cx="8521700" cy="2251968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876926">
                  <a:extLst>
                    <a:ext uri="{9D8B030D-6E8A-4147-A177-3AD203B41FA5}">
                      <a16:colId xmlns:a16="http://schemas.microsoft.com/office/drawing/2014/main" val="775742930"/>
                    </a:ext>
                  </a:extLst>
                </a:gridCol>
                <a:gridCol w="1590149">
                  <a:extLst>
                    <a:ext uri="{9D8B030D-6E8A-4147-A177-3AD203B41FA5}">
                      <a16:colId xmlns:a16="http://schemas.microsoft.com/office/drawing/2014/main" val="771997710"/>
                    </a:ext>
                  </a:extLst>
                </a:gridCol>
                <a:gridCol w="1121456">
                  <a:extLst>
                    <a:ext uri="{9D8B030D-6E8A-4147-A177-3AD203B41FA5}">
                      <a16:colId xmlns:a16="http://schemas.microsoft.com/office/drawing/2014/main" val="1872251935"/>
                    </a:ext>
                  </a:extLst>
                </a:gridCol>
                <a:gridCol w="1525384">
                  <a:extLst>
                    <a:ext uri="{9D8B030D-6E8A-4147-A177-3AD203B41FA5}">
                      <a16:colId xmlns:a16="http://schemas.microsoft.com/office/drawing/2014/main" val="2848322169"/>
                    </a:ext>
                  </a:extLst>
                </a:gridCol>
                <a:gridCol w="1407785">
                  <a:extLst>
                    <a:ext uri="{9D8B030D-6E8A-4147-A177-3AD203B41FA5}">
                      <a16:colId xmlns:a16="http://schemas.microsoft.com/office/drawing/2014/main" val="2779969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9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4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37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9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7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7AC1B61-554A-424C-A750-DB99973FF9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9270852"/>
                  </p:ext>
                </p:extLst>
              </p:nvPr>
            </p:nvGraphicFramePr>
            <p:xfrm flipH="1">
              <a:off x="6260958" y="283726"/>
              <a:ext cx="249946" cy="255898"/>
            </p:xfrm>
            <a:graphic>
              <a:graphicData uri="http://schemas.microsoft.com/office/powerpoint/2016/slidezoom">
                <pslz:sldZm>
                  <pslz:sldZmObj sldId="301" cId="0">
                    <pslz:zmPr id="{551948BE-DC89-4746-83EA-24F6E30D6DD8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249946" cy="25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7AC1B61-554A-424C-A750-DB99973FF9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260958" y="283726"/>
                <a:ext cx="249946" cy="25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1C5CD38-8519-4702-86EA-2FC61E661D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1C5CD38-8519-4702-86EA-2FC61E661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14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568249-B121-470D-A7C8-10530814B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88058"/>
              </p:ext>
            </p:extLst>
          </p:nvPr>
        </p:nvGraphicFramePr>
        <p:xfrm>
          <a:off x="311150" y="1559823"/>
          <a:ext cx="8521700" cy="1125984"/>
        </p:xfrm>
        <a:graphic>
          <a:graphicData uri="http://schemas.openxmlformats.org/drawingml/2006/table">
            <a:tbl>
              <a:tblPr firstRow="1" firstCol="1" bandRow="1">
                <a:tableStyleId>{E1C243BC-058C-4E4D-9738-49972C0C038E}</a:tableStyleId>
              </a:tblPr>
              <a:tblGrid>
                <a:gridCol w="2532649">
                  <a:extLst>
                    <a:ext uri="{9D8B030D-6E8A-4147-A177-3AD203B41FA5}">
                      <a16:colId xmlns:a16="http://schemas.microsoft.com/office/drawing/2014/main" val="2210048560"/>
                    </a:ext>
                  </a:extLst>
                </a:gridCol>
                <a:gridCol w="1620827">
                  <a:extLst>
                    <a:ext uri="{9D8B030D-6E8A-4147-A177-3AD203B41FA5}">
                      <a16:colId xmlns:a16="http://schemas.microsoft.com/office/drawing/2014/main" val="2609685093"/>
                    </a:ext>
                  </a:extLst>
                </a:gridCol>
                <a:gridCol w="1648097">
                  <a:extLst>
                    <a:ext uri="{9D8B030D-6E8A-4147-A177-3AD203B41FA5}">
                      <a16:colId xmlns:a16="http://schemas.microsoft.com/office/drawing/2014/main" val="246848348"/>
                    </a:ext>
                  </a:extLst>
                </a:gridCol>
                <a:gridCol w="1162360">
                  <a:extLst>
                    <a:ext uri="{9D8B030D-6E8A-4147-A177-3AD203B41FA5}">
                      <a16:colId xmlns:a16="http://schemas.microsoft.com/office/drawing/2014/main" val="3670744434"/>
                    </a:ext>
                  </a:extLst>
                </a:gridCol>
                <a:gridCol w="1557767">
                  <a:extLst>
                    <a:ext uri="{9D8B030D-6E8A-4147-A177-3AD203B41FA5}">
                      <a16:colId xmlns:a16="http://schemas.microsoft.com/office/drawing/2014/main" val="1169715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76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1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0.91666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3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599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DF94AA-1FD8-41CF-90A0-A8C4A44D7C99}"/>
              </a:ext>
            </a:extLst>
          </p:cNvPr>
          <p:cNvSpPr txBox="1"/>
          <p:nvPr/>
        </p:nvSpPr>
        <p:spPr>
          <a:xfrm>
            <a:off x="540287" y="3256156"/>
            <a:ext cx="80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Maven Pro" panose="020B0604020202020204" charset="0"/>
              </a:rPr>
              <a:t>Các mô hình được sử dụng hoạt động tốt trên tập dữ liệu với F1-score &gt; 0.9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B7C98901-A7F7-4A10-9090-01CFA43E59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7C98901-A7F7-4A10-9090-01CFA43E59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85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908488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/>
              <a:t>Các thuộc tính bộ dữ liệu: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Customer ID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Annual Inc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80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Spending Score</a:t>
            </a:r>
            <a:endParaRPr lang="en-US" sz="180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0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CD9BF760-51F8-4688-8579-8124735FC1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2095439"/>
                  </p:ext>
                </p:extLst>
              </p:nvPr>
            </p:nvGraphicFramePr>
            <p:xfrm>
              <a:off x="6424567" y="298887"/>
              <a:ext cx="291509" cy="298450"/>
            </p:xfrm>
            <a:graphic>
              <a:graphicData uri="http://schemas.microsoft.com/office/powerpoint/2016/sectionzoom">
                <psez:sectionZm>
                  <psez:sectionZmObj sectionId="{9C28483A-8F98-4E4C-AA82-10294DCD1E74}">
                    <psez:zmPr id="{2C4D9C0B-B2BE-446F-BB3B-99467A659001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1509" cy="298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D9BF760-51F8-4688-8579-8124735FC1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567" y="298887"/>
                <a:ext cx="291509" cy="298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B94CD46-0978-4F87-A827-BC47C655E7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0948473"/>
                  </p:ext>
                </p:extLst>
              </p:nvPr>
            </p:nvGraphicFramePr>
            <p:xfrm>
              <a:off x="8085628" y="787090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94CD46-0978-4F87-A827-BC47C655E7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5628" y="787090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2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81654" y="300445"/>
            <a:ext cx="553664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 panose="020B0604020202020204" charset="0"/>
              </a:rPr>
              <a:t>PHƯƠNG PHÁP SỬ DỤNG</a:t>
            </a:r>
            <a:endParaRPr b="1">
              <a:latin typeface="Maven Pro" panose="020B060402020202020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9AEA451E-A777-46AC-8005-0DD2103A6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3225001"/>
                  </p:ext>
                </p:extLst>
              </p:nvPr>
            </p:nvGraphicFramePr>
            <p:xfrm>
              <a:off x="3265843" y="878247"/>
              <a:ext cx="2612314" cy="1998356"/>
            </p:xfrm>
            <a:graphic>
              <a:graphicData uri="http://schemas.microsoft.com/office/powerpoint/2016/slidezoom">
                <pslz:sldZm>
                  <pslz:sldZmObj sldId="307" cId="1371493880">
                    <pslz:zmPr id="{6A16E384-7B89-41C8-B5F6-50C5F300F727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Slide Zoom 3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AEA451E-A777-46AC-8005-0DD2103A6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843" y="878247"/>
                <a:ext cx="2612314" cy="199835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881A0B39-56CE-4B9F-9402-D23972CC73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4169935"/>
                  </p:ext>
                </p:extLst>
              </p:nvPr>
            </p:nvGraphicFramePr>
            <p:xfrm>
              <a:off x="1900362" y="2981402"/>
              <a:ext cx="2446370" cy="1998358"/>
            </p:xfrm>
            <a:graphic>
              <a:graphicData uri="http://schemas.microsoft.com/office/powerpoint/2016/slidezoom">
                <pslz:sldZm>
                  <pslz:sldZmObj sldId="306" cId="3819273972">
                    <pslz:zmPr id="{B2E10AF8-18F0-4DA6-8AAF-01F8ED5704E6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6370" cy="199835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Slide Zoom 4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81A0B39-56CE-4B9F-9402-D23972CC7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0362" y="2981402"/>
                <a:ext cx="2446370" cy="1998358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7AA77DB7-2EC3-43BA-A292-37D847D12D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475296"/>
                  </p:ext>
                </p:extLst>
              </p:nvPr>
            </p:nvGraphicFramePr>
            <p:xfrm>
              <a:off x="5030690" y="2981404"/>
              <a:ext cx="2612314" cy="1998356"/>
            </p:xfrm>
            <a:graphic>
              <a:graphicData uri="http://schemas.microsoft.com/office/powerpoint/2016/slidezoom">
                <pslz:sldZm>
                  <pslz:sldZmObj sldId="308" cId="3904283796">
                    <pslz:zmPr id="{96B7E370-2097-44E9-A9BB-F31ABDD788D6}" returnToParent="0" imageType="cover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Slide Zoom 5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A77DB7-2EC3-43BA-A292-37D847D12D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0690" y="2981404"/>
                <a:ext cx="2612314" cy="1998356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7804329-EBEE-4A6B-9670-AAD5DF5C20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071319"/>
                  </p:ext>
                </p:extLst>
              </p:nvPr>
            </p:nvGraphicFramePr>
            <p:xfrm>
              <a:off x="6259301" y="878243"/>
              <a:ext cx="2612314" cy="1998360"/>
            </p:xfrm>
            <a:graphic>
              <a:graphicData uri="http://schemas.microsoft.com/office/powerpoint/2016/slidezoom">
                <pslz:sldZm>
                  <pslz:sldZmObj sldId="298" cId="2887411559">
                    <pslz:zmPr id="{EF7C90AD-3069-4E7F-82FE-FEAA5CCC9E85}" returnToParent="0" imageType="cover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314" cy="199836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27804329-EBEE-4A6B-9670-AAD5DF5C20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9301" y="878243"/>
                <a:ext cx="2612314" cy="1998360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88597BC-92F6-41A4-A211-7A7785CCF7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F88597BC-92F6-41A4-A211-7A7785CCF7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3386807-4288-497D-A665-FB5768232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2939373"/>
                  </p:ext>
                </p:extLst>
              </p:nvPr>
            </p:nvGraphicFramePr>
            <p:xfrm>
              <a:off x="355121" y="857204"/>
              <a:ext cx="2528171" cy="2064062"/>
            </p:xfrm>
            <a:graphic>
              <a:graphicData uri="http://schemas.microsoft.com/office/powerpoint/2016/slidezoom">
                <pslz:sldZm>
                  <pslz:sldZmObj sldId="309" cId="2779331356">
                    <pslz:zmPr id="{2E839132-DC60-492A-AFF2-4E409F84A87B}" returnToParent="0" imageType="cover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8171" cy="206406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2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33386807-4288-497D-A665-FB5768232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121" y="857204"/>
                <a:ext cx="2528171" cy="2064062"/>
              </a:xfrm>
              <a:prstGeom prst="rect">
                <a:avLst/>
              </a:prstGeom>
              <a:ln w="3175">
                <a:solidFill>
                  <a:schemeClr val="bg2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88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28B56D-8C37-4457-BF92-E27519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78" y="1368304"/>
            <a:ext cx="3423870" cy="256790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AE6E2D7-862A-4BCB-A7B8-228109BCBA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E6E2D7-862A-4BCB-A7B8-228109BCBA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A6EF0141-F295-4F6F-A053-3D2B4B58C8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9424091"/>
                  </p:ext>
                </p:extLst>
              </p:nvPr>
            </p:nvGraphicFramePr>
            <p:xfrm>
              <a:off x="6397283" y="201143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EF0141-F295-4F6F-A053-3D2B4B58C8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7283" y="201143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Google Shape;466;p26">
            <a:extLst>
              <a:ext uri="{FF2B5EF4-FFF2-40B4-BE49-F238E27FC236}">
                <a16:creationId xmlns:a16="http://schemas.microsoft.com/office/drawing/2014/main" id="{8F1836AA-CAC5-4357-8E99-0DD23A4076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73347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K-MEAN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70DE6BFC-E6CC-492B-A51D-B126588A62A7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Học không giám sát</a:t>
            </a:r>
            <a:endParaRPr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B14224E6-A867-4488-A33E-E5A4AB1978AB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Các điểm dữ liệu không có nhãn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FD2BE8C8-6CDA-45EC-BDF6-4058A95CCD34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Phụ thuộc vào số cụm K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0A72391D-2F06-4719-B038-87ADE6429DB4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Dễ dàng cài đặt</a:t>
            </a:r>
            <a:endParaRPr b="1"/>
          </a:p>
        </p:txBody>
      </p:sp>
      <p:sp>
        <p:nvSpPr>
          <p:cNvPr id="24" name="Google Shape;1704;p52" descr="Timeline background shape">
            <a:extLst>
              <a:ext uri="{FF2B5EF4-FFF2-40B4-BE49-F238E27FC236}">
                <a16:creationId xmlns:a16="http://schemas.microsoft.com/office/drawing/2014/main" id="{5547585B-C707-4D3B-B906-C9BFE19913D5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Đảm bảo hội tụ</a:t>
            </a:r>
            <a:endParaRPr lang="en-US" b="1"/>
          </a:p>
        </p:txBody>
      </p:sp>
      <p:sp>
        <p:nvSpPr>
          <p:cNvPr id="25" name="Google Shape;1704;p52" descr="Timeline background shape">
            <a:extLst>
              <a:ext uri="{FF2B5EF4-FFF2-40B4-BE49-F238E27FC236}">
                <a16:creationId xmlns:a16="http://schemas.microsoft.com/office/drawing/2014/main" id="{239FAAA5-2BE6-4769-B1D1-B1822FBB36E5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Bộ dữ liệu lớn</a:t>
            </a:r>
            <a:endParaRPr b="1"/>
          </a:p>
        </p:txBody>
      </p:sp>
      <p:sp>
        <p:nvSpPr>
          <p:cNvPr id="26" name="Google Shape;1704;p52" descr="Timeline background shape">
            <a:extLst>
              <a:ext uri="{FF2B5EF4-FFF2-40B4-BE49-F238E27FC236}">
                <a16:creationId xmlns:a16="http://schemas.microsoft.com/office/drawing/2014/main" id="{ABD0F80D-F93F-4702-86FA-3882769DA483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chạy nếu có cụm nằm trong </a:t>
            </a:r>
            <a:endParaRPr b="1"/>
          </a:p>
        </p:txBody>
      </p:sp>
      <p:sp>
        <p:nvSpPr>
          <p:cNvPr id="27" name="Google Shape;1704;p52" descr="Timeline background shape">
            <a:extLst>
              <a:ext uri="{FF2B5EF4-FFF2-40B4-BE49-F238E27FC236}">
                <a16:creationId xmlns:a16="http://schemas.microsoft.com/office/drawing/2014/main" id="{A17000F5-F7F0-4B06-9ECB-9F500862D22A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tốt nếu có dữ liệu ouliers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7793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73347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CÂY QUYẾT ĐỊNH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70F566-DA21-4682-827A-F432C0AA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481406"/>
            <a:ext cx="3603048" cy="288243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FE97F2D4-4263-47A6-956D-F3D3306FF0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E97F2D4-4263-47A6-956D-F3D3306FF0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91B39FD-BCB6-4799-BBED-BBD5FB5C63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5645273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91B39FD-BCB6-4799-BBED-BBD5FB5C6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D59C8F89-F08B-4724-A086-554958D11AC2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Dữ liệu định tính và định lượng</a:t>
            </a:r>
            <a:endParaRPr b="1"/>
          </a:p>
        </p:txBody>
      </p:sp>
      <p:sp>
        <p:nvSpPr>
          <p:cNvPr id="17" name="Google Shape;1704;p52" descr="Timeline background shape">
            <a:extLst>
              <a:ext uri="{FF2B5EF4-FFF2-40B4-BE49-F238E27FC236}">
                <a16:creationId xmlns:a16="http://schemas.microsoft.com/office/drawing/2014/main" id="{7A61C26B-0D10-445E-8850-63CD73079192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b="1"/>
          </a:p>
        </p:txBody>
      </p:sp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F067F848-FADB-4B5F-B118-F6A12EE1DCDA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Thuật toán ID3, C4.5, CART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19" name="Google Shape;1704;p52" descr="Timeline background shape">
            <a:extLst>
              <a:ext uri="{FF2B5EF4-FFF2-40B4-BE49-F238E27FC236}">
                <a16:creationId xmlns:a16="http://schemas.microsoft.com/office/drawing/2014/main" id="{7CE1BFE5-1830-4DF2-AB65-8AFF3E3DB333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Entropy, Gini, Max Depth</a:t>
            </a:r>
            <a:endParaRPr b="1"/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4D82687E-E475-4D0D-BF04-2536B2076D00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Không cần chuẩn hoá dữ liệu</a:t>
            </a:r>
            <a:endParaRPr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33074495-7798-4B88-9506-3796ACB720D8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Bộ dữ liệu lớn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2B6D106E-AFE6-4397-8C00-DBD112350F6F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Dễ trực quan hoá</a:t>
            </a:r>
            <a:endParaRPr b="1"/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928AD708-0D4F-4B2D-9D5E-A3B97E3F6708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Có thể gây ra overfitting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3714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8524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RỪNG NGẪU NHIÊN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A52ADDCF-92D9-4DC7-80F8-879DC9DB03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801049"/>
                  </p:ext>
                </p:extLst>
              </p:nvPr>
            </p:nvGraphicFramePr>
            <p:xfrm>
              <a:off x="8075835" y="4104792"/>
              <a:ext cx="819779" cy="819779"/>
            </p:xfrm>
            <a:graphic>
              <a:graphicData uri="http://schemas.microsoft.com/office/powerpoint/2016/sectionzoom">
                <psez:sectionZm>
                  <psez:sectionZmObj sectionId="{CCF29FF0-1F7D-411A-A97E-9517CAD3790D}">
                    <psez:zmPr id="{2724CBAF-1CB1-4AC9-85E2-7BE26FB9B61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9779" cy="81977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52ADDCF-92D9-4DC7-80F8-879DC9DB03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75835" y="4104792"/>
                <a:ext cx="819779" cy="819779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</p:pic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E675CDB-9D24-469A-BFB6-E57DDBEA8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6414" y="1675241"/>
            <a:ext cx="3669200" cy="221810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14132BF-B62C-4456-B115-97251F7F83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14132BF-B62C-4456-B115-97251F7F8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C3E2D19-8BF6-4800-9690-361D220D0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3E2D19-8BF6-4800-9690-361D220D0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Google Shape;1704;p52" descr="Timeline background shape">
            <a:extLst>
              <a:ext uri="{FF2B5EF4-FFF2-40B4-BE49-F238E27FC236}">
                <a16:creationId xmlns:a16="http://schemas.microsoft.com/office/drawing/2014/main" id="{641F6032-745F-4B62-9266-96AF3AB5D009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Dựa trên thuật toán Cây quyết định</a:t>
            </a:r>
            <a:endParaRPr b="1"/>
          </a:p>
        </p:txBody>
      </p:sp>
      <p:sp>
        <p:nvSpPr>
          <p:cNvPr id="13" name="Google Shape;1704;p52" descr="Timeline background shape">
            <a:extLst>
              <a:ext uri="{FF2B5EF4-FFF2-40B4-BE49-F238E27FC236}">
                <a16:creationId xmlns:a16="http://schemas.microsoft.com/office/drawing/2014/main" id="{98FAE728-492D-4B44-BC64-14CCAABC174F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lang="en-US" b="1"/>
          </a:p>
        </p:txBody>
      </p:sp>
      <p:sp>
        <p:nvSpPr>
          <p:cNvPr id="14" name="Google Shape;1704;p52" descr="Timeline background shape">
            <a:extLst>
              <a:ext uri="{FF2B5EF4-FFF2-40B4-BE49-F238E27FC236}">
                <a16:creationId xmlns:a16="http://schemas.microsoft.com/office/drawing/2014/main" id="{EE907F12-9CD0-4DA7-9B72-57E620DF3E1B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Cây quyết định tạo ngẫu nhiên</a:t>
            </a:r>
            <a:endParaRPr b="1">
              <a:solidFill>
                <a:schemeClr val="bg1"/>
              </a:solidFill>
              <a:latin typeface="Maven Pro" panose="020B0604020202020204" charset="-93"/>
            </a:endParaRPr>
          </a:p>
        </p:txBody>
      </p:sp>
      <p:sp>
        <p:nvSpPr>
          <p:cNvPr id="15" name="Google Shape;1704;p52" descr="Timeline background shape">
            <a:extLst>
              <a:ext uri="{FF2B5EF4-FFF2-40B4-BE49-F238E27FC236}">
                <a16:creationId xmlns:a16="http://schemas.microsoft.com/office/drawing/2014/main" id="{2CA4CBB9-F111-4721-9798-A8BD08996636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Khắc phục hạn chế overfitting</a:t>
            </a:r>
          </a:p>
        </p:txBody>
      </p:sp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9C72AB3B-4240-4C04-9D48-2CD23D6953EF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Low bias và low variance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8874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PHƯƠNG PHÁP KNN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E694-1910-467E-8B47-F55AF3411D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25" y="1541506"/>
            <a:ext cx="3558540" cy="23375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770B6F7-2D9B-45A6-8DF5-D72E4FB90E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601463"/>
                  </p:ext>
                </p:extLst>
              </p:nvPr>
            </p:nvGraphicFramePr>
            <p:xfrm>
              <a:off x="8085628" y="779656"/>
              <a:ext cx="270353" cy="283869"/>
            </p:xfrm>
            <a:graphic>
              <a:graphicData uri="http://schemas.microsoft.com/office/powerpoint/2016/slidezoom">
                <pslz:sldZm>
                  <pslz:sldZmObj sldId="304" cId="2946043168">
                    <pslz:zmPr id="{B04A9AFA-FA7B-4B00-8EBF-877E84857104}" returnToParent="0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353" cy="2838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70B6F7-2D9B-45A6-8DF5-D72E4FB90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28" y="779656"/>
                <a:ext cx="270353" cy="2838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9F1B94F-EBCE-4EFA-BF61-78573DDABD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544004"/>
                  </p:ext>
                </p:extLst>
              </p:nvPr>
            </p:nvGraphicFramePr>
            <p:xfrm>
              <a:off x="6352679" y="269068"/>
              <a:ext cx="278580" cy="285213"/>
            </p:xfrm>
            <a:graphic>
              <a:graphicData uri="http://schemas.microsoft.com/office/powerpoint/2016/slidezoom">
                <pslz:sldZm>
                  <pslz:sldZmObj sldId="299" cId="1050886601">
                    <pslz:zmPr id="{9EEC1FD5-CC74-4844-8EA7-FD6750FEF9FD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8580" cy="2852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9F1B94F-EBCE-4EFA-BF61-78573DDABD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679" y="269068"/>
                <a:ext cx="278580" cy="2852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1AA685CD-88BB-49C9-AA18-205D38AA1911}"/>
              </a:ext>
            </a:extLst>
          </p:cNvPr>
          <p:cNvSpPr/>
          <p:nvPr/>
        </p:nvSpPr>
        <p:spPr>
          <a:xfrm>
            <a:off x="618825" y="1142097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Đơn giản nhất</a:t>
            </a:r>
            <a:endParaRPr b="1"/>
          </a:p>
        </p:txBody>
      </p:sp>
      <p:sp>
        <p:nvSpPr>
          <p:cNvPr id="19" name="Google Shape;1704;p52" descr="Timeline background shape">
            <a:extLst>
              <a:ext uri="{FF2B5EF4-FFF2-40B4-BE49-F238E27FC236}">
                <a16:creationId xmlns:a16="http://schemas.microsoft.com/office/drawing/2014/main" id="{025ADAAB-693A-4A7A-ACA8-B69789F0FFF0}"/>
              </a:ext>
            </a:extLst>
          </p:cNvPr>
          <p:cNvSpPr/>
          <p:nvPr/>
        </p:nvSpPr>
        <p:spPr>
          <a:xfrm>
            <a:off x="618825" y="163402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Kết quả dựa trên K điểm gần nhất</a:t>
            </a:r>
            <a:endParaRPr b="1"/>
          </a:p>
        </p:txBody>
      </p:sp>
      <p:sp>
        <p:nvSpPr>
          <p:cNvPr id="20" name="Google Shape;1704;p52" descr="Timeline background shape">
            <a:extLst>
              <a:ext uri="{FF2B5EF4-FFF2-40B4-BE49-F238E27FC236}">
                <a16:creationId xmlns:a16="http://schemas.microsoft.com/office/drawing/2014/main" id="{9F83DC7A-97F7-43F6-97D9-605CE51D9D90}"/>
              </a:ext>
            </a:extLst>
          </p:cNvPr>
          <p:cNvSpPr/>
          <p:nvPr/>
        </p:nvSpPr>
        <p:spPr>
          <a:xfrm>
            <a:off x="618825" y="2122678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Classification và Regression</a:t>
            </a:r>
            <a:endParaRPr lang="en-US" b="1"/>
          </a:p>
        </p:txBody>
      </p:sp>
      <p:sp>
        <p:nvSpPr>
          <p:cNvPr id="21" name="Google Shape;1704;p52" descr="Timeline background shape">
            <a:extLst>
              <a:ext uri="{FF2B5EF4-FFF2-40B4-BE49-F238E27FC236}">
                <a16:creationId xmlns:a16="http://schemas.microsoft.com/office/drawing/2014/main" id="{847C5206-D127-4D35-A791-DD20C11634D5}"/>
              </a:ext>
            </a:extLst>
          </p:cNvPr>
          <p:cNvSpPr/>
          <p:nvPr/>
        </p:nvSpPr>
        <p:spPr>
          <a:xfrm>
            <a:off x="618825" y="2619369"/>
            <a:ext cx="3559106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Maven Pro" panose="020B0604020202020204" charset="-93"/>
              </a:rPr>
              <a:t>Xử lý tốt trên tập dữ liệu nhiễu</a:t>
            </a:r>
            <a:endParaRPr b="1"/>
          </a:p>
        </p:txBody>
      </p:sp>
      <p:sp>
        <p:nvSpPr>
          <p:cNvPr id="22" name="Google Shape;1704;p52" descr="Timeline background shape">
            <a:extLst>
              <a:ext uri="{FF2B5EF4-FFF2-40B4-BE49-F238E27FC236}">
                <a16:creationId xmlns:a16="http://schemas.microsoft.com/office/drawing/2014/main" id="{3D9674D7-45B7-475F-916D-2AEF6FA72A0B}"/>
              </a:ext>
            </a:extLst>
          </p:cNvPr>
          <p:cNvSpPr/>
          <p:nvPr/>
        </p:nvSpPr>
        <p:spPr>
          <a:xfrm>
            <a:off x="618825" y="3106541"/>
            <a:ext cx="3559106" cy="3393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Nhạy cảm với dữ liệu nhiễu nếu K nhỏ</a:t>
            </a:r>
            <a:endParaRPr b="1"/>
          </a:p>
        </p:txBody>
      </p:sp>
      <p:sp>
        <p:nvSpPr>
          <p:cNvPr id="23" name="Google Shape;1704;p52" descr="Timeline background shape">
            <a:extLst>
              <a:ext uri="{FF2B5EF4-FFF2-40B4-BE49-F238E27FC236}">
                <a16:creationId xmlns:a16="http://schemas.microsoft.com/office/drawing/2014/main" id="{3684BB3E-DC0B-4324-B729-8EC8E88D3F75}"/>
              </a:ext>
            </a:extLst>
          </p:cNvPr>
          <p:cNvSpPr/>
          <p:nvPr/>
        </p:nvSpPr>
        <p:spPr>
          <a:xfrm>
            <a:off x="618825" y="3593714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Độ phức tạp bằng 0</a:t>
            </a:r>
            <a:endParaRPr b="1"/>
          </a:p>
        </p:txBody>
      </p:sp>
      <p:sp>
        <p:nvSpPr>
          <p:cNvPr id="24" name="Google Shape;1704;p52" descr="Timeline background shape">
            <a:extLst>
              <a:ext uri="{FF2B5EF4-FFF2-40B4-BE49-F238E27FC236}">
                <a16:creationId xmlns:a16="http://schemas.microsoft.com/office/drawing/2014/main" id="{99EBA5D1-44F0-427F-A191-2F2F19192E11}"/>
              </a:ext>
            </a:extLst>
          </p:cNvPr>
          <p:cNvSpPr/>
          <p:nvPr/>
        </p:nvSpPr>
        <p:spPr>
          <a:xfrm>
            <a:off x="618825" y="4090405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Quá trình tính toán tốn thời gian</a:t>
            </a:r>
            <a:endParaRPr b="1"/>
          </a:p>
        </p:txBody>
      </p:sp>
      <p:sp>
        <p:nvSpPr>
          <p:cNvPr id="25" name="Google Shape;1704;p52" descr="Timeline background shape">
            <a:extLst>
              <a:ext uri="{FF2B5EF4-FFF2-40B4-BE49-F238E27FC236}">
                <a16:creationId xmlns:a16="http://schemas.microsoft.com/office/drawing/2014/main" id="{3522DCD6-C282-4D40-9D0D-362F6C5FFC97}"/>
              </a:ext>
            </a:extLst>
          </p:cNvPr>
          <p:cNvSpPr/>
          <p:nvPr/>
        </p:nvSpPr>
        <p:spPr>
          <a:xfrm>
            <a:off x="618825" y="4587096"/>
            <a:ext cx="3603048" cy="33931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Maven Pro" panose="020B0604020202020204" charset="-93"/>
              </a:rPr>
              <a:t>Dữ liệu lớn ảnh hưởng đến hiệu năng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8192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905</Words>
  <Application>Microsoft Office PowerPoint</Application>
  <PresentationFormat>On-screen Show (16:9)</PresentationFormat>
  <Paragraphs>280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Advent Pro SemiBold</vt:lpstr>
      <vt:lpstr>Times New Roman</vt:lpstr>
      <vt:lpstr>Arial</vt:lpstr>
      <vt:lpstr>Maven Pro</vt:lpstr>
      <vt:lpstr>Courier New</vt:lpstr>
      <vt:lpstr>Nunito Light</vt:lpstr>
      <vt:lpstr>Calibri</vt:lpstr>
      <vt:lpstr>Fira Sans Extra Condensed Medium</vt:lpstr>
      <vt:lpstr>Share Tech</vt:lpstr>
      <vt:lpstr>Livvic Light</vt:lpstr>
      <vt:lpstr>Symbol</vt:lpstr>
      <vt:lpstr>Cambria</vt:lpstr>
      <vt:lpstr>Data Science Consulting by Slidesgo</vt:lpstr>
      <vt:lpstr>PowerPoint Presentation</vt:lpstr>
      <vt:lpstr>PowerPoint Presentation</vt:lpstr>
      <vt:lpstr>DATASET</vt:lpstr>
      <vt:lpstr>DATASET</vt:lpstr>
      <vt:lpstr>PHƯƠNG PHÁP SỬ DỤNG</vt:lpstr>
      <vt:lpstr>PHƯƠNG PHÁP K-MEAN</vt:lpstr>
      <vt:lpstr>PHƯƠNG PHÁP CÂY QUYẾT ĐỊNH</vt:lpstr>
      <vt:lpstr>PHƯƠNG PHÁP RỪNG NGẪU NHIÊN</vt:lpstr>
      <vt:lpstr>PHƯƠNG PHÁP KNN</vt:lpstr>
      <vt:lpstr>PHƯƠNG PHÁP ĐÁNH GIÁ</vt:lpstr>
      <vt:lpstr>XÂY DỰNG MÔ HÌNH</vt:lpstr>
      <vt:lpstr>OUR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MÔ HÌNH</vt:lpstr>
      <vt:lpstr>PHƯƠNG PHÁP KHUỶU TAY (ELBOW METHOD)</vt:lpstr>
      <vt:lpstr>THUẬT TOÁN K-MEAN</vt:lpstr>
      <vt:lpstr>THUẬT TOÁN K-MEAN</vt:lpstr>
      <vt:lpstr>DỰ ĐOÁN KHÁCH HÀNG</vt:lpstr>
      <vt:lpstr>DỰ ĐOÁN KHÁCH HÀNG</vt:lpstr>
      <vt:lpstr>ĐÁNH GIÁ MÔ HÌNH</vt:lpstr>
      <vt:lpstr>CONFUSION MATRIX</vt:lpstr>
      <vt:lpstr>CLASSIFICATION REPORT</vt:lpstr>
      <vt:lpstr>CONFUSION MATRIX</vt:lpstr>
      <vt:lpstr>CLASSIFICATION REPORT</vt:lpstr>
      <vt:lpstr>CONFUSION MATRIX</vt:lpstr>
      <vt:lpstr>CLASSIFICATION REPORT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MÔ HÌNH  PHÂN KHÚC KHÁCH HÀNG</dc:title>
  <dc:creator>Trần Phú</dc:creator>
  <cp:lastModifiedBy>Trần Nam</cp:lastModifiedBy>
  <cp:revision>54</cp:revision>
  <dcterms:modified xsi:type="dcterms:W3CDTF">2021-06-30T05:26:32Z</dcterms:modified>
</cp:coreProperties>
</file>