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CC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50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C5607-7701-4805-9CE3-F9D2CD9FF3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Promotion Microservice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Why 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TO?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/>
          </a:bodyPr>
          <a:lstStyle/>
          <a:p>
            <a:r>
              <a:rPr lang="en-US" sz="2400" smtClean="0"/>
              <a:t>Use the APIs.</a:t>
            </a:r>
          </a:p>
          <a:p>
            <a:r>
              <a:rPr lang="en-US" sz="2400" smtClean="0"/>
              <a:t>Create object to map request and response (no need table in database).</a:t>
            </a:r>
          </a:p>
          <a:p>
            <a:r>
              <a:rPr lang="en-US" sz="2400" smtClean="0"/>
              <a:t>Use information in mapped object to do another works.</a:t>
            </a:r>
          </a:p>
          <a:p>
            <a:r>
              <a:rPr lang="en-US" sz="2400" smtClean="0"/>
              <a:t>Synchoronize data between 2 services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How to use the service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1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677" y="2110085"/>
            <a:ext cx="2736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END</a:t>
            </a:r>
            <a:endParaRPr 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smtClean="0"/>
              <a:t>Current status of our system</a:t>
            </a:r>
            <a:endParaRPr lang="en-US" sz="2400"/>
          </a:p>
          <a:p>
            <a:pPr algn="l"/>
            <a:r>
              <a:rPr lang="en-US" sz="2400" smtClean="0"/>
              <a:t>Why microservice will be useful for Promotion business?</a:t>
            </a:r>
            <a:endParaRPr lang="en-US" sz="2400"/>
          </a:p>
          <a:p>
            <a:pPr algn="l"/>
            <a:r>
              <a:rPr lang="en-US" sz="2400" smtClean="0"/>
              <a:t>How to?</a:t>
            </a:r>
            <a:endParaRPr lang="en-US" sz="2400"/>
          </a:p>
          <a:p>
            <a:pPr algn="l"/>
            <a:endParaRPr lang="en-US" sz="240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CURRENT STATUS OF OUR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Monolithic (nguyên khối) system.</a:t>
            </a:r>
          </a:p>
          <a:p>
            <a:r>
              <a:rPr lang="en-US" sz="2400" smtClean="0"/>
              <a:t>Many business work together in 1 database.</a:t>
            </a:r>
            <a:endParaRPr lang="en-US" sz="2400"/>
          </a:p>
          <a:p>
            <a:r>
              <a:rPr lang="en-US" sz="2400" smtClean="0"/>
              <a:t>The system is growing bigger and bigger.</a:t>
            </a:r>
          </a:p>
          <a:p>
            <a:r>
              <a:rPr lang="en-US" sz="2400" smtClean="0"/>
              <a:t>Stick to a single technology and programming style.</a:t>
            </a:r>
            <a:endParaRPr lang="en-US" sz="2400"/>
          </a:p>
          <a:p>
            <a:r>
              <a:rPr lang="en-US" sz="2400" smtClean="0"/>
              <a:t>The ability of extension is becoming more complex.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System status: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CURRENT STATUS OF OUR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/>
          </a:bodyPr>
          <a:lstStyle/>
          <a:p>
            <a:r>
              <a:rPr lang="en-US" sz="2400" smtClean="0"/>
              <a:t>Each attemp to extend a business will lead to expension of </a:t>
            </a:r>
            <a:r>
              <a:rPr lang="en-US" sz="2400" b="1" smtClean="0"/>
              <a:t>database</a:t>
            </a:r>
            <a:r>
              <a:rPr lang="en-US" sz="2400" smtClean="0"/>
              <a:t> as well as </a:t>
            </a:r>
            <a:r>
              <a:rPr lang="en-US" sz="2400" b="1" smtClean="0"/>
              <a:t>logic processing</a:t>
            </a:r>
            <a:r>
              <a:rPr lang="en-US" sz="2400" smtClean="0"/>
              <a:t> </a:t>
            </a:r>
            <a:r>
              <a:rPr lang="en-US" sz="2400" b="1" smtClean="0"/>
              <a:t>in code</a:t>
            </a:r>
            <a:r>
              <a:rPr lang="en-US" sz="2400" smtClean="0"/>
              <a:t>.</a:t>
            </a:r>
          </a:p>
          <a:p>
            <a:r>
              <a:rPr lang="en-US" sz="2400" smtClean="0"/>
              <a:t>We don’t ensure that a single change in an area will affect the others or not.</a:t>
            </a:r>
          </a:p>
          <a:p>
            <a:pPr marL="0" indent="0">
              <a:buNone/>
            </a:pP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b="1" smtClean="0">
                <a:sym typeface="Wingdings" pitchFamily="2" charset="2"/>
              </a:rPr>
              <a:t>Maintanence </a:t>
            </a:r>
            <a:r>
              <a:rPr lang="en-US" sz="2400" smtClean="0">
                <a:sym typeface="Wingdings" pitchFamily="2" charset="2"/>
              </a:rPr>
              <a:t>and </a:t>
            </a:r>
            <a:r>
              <a:rPr lang="en-US" sz="2400" b="1" smtClean="0">
                <a:sym typeface="Wingdings" pitchFamily="2" charset="2"/>
              </a:rPr>
              <a:t>Management </a:t>
            </a:r>
            <a:r>
              <a:rPr lang="en-US" sz="2400" smtClean="0">
                <a:sym typeface="Wingdings" pitchFamily="2" charset="2"/>
              </a:rPr>
              <a:t>becomes more difficult and more potential to have errors</a:t>
            </a:r>
            <a:endParaRPr lang="en-US" sz="2400" b="1" smtClean="0"/>
          </a:p>
          <a:p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Extension problems: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WHY MICROSERVICE?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/>
          </a:bodyPr>
          <a:lstStyle/>
          <a:p>
            <a:r>
              <a:rPr lang="en-US" sz="2400" smtClean="0"/>
              <a:t>More flexible in extension of logic and database (seperated)</a:t>
            </a:r>
          </a:p>
          <a:p>
            <a:r>
              <a:rPr lang="en-US" sz="2400" smtClean="0"/>
              <a:t>More loose coupling: the service is used through interface (or REST API) without knowing of the underlying process.</a:t>
            </a:r>
          </a:p>
          <a:p>
            <a:r>
              <a:rPr lang="en-US" sz="2400" smtClean="0"/>
              <a:t>Bug detected through request and response data. </a:t>
            </a:r>
          </a:p>
          <a:p>
            <a:r>
              <a:rPr lang="en-US" sz="2400" smtClean="0"/>
              <a:t>Parallel improvement, less dependent.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Microservice advantages: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6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WHY MICROSERVICE?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/>
          </a:bodyPr>
          <a:lstStyle/>
          <a:p>
            <a:r>
              <a:rPr lang="en-US" sz="2400" smtClean="0"/>
              <a:t>Load balance will be better.</a:t>
            </a:r>
          </a:p>
          <a:p>
            <a:r>
              <a:rPr lang="en-US" sz="2400" smtClean="0"/>
              <a:t>Main business area can take less care about this service’s business.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Microservice advantages: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WHY MICROSERVICE?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/>
              <a:t>Main business in promotion area:</a:t>
            </a:r>
          </a:p>
          <a:p>
            <a:pPr lvl="1"/>
            <a:r>
              <a:rPr lang="en-US" sz="2400" smtClean="0"/>
              <a:t>Get information about a promotion campaign. (for applying to an order, order details,…)</a:t>
            </a:r>
          </a:p>
          <a:p>
            <a:pPr lvl="1"/>
            <a:r>
              <a:rPr lang="en-US" sz="2400" smtClean="0"/>
              <a:t>Check if promotion is valid to apply to an order, product or membership,…</a:t>
            </a:r>
          </a:p>
          <a:p>
            <a:pPr lvl="1"/>
            <a:r>
              <a:rPr lang="en-US" sz="2400" smtClean="0"/>
              <a:t>Manage the state of promotion, vouchers.</a:t>
            </a:r>
          </a:p>
          <a:p>
            <a:pPr lvl="1"/>
            <a:r>
              <a:rPr lang="en-US" sz="2400" smtClean="0"/>
              <a:t>Work with promotion partners.</a:t>
            </a:r>
          </a:p>
          <a:p>
            <a:pPr lvl="1"/>
            <a:r>
              <a:rPr lang="en-US" sz="2400" smtClean="0"/>
              <a:t>Save information about promotion applies.</a:t>
            </a:r>
            <a:endParaRPr lang="en-US" sz="2400"/>
          </a:p>
          <a:p>
            <a:pPr marL="457200" lvl="1" indent="0">
              <a:buNone/>
            </a:pPr>
            <a:r>
              <a:rPr lang="en-US" sz="2400" smtClean="0">
                <a:sym typeface="Wingdings" pitchFamily="2" charset="2"/>
              </a:rPr>
              <a:t> Most of things which main system doesn’t need to manage.</a:t>
            </a:r>
            <a:endParaRPr lang="en-US" sz="240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Apply to Promotion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WHY MICROSERVICE?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Data will be split into 2 database. </a:t>
            </a:r>
            <a:endParaRPr lang="en-US" sz="2400"/>
          </a:p>
          <a:p>
            <a:r>
              <a:rPr lang="en-US" sz="2400" smtClean="0"/>
              <a:t>Data need to be processed in both two areas but it’s also a way to make comparison (we can provide an API to synchronize data)</a:t>
            </a:r>
          </a:p>
          <a:p>
            <a:r>
              <a:rPr lang="en-US" sz="2400" smtClean="0"/>
              <a:t>Main report is still under the control of main area, but promotion report will be controlled by Promotion service.</a:t>
            </a:r>
          </a:p>
          <a:p>
            <a:r>
              <a:rPr lang="en-US" sz="2400"/>
              <a:t>A</a:t>
            </a:r>
            <a:r>
              <a:rPr lang="en-US" sz="2400" smtClean="0"/>
              <a:t> general unique code of entities will be necessary for linking between services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Data integrity and relationship?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3941"/>
            <a:ext cx="6117350" cy="572644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TO?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8559"/>
            <a:ext cx="6566315" cy="3511061"/>
          </a:xfrm>
        </p:spPr>
        <p:txBody>
          <a:bodyPr>
            <a:normAutofit/>
          </a:bodyPr>
          <a:lstStyle/>
          <a:p>
            <a:r>
              <a:rPr lang="en-US" sz="2400" smtClean="0"/>
              <a:t>Provide 2 main APIs:</a:t>
            </a:r>
          </a:p>
          <a:p>
            <a:pPr lvl="1"/>
            <a:r>
              <a:rPr lang="en-US" sz="2400" smtClean="0"/>
              <a:t>Information API (get, update, add : customer, order, membership, store, …) (if needed)</a:t>
            </a:r>
          </a:p>
          <a:p>
            <a:pPr lvl="1"/>
            <a:r>
              <a:rPr lang="en-US" sz="2400" smtClean="0"/>
              <a:t>Promotion business API (check valid, create promotion, apply promotion, get promotion information, use voucher, report …)</a:t>
            </a:r>
          </a:p>
          <a:p>
            <a:pPr lvl="1"/>
            <a:r>
              <a:rPr lang="en-US" sz="2400" smtClean="0"/>
              <a:t>Extra (synchronizing, internal api…)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1670" y="586585"/>
            <a:ext cx="641361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B0F0"/>
                </a:solidFill>
              </a:rPr>
              <a:t>API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472</Words>
  <Application>Microsoft Office PowerPoint</Application>
  <PresentationFormat>On-screen Show (16:9)</PresentationFormat>
  <Paragraphs>65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Promotion Microservice</vt:lpstr>
      <vt:lpstr>INDEX</vt:lpstr>
      <vt:lpstr>CURRENT STATUS OF OUR SYSTEM</vt:lpstr>
      <vt:lpstr>CURRENT STATUS OF OUR SYSTEM</vt:lpstr>
      <vt:lpstr>WHY MICROSERVICE?</vt:lpstr>
      <vt:lpstr>WHY MICROSERVICE?</vt:lpstr>
      <vt:lpstr>WHY MICROSERVICE?</vt:lpstr>
      <vt:lpstr>WHY MICROSERVICE?</vt:lpstr>
      <vt:lpstr>HOW TO?</vt:lpstr>
      <vt:lpstr>HOW TO?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TNT</cp:lastModifiedBy>
  <cp:revision>163</cp:revision>
  <dcterms:created xsi:type="dcterms:W3CDTF">2013-08-21T19:17:07Z</dcterms:created>
  <dcterms:modified xsi:type="dcterms:W3CDTF">2018-10-30T04:25:38Z</dcterms:modified>
</cp:coreProperties>
</file>