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7" r:id="rId4"/>
    <p:sldMasterId id="2147483739" r:id="rId5"/>
  </p:sldMasterIdLst>
  <p:notesMasterIdLst>
    <p:notesMasterId r:id="rId31"/>
  </p:notesMasterIdLst>
  <p:sldIdLst>
    <p:sldId id="256" r:id="rId6"/>
    <p:sldId id="257" r:id="rId7"/>
    <p:sldId id="258" r:id="rId8"/>
    <p:sldId id="259" r:id="rId9"/>
    <p:sldId id="260" r:id="rId10"/>
    <p:sldId id="271" r:id="rId11"/>
    <p:sldId id="261" r:id="rId12"/>
    <p:sldId id="289" r:id="rId13"/>
    <p:sldId id="273" r:id="rId14"/>
    <p:sldId id="277" r:id="rId15"/>
    <p:sldId id="272" r:id="rId16"/>
    <p:sldId id="282" r:id="rId17"/>
    <p:sldId id="274" r:id="rId18"/>
    <p:sldId id="279" r:id="rId19"/>
    <p:sldId id="280" r:id="rId20"/>
    <p:sldId id="278" r:id="rId21"/>
    <p:sldId id="284" r:id="rId22"/>
    <p:sldId id="262" r:id="rId23"/>
    <p:sldId id="263" r:id="rId24"/>
    <p:sldId id="285" r:id="rId25"/>
    <p:sldId id="286" r:id="rId26"/>
    <p:sldId id="287" r:id="rId27"/>
    <p:sldId id="290" r:id="rId28"/>
    <p:sldId id="288" r:id="rId29"/>
    <p:sldId id="270"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PTSHOP" initials="F" lastIdx="1" clrIdx="0">
    <p:extLst>
      <p:ext uri="{19B8F6BF-5375-455C-9EA6-DF929625EA0E}">
        <p15:presenceInfo xmlns:p15="http://schemas.microsoft.com/office/powerpoint/2012/main" userId="888f1cc08b0e34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B8FB5-2577-4F96-A470-024B98F744EE}" v="185" dt="2020-09-30T02:41:58.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57" autoAdjust="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YÊN" userId="834c217b-94c0-4297-baec-a09706028efa" providerId="ADAL" clId="{DB8B8FB5-2577-4F96-A470-024B98F744EE}"/>
    <pc:docChg chg="undo redo custSel addSld delSld modSld sldOrd delMainMaster">
      <pc:chgData name="QUYÊN" userId="834c217b-94c0-4297-baec-a09706028efa" providerId="ADAL" clId="{DB8B8FB5-2577-4F96-A470-024B98F744EE}" dt="2020-09-30T03:23:38.448" v="3419" actId="113"/>
      <pc:docMkLst>
        <pc:docMk/>
      </pc:docMkLst>
      <pc:sldChg chg="modSp mod">
        <pc:chgData name="QUYÊN" userId="834c217b-94c0-4297-baec-a09706028efa" providerId="ADAL" clId="{DB8B8FB5-2577-4F96-A470-024B98F744EE}" dt="2020-09-29T09:44:06.601" v="957" actId="113"/>
        <pc:sldMkLst>
          <pc:docMk/>
          <pc:sldMk cId="0" sldId="256"/>
        </pc:sldMkLst>
        <pc:spChg chg="mod">
          <ac:chgData name="QUYÊN" userId="834c217b-94c0-4297-baec-a09706028efa" providerId="ADAL" clId="{DB8B8FB5-2577-4F96-A470-024B98F744EE}" dt="2020-09-29T09:43:33.558" v="953" actId="1076"/>
          <ac:spMkLst>
            <pc:docMk/>
            <pc:sldMk cId="0" sldId="256"/>
            <ac:spMk id="344" creationId="{00000000-0000-0000-0000-000000000000}"/>
          </ac:spMkLst>
        </pc:spChg>
        <pc:spChg chg="mod">
          <ac:chgData name="QUYÊN" userId="834c217b-94c0-4297-baec-a09706028efa" providerId="ADAL" clId="{DB8B8FB5-2577-4F96-A470-024B98F744EE}" dt="2020-09-29T09:43:57.464" v="955" actId="790"/>
          <ac:spMkLst>
            <pc:docMk/>
            <pc:sldMk cId="0" sldId="256"/>
            <ac:spMk id="345" creationId="{00000000-0000-0000-0000-000000000000}"/>
          </ac:spMkLst>
        </pc:spChg>
        <pc:spChg chg="mod">
          <ac:chgData name="QUYÊN" userId="834c217b-94c0-4297-baec-a09706028efa" providerId="ADAL" clId="{DB8B8FB5-2577-4F96-A470-024B98F744EE}" dt="2020-09-29T09:44:06.601" v="957" actId="113"/>
          <ac:spMkLst>
            <pc:docMk/>
            <pc:sldMk cId="0" sldId="256"/>
            <ac:spMk id="346" creationId="{00000000-0000-0000-0000-000000000000}"/>
          </ac:spMkLst>
        </pc:spChg>
        <pc:spChg chg="mod">
          <ac:chgData name="QUYÊN" userId="834c217b-94c0-4297-baec-a09706028efa" providerId="ADAL" clId="{DB8B8FB5-2577-4F96-A470-024B98F744EE}" dt="2020-09-29T09:43:35.758" v="954" actId="1076"/>
          <ac:spMkLst>
            <pc:docMk/>
            <pc:sldMk cId="0" sldId="256"/>
            <ac:spMk id="347" creationId="{00000000-0000-0000-0000-000000000000}"/>
          </ac:spMkLst>
        </pc:spChg>
        <pc:spChg chg="mod">
          <ac:chgData name="QUYÊN" userId="834c217b-94c0-4297-baec-a09706028efa" providerId="ADAL" clId="{DB8B8FB5-2577-4F96-A470-024B98F744EE}" dt="2020-09-29T09:43:28.182" v="952" actId="1076"/>
          <ac:spMkLst>
            <pc:docMk/>
            <pc:sldMk cId="0" sldId="256"/>
            <ac:spMk id="348" creationId="{00000000-0000-0000-0000-000000000000}"/>
          </ac:spMkLst>
        </pc:spChg>
      </pc:sldChg>
      <pc:sldChg chg="modSp mod">
        <pc:chgData name="QUYÊN" userId="834c217b-94c0-4297-baec-a09706028efa" providerId="ADAL" clId="{DB8B8FB5-2577-4F96-A470-024B98F744EE}" dt="2020-09-29T09:44:22.951" v="958" actId="20577"/>
        <pc:sldMkLst>
          <pc:docMk/>
          <pc:sldMk cId="0" sldId="257"/>
        </pc:sldMkLst>
        <pc:spChg chg="mod">
          <ac:chgData name="QUYÊN" userId="834c217b-94c0-4297-baec-a09706028efa" providerId="ADAL" clId="{DB8B8FB5-2577-4F96-A470-024B98F744EE}" dt="2020-09-29T09:44:22.951" v="958" actId="20577"/>
          <ac:spMkLst>
            <pc:docMk/>
            <pc:sldMk cId="0" sldId="257"/>
            <ac:spMk id="350" creationId="{00000000-0000-0000-0000-000000000000}"/>
          </ac:spMkLst>
        </pc:spChg>
      </pc:sldChg>
      <pc:sldChg chg="modSp mod modNotesTx">
        <pc:chgData name="QUYÊN" userId="834c217b-94c0-4297-baec-a09706028efa" providerId="ADAL" clId="{DB8B8FB5-2577-4F96-A470-024B98F744EE}" dt="2020-09-30T01:29:03.023" v="2299" actId="207"/>
        <pc:sldMkLst>
          <pc:docMk/>
          <pc:sldMk cId="0" sldId="258"/>
        </pc:sldMkLst>
        <pc:spChg chg="mod">
          <ac:chgData name="QUYÊN" userId="834c217b-94c0-4297-baec-a09706028efa" providerId="ADAL" clId="{DB8B8FB5-2577-4F96-A470-024B98F744EE}" dt="2020-09-30T01:29:03.023" v="2299" actId="207"/>
          <ac:spMkLst>
            <pc:docMk/>
            <pc:sldMk cId="0" sldId="258"/>
            <ac:spMk id="351" creationId="{00000000-0000-0000-0000-000000000000}"/>
          </ac:spMkLst>
        </pc:spChg>
        <pc:spChg chg="mod">
          <ac:chgData name="QUYÊN" userId="834c217b-94c0-4297-baec-a09706028efa" providerId="ADAL" clId="{DB8B8FB5-2577-4F96-A470-024B98F744EE}" dt="2020-09-30T01:29:03.023" v="2299" actId="207"/>
          <ac:spMkLst>
            <pc:docMk/>
            <pc:sldMk cId="0" sldId="258"/>
            <ac:spMk id="352" creationId="{00000000-0000-0000-0000-000000000000}"/>
          </ac:spMkLst>
        </pc:spChg>
        <pc:spChg chg="mod">
          <ac:chgData name="QUYÊN" userId="834c217b-94c0-4297-baec-a09706028efa" providerId="ADAL" clId="{DB8B8FB5-2577-4F96-A470-024B98F744EE}" dt="2020-09-30T01:29:03.023" v="2299" actId="207"/>
          <ac:spMkLst>
            <pc:docMk/>
            <pc:sldMk cId="0" sldId="258"/>
            <ac:spMk id="353" creationId="{00000000-0000-0000-0000-000000000000}"/>
          </ac:spMkLst>
        </pc:spChg>
        <pc:spChg chg="mod">
          <ac:chgData name="QUYÊN" userId="834c217b-94c0-4297-baec-a09706028efa" providerId="ADAL" clId="{DB8B8FB5-2577-4F96-A470-024B98F744EE}" dt="2020-09-30T01:29:03.023" v="2299" actId="207"/>
          <ac:spMkLst>
            <pc:docMk/>
            <pc:sldMk cId="0" sldId="258"/>
            <ac:spMk id="354" creationId="{00000000-0000-0000-0000-000000000000}"/>
          </ac:spMkLst>
        </pc:spChg>
        <pc:spChg chg="mod">
          <ac:chgData name="QUYÊN" userId="834c217b-94c0-4297-baec-a09706028efa" providerId="ADAL" clId="{DB8B8FB5-2577-4F96-A470-024B98F744EE}" dt="2020-09-30T01:29:03.023" v="2299" actId="207"/>
          <ac:spMkLst>
            <pc:docMk/>
            <pc:sldMk cId="0" sldId="258"/>
            <ac:spMk id="355" creationId="{00000000-0000-0000-0000-000000000000}"/>
          </ac:spMkLst>
        </pc:spChg>
      </pc:sldChg>
      <pc:sldChg chg="modSp mod">
        <pc:chgData name="QUYÊN" userId="834c217b-94c0-4297-baec-a09706028efa" providerId="ADAL" clId="{DB8B8FB5-2577-4F96-A470-024B98F744EE}" dt="2020-09-30T01:29:17.002" v="2300" actId="207"/>
        <pc:sldMkLst>
          <pc:docMk/>
          <pc:sldMk cId="0" sldId="259"/>
        </pc:sldMkLst>
        <pc:spChg chg="mod">
          <ac:chgData name="QUYÊN" userId="834c217b-94c0-4297-baec-a09706028efa" providerId="ADAL" clId="{DB8B8FB5-2577-4F96-A470-024B98F744EE}" dt="2020-09-30T01:29:17.002" v="2300" actId="207"/>
          <ac:spMkLst>
            <pc:docMk/>
            <pc:sldMk cId="0" sldId="259"/>
            <ac:spMk id="356" creationId="{00000000-0000-0000-0000-000000000000}"/>
          </ac:spMkLst>
        </pc:spChg>
        <pc:spChg chg="mod">
          <ac:chgData name="QUYÊN" userId="834c217b-94c0-4297-baec-a09706028efa" providerId="ADAL" clId="{DB8B8FB5-2577-4F96-A470-024B98F744EE}" dt="2020-09-30T01:29:17.002" v="2300" actId="207"/>
          <ac:spMkLst>
            <pc:docMk/>
            <pc:sldMk cId="0" sldId="259"/>
            <ac:spMk id="357" creationId="{00000000-0000-0000-0000-000000000000}"/>
          </ac:spMkLst>
        </pc:spChg>
        <pc:spChg chg="mod">
          <ac:chgData name="QUYÊN" userId="834c217b-94c0-4297-baec-a09706028efa" providerId="ADAL" clId="{DB8B8FB5-2577-4F96-A470-024B98F744EE}" dt="2020-09-30T01:29:17.002" v="2300" actId="207"/>
          <ac:spMkLst>
            <pc:docMk/>
            <pc:sldMk cId="0" sldId="259"/>
            <ac:spMk id="358" creationId="{00000000-0000-0000-0000-000000000000}"/>
          </ac:spMkLst>
        </pc:spChg>
        <pc:spChg chg="mod">
          <ac:chgData name="QUYÊN" userId="834c217b-94c0-4297-baec-a09706028efa" providerId="ADAL" clId="{DB8B8FB5-2577-4F96-A470-024B98F744EE}" dt="2020-09-30T01:29:17.002" v="2300" actId="207"/>
          <ac:spMkLst>
            <pc:docMk/>
            <pc:sldMk cId="0" sldId="259"/>
            <ac:spMk id="359" creationId="{00000000-0000-0000-0000-000000000000}"/>
          </ac:spMkLst>
        </pc:spChg>
        <pc:spChg chg="mod">
          <ac:chgData name="QUYÊN" userId="834c217b-94c0-4297-baec-a09706028efa" providerId="ADAL" clId="{DB8B8FB5-2577-4F96-A470-024B98F744EE}" dt="2020-09-30T01:29:17.002" v="2300" actId="207"/>
          <ac:spMkLst>
            <pc:docMk/>
            <pc:sldMk cId="0" sldId="259"/>
            <ac:spMk id="360" creationId="{00000000-0000-0000-0000-000000000000}"/>
          </ac:spMkLst>
        </pc:spChg>
        <pc:spChg chg="mod">
          <ac:chgData name="QUYÊN" userId="834c217b-94c0-4297-baec-a09706028efa" providerId="ADAL" clId="{DB8B8FB5-2577-4F96-A470-024B98F744EE}" dt="2020-09-30T01:29:17.002" v="2300" actId="207"/>
          <ac:spMkLst>
            <pc:docMk/>
            <pc:sldMk cId="0" sldId="259"/>
            <ac:spMk id="361" creationId="{00000000-0000-0000-0000-000000000000}"/>
          </ac:spMkLst>
        </pc:spChg>
        <pc:spChg chg="mod">
          <ac:chgData name="QUYÊN" userId="834c217b-94c0-4297-baec-a09706028efa" providerId="ADAL" clId="{DB8B8FB5-2577-4F96-A470-024B98F744EE}" dt="2020-09-30T01:29:17.002" v="2300" actId="207"/>
          <ac:spMkLst>
            <pc:docMk/>
            <pc:sldMk cId="0" sldId="259"/>
            <ac:spMk id="362" creationId="{00000000-0000-0000-0000-000000000000}"/>
          </ac:spMkLst>
        </pc:spChg>
      </pc:sldChg>
      <pc:sldChg chg="delSp modSp mod">
        <pc:chgData name="QUYÊN" userId="834c217b-94c0-4297-baec-a09706028efa" providerId="ADAL" clId="{DB8B8FB5-2577-4F96-A470-024B98F744EE}" dt="2020-09-30T02:45:41.082" v="3247" actId="20577"/>
        <pc:sldMkLst>
          <pc:docMk/>
          <pc:sldMk cId="0" sldId="260"/>
        </pc:sldMkLst>
        <pc:spChg chg="mod">
          <ac:chgData name="QUYÊN" userId="834c217b-94c0-4297-baec-a09706028efa" providerId="ADAL" clId="{DB8B8FB5-2577-4F96-A470-024B98F744EE}" dt="2020-09-30T01:29:20.792" v="2301" actId="207"/>
          <ac:spMkLst>
            <pc:docMk/>
            <pc:sldMk cId="0" sldId="260"/>
            <ac:spMk id="363" creationId="{00000000-0000-0000-0000-000000000000}"/>
          </ac:spMkLst>
        </pc:spChg>
        <pc:spChg chg="mod">
          <ac:chgData name="QUYÊN" userId="834c217b-94c0-4297-baec-a09706028efa" providerId="ADAL" clId="{DB8B8FB5-2577-4F96-A470-024B98F744EE}" dt="2020-09-30T01:29:20.792" v="2301" actId="207"/>
          <ac:spMkLst>
            <pc:docMk/>
            <pc:sldMk cId="0" sldId="260"/>
            <ac:spMk id="364" creationId="{00000000-0000-0000-0000-000000000000}"/>
          </ac:spMkLst>
        </pc:spChg>
        <pc:spChg chg="mod">
          <ac:chgData name="QUYÊN" userId="834c217b-94c0-4297-baec-a09706028efa" providerId="ADAL" clId="{DB8B8FB5-2577-4F96-A470-024B98F744EE}" dt="2020-09-30T01:29:20.792" v="2301" actId="207"/>
          <ac:spMkLst>
            <pc:docMk/>
            <pc:sldMk cId="0" sldId="260"/>
            <ac:spMk id="365" creationId="{00000000-0000-0000-0000-000000000000}"/>
          </ac:spMkLst>
        </pc:spChg>
        <pc:spChg chg="mod">
          <ac:chgData name="QUYÊN" userId="834c217b-94c0-4297-baec-a09706028efa" providerId="ADAL" clId="{DB8B8FB5-2577-4F96-A470-024B98F744EE}" dt="2020-09-30T02:45:41.082" v="3247" actId="20577"/>
          <ac:spMkLst>
            <pc:docMk/>
            <pc:sldMk cId="0" sldId="260"/>
            <ac:spMk id="366" creationId="{00000000-0000-0000-0000-000000000000}"/>
          </ac:spMkLst>
        </pc:spChg>
        <pc:spChg chg="del">
          <ac:chgData name="QUYÊN" userId="834c217b-94c0-4297-baec-a09706028efa" providerId="ADAL" clId="{DB8B8FB5-2577-4F96-A470-024B98F744EE}" dt="2020-09-29T08:20:53.759" v="108" actId="478"/>
          <ac:spMkLst>
            <pc:docMk/>
            <pc:sldMk cId="0" sldId="260"/>
            <ac:spMk id="367" creationId="{00000000-0000-0000-0000-000000000000}"/>
          </ac:spMkLst>
        </pc:spChg>
        <pc:spChg chg="del">
          <ac:chgData name="QUYÊN" userId="834c217b-94c0-4297-baec-a09706028efa" providerId="ADAL" clId="{DB8B8FB5-2577-4F96-A470-024B98F744EE}" dt="2020-09-29T08:20:56.072" v="109" actId="478"/>
          <ac:spMkLst>
            <pc:docMk/>
            <pc:sldMk cId="0" sldId="260"/>
            <ac:spMk id="368" creationId="{00000000-0000-0000-0000-000000000000}"/>
          </ac:spMkLst>
        </pc:spChg>
      </pc:sldChg>
      <pc:sldChg chg="addSp delSp modSp mod modNotesTx">
        <pc:chgData name="QUYÊN" userId="834c217b-94c0-4297-baec-a09706028efa" providerId="ADAL" clId="{DB8B8FB5-2577-4F96-A470-024B98F744EE}" dt="2020-09-30T02:59:54.157" v="3414" actId="20577"/>
        <pc:sldMkLst>
          <pc:docMk/>
          <pc:sldMk cId="0" sldId="261"/>
        </pc:sldMkLst>
        <pc:spChg chg="mod">
          <ac:chgData name="QUYÊN" userId="834c217b-94c0-4297-baec-a09706028efa" providerId="ADAL" clId="{DB8B8FB5-2577-4F96-A470-024B98F744EE}" dt="2020-09-30T01:29:38.944" v="2303" actId="207"/>
          <ac:spMkLst>
            <pc:docMk/>
            <pc:sldMk cId="0" sldId="261"/>
            <ac:spMk id="2" creationId="{00000000-0000-0000-0000-000000000000}"/>
          </ac:spMkLst>
        </pc:spChg>
        <pc:spChg chg="add del">
          <ac:chgData name="QUYÊN" userId="834c217b-94c0-4297-baec-a09706028efa" providerId="ADAL" clId="{DB8B8FB5-2577-4F96-A470-024B98F744EE}" dt="2020-09-29T08:23:23.487" v="129" actId="22"/>
          <ac:spMkLst>
            <pc:docMk/>
            <pc:sldMk cId="0" sldId="261"/>
            <ac:spMk id="3" creationId="{F407715B-5143-4D02-A08E-DAF45FF419E7}"/>
          </ac:spMkLst>
        </pc:spChg>
        <pc:spChg chg="add mod">
          <ac:chgData name="QUYÊN" userId="834c217b-94c0-4297-baec-a09706028efa" providerId="ADAL" clId="{DB8B8FB5-2577-4F96-A470-024B98F744EE}" dt="2020-09-30T01:29:38.944" v="2303" actId="207"/>
          <ac:spMkLst>
            <pc:docMk/>
            <pc:sldMk cId="0" sldId="261"/>
            <ac:spMk id="4" creationId="{CF01F485-6BE8-4E4F-BA82-B3F0FF0490C5}"/>
          </ac:spMkLst>
        </pc:spChg>
        <pc:spChg chg="add del">
          <ac:chgData name="QUYÊN" userId="834c217b-94c0-4297-baec-a09706028efa" providerId="ADAL" clId="{DB8B8FB5-2577-4F96-A470-024B98F744EE}" dt="2020-09-29T08:38:40.418" v="187" actId="22"/>
          <ac:spMkLst>
            <pc:docMk/>
            <pc:sldMk cId="0" sldId="261"/>
            <ac:spMk id="5" creationId="{381FAF40-57DD-4809-A3AE-6ADB1212A5A3}"/>
          </ac:spMkLst>
        </pc:spChg>
        <pc:spChg chg="add del mod">
          <ac:chgData name="QUYÊN" userId="834c217b-94c0-4297-baec-a09706028efa" providerId="ADAL" clId="{DB8B8FB5-2577-4F96-A470-024B98F744EE}" dt="2020-09-30T02:54:54.863" v="3375" actId="20577"/>
          <ac:spMkLst>
            <pc:docMk/>
            <pc:sldMk cId="0" sldId="261"/>
            <ac:spMk id="7" creationId="{00000000-0000-0000-0000-000000000000}"/>
          </ac:spMkLst>
        </pc:spChg>
        <pc:spChg chg="add del mod">
          <ac:chgData name="QUYÊN" userId="834c217b-94c0-4297-baec-a09706028efa" providerId="ADAL" clId="{DB8B8FB5-2577-4F96-A470-024B98F744EE}" dt="2020-09-30T02:54:59.895" v="3376" actId="478"/>
          <ac:spMkLst>
            <pc:docMk/>
            <pc:sldMk cId="0" sldId="261"/>
            <ac:spMk id="13" creationId="{00000000-0000-0000-0000-000000000000}"/>
          </ac:spMkLst>
        </pc:spChg>
        <pc:spChg chg="mod">
          <ac:chgData name="QUYÊN" userId="834c217b-94c0-4297-baec-a09706028efa" providerId="ADAL" clId="{DB8B8FB5-2577-4F96-A470-024B98F744EE}" dt="2020-09-30T01:35:48.715" v="2376" actId="14100"/>
          <ac:spMkLst>
            <pc:docMk/>
            <pc:sldMk cId="0" sldId="261"/>
            <ac:spMk id="15" creationId="{00000000-0000-0000-0000-000000000000}"/>
          </ac:spMkLst>
        </pc:spChg>
        <pc:spChg chg="mod">
          <ac:chgData name="QUYÊN" userId="834c217b-94c0-4297-baec-a09706028efa" providerId="ADAL" clId="{DB8B8FB5-2577-4F96-A470-024B98F744EE}" dt="2020-09-30T01:29:38.944" v="2303" actId="207"/>
          <ac:spMkLst>
            <pc:docMk/>
            <pc:sldMk cId="0" sldId="261"/>
            <ac:spMk id="369" creationId="{00000000-0000-0000-0000-000000000000}"/>
          </ac:spMkLst>
        </pc:spChg>
        <pc:spChg chg="mod">
          <ac:chgData name="QUYÊN" userId="834c217b-94c0-4297-baec-a09706028efa" providerId="ADAL" clId="{DB8B8FB5-2577-4F96-A470-024B98F744EE}" dt="2020-09-30T01:29:38.944" v="2303" actId="207"/>
          <ac:spMkLst>
            <pc:docMk/>
            <pc:sldMk cId="0" sldId="261"/>
            <ac:spMk id="371" creationId="{00000000-0000-0000-0000-000000000000}"/>
          </ac:spMkLst>
        </pc:spChg>
        <pc:spChg chg="del mod">
          <ac:chgData name="QUYÊN" userId="834c217b-94c0-4297-baec-a09706028efa" providerId="ADAL" clId="{DB8B8FB5-2577-4F96-A470-024B98F744EE}" dt="2020-09-29T08:39:01.797" v="203" actId="478"/>
          <ac:spMkLst>
            <pc:docMk/>
            <pc:sldMk cId="0" sldId="261"/>
            <ac:spMk id="372" creationId="{00000000-0000-0000-0000-000000000000}"/>
          </ac:spMkLst>
        </pc:spChg>
      </pc:sldChg>
      <pc:sldChg chg="addSp delSp modSp mod">
        <pc:chgData name="QUYÊN" userId="834c217b-94c0-4297-baec-a09706028efa" providerId="ADAL" clId="{DB8B8FB5-2577-4F96-A470-024B98F744EE}" dt="2020-09-30T02:27:40.366" v="3184" actId="207"/>
        <pc:sldMkLst>
          <pc:docMk/>
          <pc:sldMk cId="0" sldId="262"/>
        </pc:sldMkLst>
        <pc:spChg chg="add mod">
          <ac:chgData name="QUYÊN" userId="834c217b-94c0-4297-baec-a09706028efa" providerId="ADAL" clId="{DB8B8FB5-2577-4F96-A470-024B98F744EE}" dt="2020-09-30T02:27:40.366" v="3184" actId="207"/>
          <ac:spMkLst>
            <pc:docMk/>
            <pc:sldMk cId="0" sldId="262"/>
            <ac:spMk id="6" creationId="{6C50CF02-8F44-4A06-8BDB-927DDC5DDC87}"/>
          </ac:spMkLst>
        </pc:spChg>
        <pc:spChg chg="add del mod">
          <ac:chgData name="QUYÊN" userId="834c217b-94c0-4297-baec-a09706028efa" providerId="ADAL" clId="{DB8B8FB5-2577-4F96-A470-024B98F744EE}" dt="2020-09-30T02:27:40.366" v="3184" actId="207"/>
          <ac:spMkLst>
            <pc:docMk/>
            <pc:sldMk cId="0" sldId="262"/>
            <ac:spMk id="8" creationId="{00000000-0000-0000-0000-000000000000}"/>
          </ac:spMkLst>
        </pc:spChg>
        <pc:spChg chg="add del mod">
          <ac:chgData name="QUYÊN" userId="834c217b-94c0-4297-baec-a09706028efa" providerId="ADAL" clId="{DB8B8FB5-2577-4F96-A470-024B98F744EE}" dt="2020-09-30T02:27:40.366" v="3184" actId="207"/>
          <ac:spMkLst>
            <pc:docMk/>
            <pc:sldMk cId="0" sldId="262"/>
            <ac:spMk id="373" creationId="{00000000-0000-0000-0000-000000000000}"/>
          </ac:spMkLst>
        </pc:spChg>
        <pc:spChg chg="add del mod">
          <ac:chgData name="QUYÊN" userId="834c217b-94c0-4297-baec-a09706028efa" providerId="ADAL" clId="{DB8B8FB5-2577-4F96-A470-024B98F744EE}" dt="2020-09-30T02:27:40.366" v="3184" actId="207"/>
          <ac:spMkLst>
            <pc:docMk/>
            <pc:sldMk cId="0" sldId="262"/>
            <ac:spMk id="375" creationId="{00000000-0000-0000-0000-000000000000}"/>
          </ac:spMkLst>
        </pc:spChg>
        <pc:spChg chg="add del">
          <ac:chgData name="QUYÊN" userId="834c217b-94c0-4297-baec-a09706028efa" providerId="ADAL" clId="{DB8B8FB5-2577-4F96-A470-024B98F744EE}" dt="2020-09-29T12:47:26.682" v="1001" actId="478"/>
          <ac:spMkLst>
            <pc:docMk/>
            <pc:sldMk cId="0" sldId="262"/>
            <ac:spMk id="376" creationId="{00000000-0000-0000-0000-000000000000}"/>
          </ac:spMkLst>
        </pc:spChg>
        <pc:spChg chg="del">
          <ac:chgData name="QUYÊN" userId="834c217b-94c0-4297-baec-a09706028efa" providerId="ADAL" clId="{DB8B8FB5-2577-4F96-A470-024B98F744EE}" dt="2020-09-29T12:47:18.832" v="998" actId="478"/>
          <ac:spMkLst>
            <pc:docMk/>
            <pc:sldMk cId="0" sldId="262"/>
            <ac:spMk id="377" creationId="{00000000-0000-0000-0000-000000000000}"/>
          </ac:spMkLst>
        </pc:spChg>
        <pc:spChg chg="add del mod">
          <ac:chgData name="QUYÊN" userId="834c217b-94c0-4297-baec-a09706028efa" providerId="ADAL" clId="{DB8B8FB5-2577-4F96-A470-024B98F744EE}" dt="2020-09-30T02:27:40.366" v="3184" actId="207"/>
          <ac:spMkLst>
            <pc:docMk/>
            <pc:sldMk cId="0" sldId="262"/>
            <ac:spMk id="378" creationId="{00000000-0000-0000-0000-000000000000}"/>
          </ac:spMkLst>
        </pc:spChg>
      </pc:sldChg>
      <pc:sldChg chg="addSp delSp modSp mod">
        <pc:chgData name="QUYÊN" userId="834c217b-94c0-4297-baec-a09706028efa" providerId="ADAL" clId="{DB8B8FB5-2577-4F96-A470-024B98F744EE}" dt="2020-09-30T02:27:47.750" v="3185" actId="207"/>
        <pc:sldMkLst>
          <pc:docMk/>
          <pc:sldMk cId="0" sldId="263"/>
        </pc:sldMkLst>
        <pc:spChg chg="add del">
          <ac:chgData name="QUYÊN" userId="834c217b-94c0-4297-baec-a09706028efa" providerId="ADAL" clId="{DB8B8FB5-2577-4F96-A470-024B98F744EE}" dt="2020-09-29T15:43:24.785" v="1855" actId="22"/>
          <ac:spMkLst>
            <pc:docMk/>
            <pc:sldMk cId="0" sldId="263"/>
            <ac:spMk id="10" creationId="{100CA667-9182-40BE-9F08-0DCC5A2E9794}"/>
          </ac:spMkLst>
        </pc:spChg>
        <pc:spChg chg="del">
          <ac:chgData name="QUYÊN" userId="834c217b-94c0-4297-baec-a09706028efa" providerId="ADAL" clId="{DB8B8FB5-2577-4F96-A470-024B98F744EE}" dt="2020-09-29T15:42:50.434" v="1852" actId="478"/>
          <ac:spMkLst>
            <pc:docMk/>
            <pc:sldMk cId="0" sldId="263"/>
            <ac:spMk id="379" creationId="{00000000-0000-0000-0000-000000000000}"/>
          </ac:spMkLst>
        </pc:spChg>
        <pc:spChg chg="del">
          <ac:chgData name="QUYÊN" userId="834c217b-94c0-4297-baec-a09706028efa" providerId="ADAL" clId="{DB8B8FB5-2577-4F96-A470-024B98F744EE}" dt="2020-09-29T15:42:49.224" v="1851" actId="478"/>
          <ac:spMkLst>
            <pc:docMk/>
            <pc:sldMk cId="0" sldId="263"/>
            <ac:spMk id="380" creationId="{00000000-0000-0000-0000-000000000000}"/>
          </ac:spMkLst>
        </pc:spChg>
        <pc:spChg chg="del">
          <ac:chgData name="QUYÊN" userId="834c217b-94c0-4297-baec-a09706028efa" providerId="ADAL" clId="{DB8B8FB5-2577-4F96-A470-024B98F744EE}" dt="2020-09-29T15:42:47.381" v="1850" actId="478"/>
          <ac:spMkLst>
            <pc:docMk/>
            <pc:sldMk cId="0" sldId="263"/>
            <ac:spMk id="381" creationId="{00000000-0000-0000-0000-000000000000}"/>
          </ac:spMkLst>
        </pc:spChg>
        <pc:spChg chg="del">
          <ac:chgData name="QUYÊN" userId="834c217b-94c0-4297-baec-a09706028efa" providerId="ADAL" clId="{DB8B8FB5-2577-4F96-A470-024B98F744EE}" dt="2020-09-29T15:43:19.690" v="1853" actId="478"/>
          <ac:spMkLst>
            <pc:docMk/>
            <pc:sldMk cId="0" sldId="263"/>
            <ac:spMk id="382" creationId="{00000000-0000-0000-0000-000000000000}"/>
          </ac:spMkLst>
        </pc:spChg>
        <pc:spChg chg="del">
          <ac:chgData name="QUYÊN" userId="834c217b-94c0-4297-baec-a09706028efa" providerId="ADAL" clId="{DB8B8FB5-2577-4F96-A470-024B98F744EE}" dt="2020-09-29T15:43:41.839" v="1856" actId="478"/>
          <ac:spMkLst>
            <pc:docMk/>
            <pc:sldMk cId="0" sldId="263"/>
            <ac:spMk id="383" creationId="{00000000-0000-0000-0000-000000000000}"/>
          </ac:spMkLst>
        </pc:spChg>
        <pc:spChg chg="mod">
          <ac:chgData name="QUYÊN" userId="834c217b-94c0-4297-baec-a09706028efa" providerId="ADAL" clId="{DB8B8FB5-2577-4F96-A470-024B98F744EE}" dt="2020-09-30T01:36:43.452" v="2382" actId="20577"/>
          <ac:spMkLst>
            <pc:docMk/>
            <pc:sldMk cId="0" sldId="263"/>
            <ac:spMk id="384" creationId="{00000000-0000-0000-0000-000000000000}"/>
          </ac:spMkLst>
        </pc:spChg>
        <pc:graphicFrameChg chg="add mod modGraphic">
          <ac:chgData name="QUYÊN" userId="834c217b-94c0-4297-baec-a09706028efa" providerId="ADAL" clId="{DB8B8FB5-2577-4F96-A470-024B98F744EE}" dt="2020-09-30T02:27:47.750" v="3185" actId="207"/>
          <ac:graphicFrameMkLst>
            <pc:docMk/>
            <pc:sldMk cId="0" sldId="263"/>
            <ac:graphicFrameMk id="4" creationId="{694C92AF-C04B-4EA4-BB29-80F8EA56512C}"/>
          </ac:graphicFrameMkLst>
        </pc:graphicFrameChg>
        <pc:picChg chg="del">
          <ac:chgData name="QUYÊN" userId="834c217b-94c0-4297-baec-a09706028efa" providerId="ADAL" clId="{DB8B8FB5-2577-4F96-A470-024B98F744EE}" dt="2020-09-29T15:42:44.713" v="1849" actId="478"/>
          <ac:picMkLst>
            <pc:docMk/>
            <pc:sldMk cId="0" sldId="263"/>
            <ac:picMk id="2" creationId="{00000000-0000-0000-0000-000000000000}"/>
          </ac:picMkLst>
        </pc:picChg>
      </pc:sldChg>
      <pc:sldChg chg="addSp delSp del mod">
        <pc:chgData name="QUYÊN" userId="834c217b-94c0-4297-baec-a09706028efa" providerId="ADAL" clId="{DB8B8FB5-2577-4F96-A470-024B98F744EE}" dt="2020-09-29T16:10:15.194" v="2271" actId="47"/>
        <pc:sldMkLst>
          <pc:docMk/>
          <pc:sldMk cId="0" sldId="264"/>
        </pc:sldMkLst>
        <pc:spChg chg="del">
          <ac:chgData name="QUYÊN" userId="834c217b-94c0-4297-baec-a09706028efa" providerId="ADAL" clId="{DB8B8FB5-2577-4F96-A470-024B98F744EE}" dt="2020-09-29T16:09:59.674" v="2267" actId="478"/>
          <ac:spMkLst>
            <pc:docMk/>
            <pc:sldMk cId="0" sldId="264"/>
            <ac:spMk id="385" creationId="{00000000-0000-0000-0000-000000000000}"/>
          </ac:spMkLst>
        </pc:spChg>
        <pc:spChg chg="del">
          <ac:chgData name="QUYÊN" userId="834c217b-94c0-4297-baec-a09706028efa" providerId="ADAL" clId="{DB8B8FB5-2577-4F96-A470-024B98F744EE}" dt="2020-09-29T16:09:59.674" v="2267" actId="478"/>
          <ac:spMkLst>
            <pc:docMk/>
            <pc:sldMk cId="0" sldId="264"/>
            <ac:spMk id="386" creationId="{00000000-0000-0000-0000-000000000000}"/>
          </ac:spMkLst>
        </pc:spChg>
        <pc:spChg chg="del">
          <ac:chgData name="QUYÊN" userId="834c217b-94c0-4297-baec-a09706028efa" providerId="ADAL" clId="{DB8B8FB5-2577-4F96-A470-024B98F744EE}" dt="2020-09-29T16:09:59.674" v="2267" actId="478"/>
          <ac:spMkLst>
            <pc:docMk/>
            <pc:sldMk cId="0" sldId="264"/>
            <ac:spMk id="387" creationId="{00000000-0000-0000-0000-000000000000}"/>
          </ac:spMkLst>
        </pc:spChg>
        <pc:graphicFrameChg chg="add del">
          <ac:chgData name="QUYÊN" userId="834c217b-94c0-4297-baec-a09706028efa" providerId="ADAL" clId="{DB8B8FB5-2577-4F96-A470-024B98F744EE}" dt="2020-09-29T16:02:23.826" v="2139" actId="22"/>
          <ac:graphicFrameMkLst>
            <pc:docMk/>
            <pc:sldMk cId="0" sldId="264"/>
            <ac:graphicFrameMk id="2" creationId="{B84B76F9-F361-4C98-9D41-E2E36F533785}"/>
          </ac:graphicFrameMkLst>
        </pc:graphicFrameChg>
      </pc:sldChg>
      <pc:sldChg chg="del">
        <pc:chgData name="QUYÊN" userId="834c217b-94c0-4297-baec-a09706028efa" providerId="ADAL" clId="{DB8B8FB5-2577-4F96-A470-024B98F744EE}" dt="2020-09-29T16:10:08.395" v="2268" actId="47"/>
        <pc:sldMkLst>
          <pc:docMk/>
          <pc:sldMk cId="0" sldId="265"/>
        </pc:sldMkLst>
      </pc:sldChg>
      <pc:sldChg chg="del">
        <pc:chgData name="QUYÊN" userId="834c217b-94c0-4297-baec-a09706028efa" providerId="ADAL" clId="{DB8B8FB5-2577-4F96-A470-024B98F744EE}" dt="2020-09-29T16:10:11.219" v="2269" actId="47"/>
        <pc:sldMkLst>
          <pc:docMk/>
          <pc:sldMk cId="0" sldId="266"/>
        </pc:sldMkLst>
      </pc:sldChg>
      <pc:sldChg chg="del">
        <pc:chgData name="QUYÊN" userId="834c217b-94c0-4297-baec-a09706028efa" providerId="ADAL" clId="{DB8B8FB5-2577-4F96-A470-024B98F744EE}" dt="2020-09-29T16:10:12.670" v="2270" actId="47"/>
        <pc:sldMkLst>
          <pc:docMk/>
          <pc:sldMk cId="0" sldId="267"/>
        </pc:sldMkLst>
      </pc:sldChg>
      <pc:sldChg chg="del">
        <pc:chgData name="QUYÊN" userId="834c217b-94c0-4297-baec-a09706028efa" providerId="ADAL" clId="{DB8B8FB5-2577-4F96-A470-024B98F744EE}" dt="2020-09-29T16:10:19.310" v="2272" actId="47"/>
        <pc:sldMkLst>
          <pc:docMk/>
          <pc:sldMk cId="0" sldId="268"/>
        </pc:sldMkLst>
      </pc:sldChg>
      <pc:sldChg chg="del">
        <pc:chgData name="QUYÊN" userId="834c217b-94c0-4297-baec-a09706028efa" providerId="ADAL" clId="{DB8B8FB5-2577-4F96-A470-024B98F744EE}" dt="2020-09-29T16:10:20.476" v="2273" actId="47"/>
        <pc:sldMkLst>
          <pc:docMk/>
          <pc:sldMk cId="0" sldId="269"/>
        </pc:sldMkLst>
      </pc:sldChg>
      <pc:sldChg chg="modSp">
        <pc:chgData name="QUYÊN" userId="834c217b-94c0-4297-baec-a09706028efa" providerId="ADAL" clId="{DB8B8FB5-2577-4F96-A470-024B98F744EE}" dt="2020-09-30T02:28:10.816" v="3189" actId="207"/>
        <pc:sldMkLst>
          <pc:docMk/>
          <pc:sldMk cId="0" sldId="270"/>
        </pc:sldMkLst>
        <pc:spChg chg="mod">
          <ac:chgData name="QUYÊN" userId="834c217b-94c0-4297-baec-a09706028efa" providerId="ADAL" clId="{DB8B8FB5-2577-4F96-A470-024B98F744EE}" dt="2020-09-30T02:28:10.816" v="3189" actId="207"/>
          <ac:spMkLst>
            <pc:docMk/>
            <pc:sldMk cId="0" sldId="270"/>
            <ac:spMk id="411" creationId="{00000000-0000-0000-0000-000000000000}"/>
          </ac:spMkLst>
        </pc:spChg>
      </pc:sldChg>
      <pc:sldChg chg="modSp mod modCm modNotesTx">
        <pc:chgData name="QUYÊN" userId="834c217b-94c0-4297-baec-a09706028efa" providerId="ADAL" clId="{DB8B8FB5-2577-4F96-A470-024B98F744EE}" dt="2020-09-30T03:23:38.448" v="3419" actId="113"/>
        <pc:sldMkLst>
          <pc:docMk/>
          <pc:sldMk cId="2168194463" sldId="271"/>
        </pc:sldMkLst>
        <pc:spChg chg="mod">
          <ac:chgData name="QUYÊN" userId="834c217b-94c0-4297-baec-a09706028efa" providerId="ADAL" clId="{DB8B8FB5-2577-4F96-A470-024B98F744EE}" dt="2020-09-30T01:29:35.475" v="2302" actId="207"/>
          <ac:spMkLst>
            <pc:docMk/>
            <pc:sldMk cId="2168194463" sldId="271"/>
            <ac:spMk id="2"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7"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0"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1"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3" creationId="{00000000-0000-0000-0000-000000000000}"/>
          </ac:spMkLst>
        </pc:spChg>
        <pc:spChg chg="mod">
          <ac:chgData name="QUYÊN" userId="834c217b-94c0-4297-baec-a09706028efa" providerId="ADAL" clId="{DB8B8FB5-2577-4F96-A470-024B98F744EE}" dt="2020-09-30T03:23:22.244" v="3417" actId="113"/>
          <ac:spMkLst>
            <pc:docMk/>
            <pc:sldMk cId="2168194463" sldId="271"/>
            <ac:spMk id="14" creationId="{00000000-0000-0000-0000-000000000000}"/>
          </ac:spMkLst>
        </pc:spChg>
        <pc:spChg chg="mod">
          <ac:chgData name="QUYÊN" userId="834c217b-94c0-4297-baec-a09706028efa" providerId="ADAL" clId="{DB8B8FB5-2577-4F96-A470-024B98F744EE}" dt="2020-09-30T03:23:38.448" v="3419" actId="113"/>
          <ac:spMkLst>
            <pc:docMk/>
            <pc:sldMk cId="2168194463" sldId="271"/>
            <ac:spMk id="17"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19"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20"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369"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371" creationId="{00000000-0000-0000-0000-000000000000}"/>
          </ac:spMkLst>
        </pc:spChg>
        <pc:spChg chg="mod">
          <ac:chgData name="QUYÊN" userId="834c217b-94c0-4297-baec-a09706028efa" providerId="ADAL" clId="{DB8B8FB5-2577-4F96-A470-024B98F744EE}" dt="2020-09-30T01:29:35.475" v="2302" actId="207"/>
          <ac:spMkLst>
            <pc:docMk/>
            <pc:sldMk cId="2168194463" sldId="271"/>
            <ac:spMk id="372" creationId="{00000000-0000-0000-0000-000000000000}"/>
          </ac:spMkLst>
        </pc:spChg>
      </pc:sldChg>
      <pc:sldChg chg="addSp delSp modSp mod">
        <pc:chgData name="QUYÊN" userId="834c217b-94c0-4297-baec-a09706028efa" providerId="ADAL" clId="{DB8B8FB5-2577-4F96-A470-024B98F744EE}" dt="2020-09-30T02:27:14.714" v="3179" actId="207"/>
        <pc:sldMkLst>
          <pc:docMk/>
          <pc:sldMk cId="606388995" sldId="272"/>
        </pc:sldMkLst>
        <pc:spChg chg="mod">
          <ac:chgData name="QUYÊN" userId="834c217b-94c0-4297-baec-a09706028efa" providerId="ADAL" clId="{DB8B8FB5-2577-4F96-A470-024B98F744EE}" dt="2020-09-30T02:27:14.714" v="3179" actId="207"/>
          <ac:spMkLst>
            <pc:docMk/>
            <pc:sldMk cId="606388995" sldId="272"/>
            <ac:spMk id="2" creationId="{00000000-0000-0000-0000-000000000000}"/>
          </ac:spMkLst>
        </pc:spChg>
        <pc:spChg chg="add mod">
          <ac:chgData name="QUYÊN" userId="834c217b-94c0-4297-baec-a09706028efa" providerId="ADAL" clId="{DB8B8FB5-2577-4F96-A470-024B98F744EE}" dt="2020-09-30T01:30:24.912" v="2312" actId="207"/>
          <ac:spMkLst>
            <pc:docMk/>
            <pc:sldMk cId="606388995" sldId="272"/>
            <ac:spMk id="3" creationId="{DE735C5B-B330-4AC8-9E5B-D552D0D98D38}"/>
          </ac:spMkLst>
        </pc:spChg>
        <pc:spChg chg="add mod">
          <ac:chgData name="QUYÊN" userId="834c217b-94c0-4297-baec-a09706028efa" providerId="ADAL" clId="{DB8B8FB5-2577-4F96-A470-024B98F744EE}" dt="2020-09-30T01:30:21.978" v="2311" actId="207"/>
          <ac:spMkLst>
            <pc:docMk/>
            <pc:sldMk cId="606388995" sldId="272"/>
            <ac:spMk id="4" creationId="{1A43E938-06D5-4488-950F-D88C6106AAE2}"/>
          </ac:spMkLst>
        </pc:spChg>
        <pc:spChg chg="add mod">
          <ac:chgData name="QUYÊN" userId="834c217b-94c0-4297-baec-a09706028efa" providerId="ADAL" clId="{DB8B8FB5-2577-4F96-A470-024B98F744EE}" dt="2020-09-30T02:27:14.714" v="3179" actId="207"/>
          <ac:spMkLst>
            <pc:docMk/>
            <pc:sldMk cId="606388995" sldId="272"/>
            <ac:spMk id="6" creationId="{A32A85D0-B005-4772-BBBC-F021A405CA34}"/>
          </ac:spMkLst>
        </pc:spChg>
        <pc:spChg chg="add mod">
          <ac:chgData name="QUYÊN" userId="834c217b-94c0-4297-baec-a09706028efa" providerId="ADAL" clId="{DB8B8FB5-2577-4F96-A470-024B98F744EE}" dt="2020-09-30T02:27:14.714" v="3179" actId="207"/>
          <ac:spMkLst>
            <pc:docMk/>
            <pc:sldMk cId="606388995" sldId="272"/>
            <ac:spMk id="7" creationId="{43D6DB6A-88CF-410C-A434-008AE77F8F45}"/>
          </ac:spMkLst>
        </pc:spChg>
        <pc:spChg chg="mod">
          <ac:chgData name="QUYÊN" userId="834c217b-94c0-4297-baec-a09706028efa" providerId="ADAL" clId="{DB8B8FB5-2577-4F96-A470-024B98F744EE}" dt="2020-09-30T02:27:14.714" v="3179" actId="207"/>
          <ac:spMkLst>
            <pc:docMk/>
            <pc:sldMk cId="606388995" sldId="272"/>
            <ac:spMk id="9" creationId="{00000000-0000-0000-0000-000000000000}"/>
          </ac:spMkLst>
        </pc:spChg>
        <pc:spChg chg="del mod">
          <ac:chgData name="QUYÊN" userId="834c217b-94c0-4297-baec-a09706028efa" providerId="ADAL" clId="{DB8B8FB5-2577-4F96-A470-024B98F744EE}" dt="2020-09-29T09:31:55.206" v="713" actId="478"/>
          <ac:spMkLst>
            <pc:docMk/>
            <pc:sldMk cId="606388995" sldId="272"/>
            <ac:spMk id="13" creationId="{00000000-0000-0000-0000-000000000000}"/>
          </ac:spMkLst>
        </pc:spChg>
        <pc:spChg chg="add del">
          <ac:chgData name="QUYÊN" userId="834c217b-94c0-4297-baec-a09706028efa" providerId="ADAL" clId="{DB8B8FB5-2577-4F96-A470-024B98F744EE}" dt="2020-09-29T08:43:15.590" v="219" actId="22"/>
          <ac:spMkLst>
            <pc:docMk/>
            <pc:sldMk cId="606388995" sldId="272"/>
            <ac:spMk id="14" creationId="{33324CA3-0103-4BE2-9B01-647E6C9089B5}"/>
          </ac:spMkLst>
        </pc:spChg>
        <pc:spChg chg="mod">
          <ac:chgData name="QUYÊN" userId="834c217b-94c0-4297-baec-a09706028efa" providerId="ADAL" clId="{DB8B8FB5-2577-4F96-A470-024B98F744EE}" dt="2020-09-30T01:30:21.978" v="2311" actId="207"/>
          <ac:spMkLst>
            <pc:docMk/>
            <pc:sldMk cId="606388995" sldId="272"/>
            <ac:spMk id="15" creationId="{00000000-0000-0000-0000-000000000000}"/>
          </ac:spMkLst>
        </pc:spChg>
        <pc:spChg chg="mod">
          <ac:chgData name="QUYÊN" userId="834c217b-94c0-4297-baec-a09706028efa" providerId="ADAL" clId="{DB8B8FB5-2577-4F96-A470-024B98F744EE}" dt="2020-09-30T01:30:21.978" v="2311" actId="207"/>
          <ac:spMkLst>
            <pc:docMk/>
            <pc:sldMk cId="606388995" sldId="272"/>
            <ac:spMk id="369" creationId="{00000000-0000-0000-0000-000000000000}"/>
          </ac:spMkLst>
        </pc:spChg>
        <pc:spChg chg="mod">
          <ac:chgData name="QUYÊN" userId="834c217b-94c0-4297-baec-a09706028efa" providerId="ADAL" clId="{DB8B8FB5-2577-4F96-A470-024B98F744EE}" dt="2020-09-30T01:30:21.978" v="2311" actId="207"/>
          <ac:spMkLst>
            <pc:docMk/>
            <pc:sldMk cId="606388995" sldId="272"/>
            <ac:spMk id="371" creationId="{00000000-0000-0000-0000-000000000000}"/>
          </ac:spMkLst>
        </pc:spChg>
      </pc:sldChg>
      <pc:sldChg chg="addSp delSp modSp mod ord">
        <pc:chgData name="QUYÊN" userId="834c217b-94c0-4297-baec-a09706028efa" providerId="ADAL" clId="{DB8B8FB5-2577-4F96-A470-024B98F744EE}" dt="2020-09-30T01:30:01.861" v="2307" actId="207"/>
        <pc:sldMkLst>
          <pc:docMk/>
          <pc:sldMk cId="2352848310" sldId="273"/>
        </pc:sldMkLst>
        <pc:spChg chg="del mod">
          <ac:chgData name="QUYÊN" userId="834c217b-94c0-4297-baec-a09706028efa" providerId="ADAL" clId="{DB8B8FB5-2577-4F96-A470-024B98F744EE}" dt="2020-09-29T09:08:55.003" v="334" actId="478"/>
          <ac:spMkLst>
            <pc:docMk/>
            <pc:sldMk cId="2352848310" sldId="273"/>
            <ac:spMk id="2" creationId="{00000000-0000-0000-0000-000000000000}"/>
          </ac:spMkLst>
        </pc:spChg>
        <pc:spChg chg="add mod">
          <ac:chgData name="QUYÊN" userId="834c217b-94c0-4297-baec-a09706028efa" providerId="ADAL" clId="{DB8B8FB5-2577-4F96-A470-024B98F744EE}" dt="2020-09-30T01:30:01.861" v="2307" actId="207"/>
          <ac:spMkLst>
            <pc:docMk/>
            <pc:sldMk cId="2352848310" sldId="273"/>
            <ac:spMk id="3" creationId="{044CB542-B762-4B7A-A924-0C7EC2A6D8B6}"/>
          </ac:spMkLst>
        </pc:spChg>
        <pc:spChg chg="add mod">
          <ac:chgData name="QUYÊN" userId="834c217b-94c0-4297-baec-a09706028efa" providerId="ADAL" clId="{DB8B8FB5-2577-4F96-A470-024B98F744EE}" dt="2020-09-30T01:29:56.163" v="2306" actId="207"/>
          <ac:spMkLst>
            <pc:docMk/>
            <pc:sldMk cId="2352848310" sldId="273"/>
            <ac:spMk id="4" creationId="{196377FA-763B-44FA-9EE9-A2C0C9175AF1}"/>
          </ac:spMkLst>
        </pc:spChg>
        <pc:spChg chg="add mod">
          <ac:chgData name="QUYÊN" userId="834c217b-94c0-4297-baec-a09706028efa" providerId="ADAL" clId="{DB8B8FB5-2577-4F96-A470-024B98F744EE}" dt="2020-09-30T01:29:56.163" v="2306" actId="207"/>
          <ac:spMkLst>
            <pc:docMk/>
            <pc:sldMk cId="2352848310" sldId="273"/>
            <ac:spMk id="5" creationId="{FD7FEB82-2DA9-4009-B0C4-53DE047915C5}"/>
          </ac:spMkLst>
        </pc:spChg>
        <pc:spChg chg="add mod">
          <ac:chgData name="QUYÊN" userId="834c217b-94c0-4297-baec-a09706028efa" providerId="ADAL" clId="{DB8B8FB5-2577-4F96-A470-024B98F744EE}" dt="2020-09-30T01:29:56.163" v="2306" actId="207"/>
          <ac:spMkLst>
            <pc:docMk/>
            <pc:sldMk cId="2352848310" sldId="273"/>
            <ac:spMk id="6" creationId="{13F42C6E-8BCB-4435-916E-1789AFAB58C6}"/>
          </ac:spMkLst>
        </pc:spChg>
        <pc:spChg chg="add del mod">
          <ac:chgData name="QUYÊN" userId="834c217b-94c0-4297-baec-a09706028efa" providerId="ADAL" clId="{DB8B8FB5-2577-4F96-A470-024B98F744EE}" dt="2020-09-29T09:09:42.907" v="348"/>
          <ac:spMkLst>
            <pc:docMk/>
            <pc:sldMk cId="2352848310" sldId="273"/>
            <ac:spMk id="9" creationId="{63C54C2C-EF1D-4B6F-A177-64EA77F8336F}"/>
          </ac:spMkLst>
        </pc:spChg>
        <pc:spChg chg="del mod">
          <ac:chgData name="QUYÊN" userId="834c217b-94c0-4297-baec-a09706028efa" providerId="ADAL" clId="{DB8B8FB5-2577-4F96-A470-024B98F744EE}" dt="2020-09-29T09:37:57.182" v="874" actId="21"/>
          <ac:spMkLst>
            <pc:docMk/>
            <pc:sldMk cId="2352848310" sldId="273"/>
            <ac:spMk id="13" creationId="{00000000-0000-0000-0000-000000000000}"/>
          </ac:spMkLst>
        </pc:spChg>
        <pc:spChg chg="mod">
          <ac:chgData name="QUYÊN" userId="834c217b-94c0-4297-baec-a09706028efa" providerId="ADAL" clId="{DB8B8FB5-2577-4F96-A470-024B98F744EE}" dt="2020-09-30T01:29:56.163" v="2306" actId="207"/>
          <ac:spMkLst>
            <pc:docMk/>
            <pc:sldMk cId="2352848310" sldId="273"/>
            <ac:spMk id="15" creationId="{00000000-0000-0000-0000-000000000000}"/>
          </ac:spMkLst>
        </pc:spChg>
        <pc:spChg chg="add del mod">
          <ac:chgData name="QUYÊN" userId="834c217b-94c0-4297-baec-a09706028efa" providerId="ADAL" clId="{DB8B8FB5-2577-4F96-A470-024B98F744EE}" dt="2020-09-30T01:29:56.163" v="2306" actId="207"/>
          <ac:spMkLst>
            <pc:docMk/>
            <pc:sldMk cId="2352848310" sldId="273"/>
            <ac:spMk id="16" creationId="{DDC4F566-E5C9-4984-8234-969A95BC2A7F}"/>
          </ac:spMkLst>
        </pc:spChg>
        <pc:spChg chg="add del mod">
          <ac:chgData name="QUYÊN" userId="834c217b-94c0-4297-baec-a09706028efa" providerId="ADAL" clId="{DB8B8FB5-2577-4F96-A470-024B98F744EE}" dt="2020-09-29T09:09:42.905" v="346"/>
          <ac:spMkLst>
            <pc:docMk/>
            <pc:sldMk cId="2352848310" sldId="273"/>
            <ac:spMk id="17" creationId="{047FE164-3B64-47A9-8B4F-E6B6D3665A3A}"/>
          </ac:spMkLst>
        </pc:spChg>
        <pc:spChg chg="add del">
          <ac:chgData name="QUYÊN" userId="834c217b-94c0-4297-baec-a09706028efa" providerId="ADAL" clId="{DB8B8FB5-2577-4F96-A470-024B98F744EE}" dt="2020-09-29T09:09:46.356" v="350" actId="22"/>
          <ac:spMkLst>
            <pc:docMk/>
            <pc:sldMk cId="2352848310" sldId="273"/>
            <ac:spMk id="21" creationId="{7894D45D-6878-4A2D-A898-4973B6DFB636}"/>
          </ac:spMkLst>
        </pc:spChg>
        <pc:spChg chg="add mod">
          <ac:chgData name="QUYÊN" userId="834c217b-94c0-4297-baec-a09706028efa" providerId="ADAL" clId="{DB8B8FB5-2577-4F96-A470-024B98F744EE}" dt="2020-09-30T01:29:56.163" v="2306" actId="207"/>
          <ac:spMkLst>
            <pc:docMk/>
            <pc:sldMk cId="2352848310" sldId="273"/>
            <ac:spMk id="24" creationId="{79492289-567F-4734-B5B5-7BB8E1FA231B}"/>
          </ac:spMkLst>
        </pc:spChg>
        <pc:spChg chg="add del">
          <ac:chgData name="QUYÊN" userId="834c217b-94c0-4297-baec-a09706028efa" providerId="ADAL" clId="{DB8B8FB5-2577-4F96-A470-024B98F744EE}" dt="2020-09-29T09:10:05.860" v="358" actId="22"/>
          <ac:spMkLst>
            <pc:docMk/>
            <pc:sldMk cId="2352848310" sldId="273"/>
            <ac:spMk id="25" creationId="{64BB775E-4E85-451E-B361-F78B43CE67B6}"/>
          </ac:spMkLst>
        </pc:spChg>
        <pc:spChg chg="add del">
          <ac:chgData name="QUYÊN" userId="834c217b-94c0-4297-baec-a09706028efa" providerId="ADAL" clId="{DB8B8FB5-2577-4F96-A470-024B98F744EE}" dt="2020-09-29T09:10:15.336" v="365" actId="22"/>
          <ac:spMkLst>
            <pc:docMk/>
            <pc:sldMk cId="2352848310" sldId="273"/>
            <ac:spMk id="27" creationId="{C7FA345C-1C7C-49F6-8731-F4FD0C01297D}"/>
          </ac:spMkLst>
        </pc:spChg>
        <pc:spChg chg="add del">
          <ac:chgData name="QUYÊN" userId="834c217b-94c0-4297-baec-a09706028efa" providerId="ADAL" clId="{DB8B8FB5-2577-4F96-A470-024B98F744EE}" dt="2020-09-29T09:10:29.638" v="370" actId="22"/>
          <ac:spMkLst>
            <pc:docMk/>
            <pc:sldMk cId="2352848310" sldId="273"/>
            <ac:spMk id="29" creationId="{2763E409-EF31-4265-8582-3B0B0144EA40}"/>
          </ac:spMkLst>
        </pc:spChg>
        <pc:spChg chg="del mod">
          <ac:chgData name="QUYÊN" userId="834c217b-94c0-4297-baec-a09706028efa" providerId="ADAL" clId="{DB8B8FB5-2577-4F96-A470-024B98F744EE}" dt="2020-09-29T09:03:23.447" v="230" actId="478"/>
          <ac:spMkLst>
            <pc:docMk/>
            <pc:sldMk cId="2352848310" sldId="273"/>
            <ac:spMk id="369" creationId="{00000000-0000-0000-0000-000000000000}"/>
          </ac:spMkLst>
        </pc:spChg>
        <pc:spChg chg="mod">
          <ac:chgData name="QUYÊN" userId="834c217b-94c0-4297-baec-a09706028efa" providerId="ADAL" clId="{DB8B8FB5-2577-4F96-A470-024B98F744EE}" dt="2020-09-30T01:29:56.163" v="2306" actId="207"/>
          <ac:spMkLst>
            <pc:docMk/>
            <pc:sldMk cId="2352848310" sldId="273"/>
            <ac:spMk id="371" creationId="{00000000-0000-0000-0000-000000000000}"/>
          </ac:spMkLst>
        </pc:spChg>
        <pc:spChg chg="mod">
          <ac:chgData name="QUYÊN" userId="834c217b-94c0-4297-baec-a09706028efa" providerId="ADAL" clId="{DB8B8FB5-2577-4F96-A470-024B98F744EE}" dt="2020-09-30T01:29:56.163" v="2306" actId="207"/>
          <ac:spMkLst>
            <pc:docMk/>
            <pc:sldMk cId="2352848310" sldId="273"/>
            <ac:spMk id="372" creationId="{00000000-0000-0000-0000-000000000000}"/>
          </ac:spMkLst>
        </pc:spChg>
      </pc:sldChg>
      <pc:sldChg chg="addSp delSp modSp mod delCm modNotesTx">
        <pc:chgData name="QUYÊN" userId="834c217b-94c0-4297-baec-a09706028efa" providerId="ADAL" clId="{DB8B8FB5-2577-4F96-A470-024B98F744EE}" dt="2020-09-30T01:32:52.392" v="2349" actId="20577"/>
        <pc:sldMkLst>
          <pc:docMk/>
          <pc:sldMk cId="3559862587" sldId="274"/>
        </pc:sldMkLst>
        <pc:spChg chg="add mod">
          <ac:chgData name="QUYÊN" userId="834c217b-94c0-4297-baec-a09706028efa" providerId="ADAL" clId="{DB8B8FB5-2577-4F96-A470-024B98F744EE}" dt="2020-09-30T01:30:31.448" v="2313" actId="207"/>
          <ac:spMkLst>
            <pc:docMk/>
            <pc:sldMk cId="3559862587" sldId="274"/>
            <ac:spMk id="2" creationId="{94EC9A04-8258-4451-9F06-952E4B2CEA6E}"/>
          </ac:spMkLst>
        </pc:spChg>
        <pc:spChg chg="add del">
          <ac:chgData name="QUYÊN" userId="834c217b-94c0-4297-baec-a09706028efa" providerId="ADAL" clId="{DB8B8FB5-2577-4F96-A470-024B98F744EE}" dt="2020-09-29T14:34:40.805" v="1072" actId="22"/>
          <ac:spMkLst>
            <pc:docMk/>
            <pc:sldMk cId="3559862587" sldId="274"/>
            <ac:spMk id="2" creationId="{9670DF79-DA6D-4B1C-A474-4A25AAA4CE08}"/>
          </ac:spMkLst>
        </pc:spChg>
        <pc:spChg chg="add mod">
          <ac:chgData name="QUYÊN" userId="834c217b-94c0-4297-baec-a09706028efa" providerId="ADAL" clId="{DB8B8FB5-2577-4F96-A470-024B98F744EE}" dt="2020-09-30T01:30:31.448" v="2313" actId="207"/>
          <ac:spMkLst>
            <pc:docMk/>
            <pc:sldMk cId="3559862587" sldId="274"/>
            <ac:spMk id="4" creationId="{E4FE749E-E244-4665-98C3-19A3042C23D5}"/>
          </ac:spMkLst>
        </pc:spChg>
        <pc:spChg chg="del mod">
          <ac:chgData name="QUYÊN" userId="834c217b-94c0-4297-baec-a09706028efa" providerId="ADAL" clId="{DB8B8FB5-2577-4F96-A470-024B98F744EE}" dt="2020-09-29T14:34:19.031" v="1020" actId="478"/>
          <ac:spMkLst>
            <pc:docMk/>
            <pc:sldMk cId="3559862587" sldId="274"/>
            <ac:spMk id="10" creationId="{00000000-0000-0000-0000-000000000000}"/>
          </ac:spMkLst>
        </pc:spChg>
        <pc:spChg chg="add del mod">
          <ac:chgData name="QUYÊN" userId="834c217b-94c0-4297-baec-a09706028efa" providerId="ADAL" clId="{DB8B8FB5-2577-4F96-A470-024B98F744EE}" dt="2020-09-30T01:30:31.448" v="2313" actId="207"/>
          <ac:spMkLst>
            <pc:docMk/>
            <pc:sldMk cId="3559862587" sldId="274"/>
            <ac:spMk id="11" creationId="{00000000-0000-0000-0000-000000000000}"/>
          </ac:spMkLst>
        </pc:spChg>
        <pc:spChg chg="add del mod">
          <ac:chgData name="QUYÊN" userId="834c217b-94c0-4297-baec-a09706028efa" providerId="ADAL" clId="{DB8B8FB5-2577-4F96-A470-024B98F744EE}" dt="2020-09-29T14:47:00.127" v="1432" actId="478"/>
          <ac:spMkLst>
            <pc:docMk/>
            <pc:sldMk cId="3559862587" sldId="274"/>
            <ac:spMk id="12" creationId="{E3B784BD-32DE-499A-91A1-D97E618FEBE2}"/>
          </ac:spMkLst>
        </pc:spChg>
        <pc:spChg chg="mod">
          <ac:chgData name="QUYÊN" userId="834c217b-94c0-4297-baec-a09706028efa" providerId="ADAL" clId="{DB8B8FB5-2577-4F96-A470-024B98F744EE}" dt="2020-09-30T01:30:34.504" v="2314" actId="207"/>
          <ac:spMkLst>
            <pc:docMk/>
            <pc:sldMk cId="3559862587" sldId="274"/>
            <ac:spMk id="369" creationId="{00000000-0000-0000-0000-000000000000}"/>
          </ac:spMkLst>
        </pc:spChg>
        <pc:spChg chg="mod">
          <ac:chgData name="QUYÊN" userId="834c217b-94c0-4297-baec-a09706028efa" providerId="ADAL" clId="{DB8B8FB5-2577-4F96-A470-024B98F744EE}" dt="2020-09-30T01:30:31.448" v="2313" actId="207"/>
          <ac:spMkLst>
            <pc:docMk/>
            <pc:sldMk cId="3559862587" sldId="274"/>
            <ac:spMk id="371" creationId="{00000000-0000-0000-0000-000000000000}"/>
          </ac:spMkLst>
        </pc:spChg>
        <pc:spChg chg="del">
          <ac:chgData name="QUYÊN" userId="834c217b-94c0-4297-baec-a09706028efa" providerId="ADAL" clId="{DB8B8FB5-2577-4F96-A470-024B98F744EE}" dt="2020-09-29T15:31:37.554" v="1651" actId="478"/>
          <ac:spMkLst>
            <pc:docMk/>
            <pc:sldMk cId="3559862587" sldId="274"/>
            <ac:spMk id="372" creationId="{00000000-0000-0000-0000-000000000000}"/>
          </ac:spMkLst>
        </pc:spChg>
        <pc:picChg chg="add del mod">
          <ac:chgData name="QUYÊN" userId="834c217b-94c0-4297-baec-a09706028efa" providerId="ADAL" clId="{DB8B8FB5-2577-4F96-A470-024B98F744EE}" dt="2020-09-29T14:46:58.670" v="1431" actId="478"/>
          <ac:picMkLst>
            <pc:docMk/>
            <pc:sldMk cId="3559862587" sldId="274"/>
            <ac:picMk id="3" creationId="{714E0339-6346-444B-8C74-5A271FC4A85E}"/>
          </ac:picMkLst>
        </pc:picChg>
        <pc:picChg chg="del">
          <ac:chgData name="QUYÊN" userId="834c217b-94c0-4297-baec-a09706028efa" providerId="ADAL" clId="{DB8B8FB5-2577-4F96-A470-024B98F744EE}" dt="2020-09-29T14:28:16.073" v="1004" actId="478"/>
          <ac:picMkLst>
            <pc:docMk/>
            <pc:sldMk cId="3559862587" sldId="274"/>
            <ac:picMk id="9" creationId="{00000000-0000-0000-0000-000000000000}"/>
          </ac:picMkLst>
        </pc:picChg>
        <pc:picChg chg="add del mod">
          <ac:chgData name="QUYÊN" userId="834c217b-94c0-4297-baec-a09706028efa" providerId="ADAL" clId="{DB8B8FB5-2577-4F96-A470-024B98F744EE}" dt="2020-09-29T14:34:07.820" v="1007" actId="478"/>
          <ac:picMkLst>
            <pc:docMk/>
            <pc:sldMk cId="3559862587" sldId="274"/>
            <ac:picMk id="1026" creationId="{98385285-11AF-4F3D-9375-CA3CF998C258}"/>
          </ac:picMkLst>
        </pc:picChg>
      </pc:sldChg>
      <pc:sldChg chg="del">
        <pc:chgData name="QUYÊN" userId="834c217b-94c0-4297-baec-a09706028efa" providerId="ADAL" clId="{DB8B8FB5-2577-4F96-A470-024B98F744EE}" dt="2020-09-29T15:39:33.231" v="1848" actId="47"/>
        <pc:sldMkLst>
          <pc:docMk/>
          <pc:sldMk cId="440056223" sldId="275"/>
        </pc:sldMkLst>
      </pc:sldChg>
      <pc:sldChg chg="del">
        <pc:chgData name="QUYÊN" userId="834c217b-94c0-4297-baec-a09706028efa" providerId="ADAL" clId="{DB8B8FB5-2577-4F96-A470-024B98F744EE}" dt="2020-09-29T15:32:09.425" v="1654" actId="47"/>
        <pc:sldMkLst>
          <pc:docMk/>
          <pc:sldMk cId="3219279881" sldId="276"/>
        </pc:sldMkLst>
      </pc:sldChg>
      <pc:sldChg chg="addSp delSp modSp add mod modNotesTx">
        <pc:chgData name="QUYÊN" userId="834c217b-94c0-4297-baec-a09706028efa" providerId="ADAL" clId="{DB8B8FB5-2577-4F96-A470-024B98F744EE}" dt="2020-09-30T01:30:14.697" v="2310" actId="207"/>
        <pc:sldMkLst>
          <pc:docMk/>
          <pc:sldMk cId="2223917106" sldId="277"/>
        </pc:sldMkLst>
        <pc:spChg chg="add mod">
          <ac:chgData name="QUYÊN" userId="834c217b-94c0-4297-baec-a09706028efa" providerId="ADAL" clId="{DB8B8FB5-2577-4F96-A470-024B98F744EE}" dt="2020-09-30T01:30:10.794" v="2309" actId="207"/>
          <ac:spMkLst>
            <pc:docMk/>
            <pc:sldMk cId="2223917106" sldId="277"/>
            <ac:spMk id="2" creationId="{ABACF29A-9C7F-48C3-A0BB-05BFCF32F54E}"/>
          </ac:spMkLst>
        </pc:spChg>
        <pc:spChg chg="mod">
          <ac:chgData name="QUYÊN" userId="834c217b-94c0-4297-baec-a09706028efa" providerId="ADAL" clId="{DB8B8FB5-2577-4F96-A470-024B98F744EE}" dt="2020-09-30T01:30:14.697" v="2310" actId="207"/>
          <ac:spMkLst>
            <pc:docMk/>
            <pc:sldMk cId="2223917106" sldId="277"/>
            <ac:spMk id="3" creationId="{044CB542-B762-4B7A-A924-0C7EC2A6D8B6}"/>
          </ac:spMkLst>
        </pc:spChg>
        <pc:spChg chg="mod">
          <ac:chgData name="QUYÊN" userId="834c217b-94c0-4297-baec-a09706028efa" providerId="ADAL" clId="{DB8B8FB5-2577-4F96-A470-024B98F744EE}" dt="2020-09-30T01:30:10.794" v="2309" actId="207"/>
          <ac:spMkLst>
            <pc:docMk/>
            <pc:sldMk cId="2223917106" sldId="277"/>
            <ac:spMk id="4" creationId="{196377FA-763B-44FA-9EE9-A2C0C9175AF1}"/>
          </ac:spMkLst>
        </pc:spChg>
        <pc:spChg chg="mod">
          <ac:chgData name="QUYÊN" userId="834c217b-94c0-4297-baec-a09706028efa" providerId="ADAL" clId="{DB8B8FB5-2577-4F96-A470-024B98F744EE}" dt="2020-09-30T01:30:10.794" v="2309" actId="207"/>
          <ac:spMkLst>
            <pc:docMk/>
            <pc:sldMk cId="2223917106" sldId="277"/>
            <ac:spMk id="5" creationId="{FD7FEB82-2DA9-4009-B0C4-53DE047915C5}"/>
          </ac:spMkLst>
        </pc:spChg>
        <pc:spChg chg="mod">
          <ac:chgData name="QUYÊN" userId="834c217b-94c0-4297-baec-a09706028efa" providerId="ADAL" clId="{DB8B8FB5-2577-4F96-A470-024B98F744EE}" dt="2020-09-30T01:30:10.794" v="2309" actId="207"/>
          <ac:spMkLst>
            <pc:docMk/>
            <pc:sldMk cId="2223917106" sldId="277"/>
            <ac:spMk id="6" creationId="{13F42C6E-8BCB-4435-916E-1789AFAB58C6}"/>
          </ac:spMkLst>
        </pc:spChg>
        <pc:spChg chg="del">
          <ac:chgData name="QUYÊN" userId="834c217b-94c0-4297-baec-a09706028efa" providerId="ADAL" clId="{DB8B8FB5-2577-4F96-A470-024B98F744EE}" dt="2020-09-29T09:18:13.887" v="519" actId="478"/>
          <ac:spMkLst>
            <pc:docMk/>
            <pc:sldMk cId="2223917106" sldId="277"/>
            <ac:spMk id="13" creationId="{00000000-0000-0000-0000-000000000000}"/>
          </ac:spMkLst>
        </pc:spChg>
        <pc:spChg chg="mod">
          <ac:chgData name="QUYÊN" userId="834c217b-94c0-4297-baec-a09706028efa" providerId="ADAL" clId="{DB8B8FB5-2577-4F96-A470-024B98F744EE}" dt="2020-09-30T01:30:10.794" v="2309" actId="207"/>
          <ac:spMkLst>
            <pc:docMk/>
            <pc:sldMk cId="2223917106" sldId="277"/>
            <ac:spMk id="15" creationId="{00000000-0000-0000-0000-000000000000}"/>
          </ac:spMkLst>
        </pc:spChg>
        <pc:spChg chg="del">
          <ac:chgData name="QUYÊN" userId="834c217b-94c0-4297-baec-a09706028efa" providerId="ADAL" clId="{DB8B8FB5-2577-4F96-A470-024B98F744EE}" dt="2020-09-29T09:18:12.963" v="518" actId="478"/>
          <ac:spMkLst>
            <pc:docMk/>
            <pc:sldMk cId="2223917106" sldId="277"/>
            <ac:spMk id="16" creationId="{DDC4F566-E5C9-4984-8234-969A95BC2A7F}"/>
          </ac:spMkLst>
        </pc:spChg>
        <pc:spChg chg="mod">
          <ac:chgData name="QUYÊN" userId="834c217b-94c0-4297-baec-a09706028efa" providerId="ADAL" clId="{DB8B8FB5-2577-4F96-A470-024B98F744EE}" dt="2020-09-30T01:30:10.794" v="2309" actId="207"/>
          <ac:spMkLst>
            <pc:docMk/>
            <pc:sldMk cId="2223917106" sldId="277"/>
            <ac:spMk id="371" creationId="{00000000-0000-0000-0000-000000000000}"/>
          </ac:spMkLst>
        </pc:spChg>
        <pc:spChg chg="del">
          <ac:chgData name="QUYÊN" userId="834c217b-94c0-4297-baec-a09706028efa" providerId="ADAL" clId="{DB8B8FB5-2577-4F96-A470-024B98F744EE}" dt="2020-09-29T09:20:35.874" v="557" actId="478"/>
          <ac:spMkLst>
            <pc:docMk/>
            <pc:sldMk cId="2223917106" sldId="277"/>
            <ac:spMk id="372" creationId="{00000000-0000-0000-0000-000000000000}"/>
          </ac:spMkLst>
        </pc:spChg>
      </pc:sldChg>
      <pc:sldChg chg="addSp delSp modSp add mod modNotesTx">
        <pc:chgData name="QUYÊN" userId="834c217b-94c0-4297-baec-a09706028efa" providerId="ADAL" clId="{DB8B8FB5-2577-4F96-A470-024B98F744EE}" dt="2020-09-30T02:42:31.598" v="3245" actId="20577"/>
        <pc:sldMkLst>
          <pc:docMk/>
          <pc:sldMk cId="2391258949" sldId="278"/>
        </pc:sldMkLst>
        <pc:spChg chg="add del">
          <ac:chgData name="QUYÊN" userId="834c217b-94c0-4297-baec-a09706028efa" providerId="ADAL" clId="{DB8B8FB5-2577-4F96-A470-024B98F744EE}" dt="2020-09-30T01:34:55.576" v="2367" actId="22"/>
          <ac:spMkLst>
            <pc:docMk/>
            <pc:sldMk cId="2391258949" sldId="278"/>
            <ac:spMk id="3" creationId="{BE0B4811-3023-4AAB-8C69-AA7D80285887}"/>
          </ac:spMkLst>
        </pc:spChg>
        <pc:spChg chg="add del">
          <ac:chgData name="QUYÊN" userId="834c217b-94c0-4297-baec-a09706028efa" providerId="ADAL" clId="{DB8B8FB5-2577-4F96-A470-024B98F744EE}" dt="2020-09-30T01:34:55.576" v="2367" actId="22"/>
          <ac:spMkLst>
            <pc:docMk/>
            <pc:sldMk cId="2391258949" sldId="278"/>
            <ac:spMk id="4" creationId="{FDB53590-3674-43E5-8D61-915115771DA7}"/>
          </ac:spMkLst>
        </pc:spChg>
        <pc:spChg chg="add">
          <ac:chgData name="QUYÊN" userId="834c217b-94c0-4297-baec-a09706028efa" providerId="ADAL" clId="{DB8B8FB5-2577-4F96-A470-024B98F744EE}" dt="2020-09-30T01:34:58.873" v="2369" actId="22"/>
          <ac:spMkLst>
            <pc:docMk/>
            <pc:sldMk cId="2391258949" sldId="278"/>
            <ac:spMk id="5" creationId="{E7056E84-9452-47E6-B3B8-C490000BB4DA}"/>
          </ac:spMkLst>
        </pc:spChg>
        <pc:spChg chg="add">
          <ac:chgData name="QUYÊN" userId="834c217b-94c0-4297-baec-a09706028efa" providerId="ADAL" clId="{DB8B8FB5-2577-4F96-A470-024B98F744EE}" dt="2020-09-30T01:34:58.873" v="2369" actId="22"/>
          <ac:spMkLst>
            <pc:docMk/>
            <pc:sldMk cId="2391258949" sldId="278"/>
            <ac:spMk id="6" creationId="{15A36169-F1E4-44DA-B0AB-D244435AB9EC}"/>
          </ac:spMkLst>
        </pc:spChg>
        <pc:spChg chg="mod">
          <ac:chgData name="QUYÊN" userId="834c217b-94c0-4297-baec-a09706028efa" providerId="ADAL" clId="{DB8B8FB5-2577-4F96-A470-024B98F744EE}" dt="2020-09-30T02:27:31.338" v="3182" actId="207"/>
          <ac:spMkLst>
            <pc:docMk/>
            <pc:sldMk cId="2391258949" sldId="278"/>
            <ac:spMk id="11" creationId="{00000000-0000-0000-0000-000000000000}"/>
          </ac:spMkLst>
        </pc:spChg>
        <pc:spChg chg="del mod">
          <ac:chgData name="QUYÊN" userId="834c217b-94c0-4297-baec-a09706028efa" providerId="ADAL" clId="{DB8B8FB5-2577-4F96-A470-024B98F744EE}" dt="2020-09-29T14:59:30.139" v="1523" actId="478"/>
          <ac:spMkLst>
            <pc:docMk/>
            <pc:sldMk cId="2391258949" sldId="278"/>
            <ac:spMk id="12" creationId="{E3B784BD-32DE-499A-91A1-D97E618FEBE2}"/>
          </ac:spMkLst>
        </pc:spChg>
        <pc:spChg chg="del">
          <ac:chgData name="QUYÊN" userId="834c217b-94c0-4297-baec-a09706028efa" providerId="ADAL" clId="{DB8B8FB5-2577-4F96-A470-024B98F744EE}" dt="2020-09-30T01:34:41.767" v="2361" actId="478"/>
          <ac:spMkLst>
            <pc:docMk/>
            <pc:sldMk cId="2391258949" sldId="278"/>
            <ac:spMk id="369" creationId="{00000000-0000-0000-0000-000000000000}"/>
          </ac:spMkLst>
        </pc:spChg>
        <pc:picChg chg="add mod">
          <ac:chgData name="QUYÊN" userId="834c217b-94c0-4297-baec-a09706028efa" providerId="ADAL" clId="{DB8B8FB5-2577-4F96-A470-024B98F744EE}" dt="2020-09-30T01:35:02.501" v="2370" actId="1076"/>
          <ac:picMkLst>
            <pc:docMk/>
            <pc:sldMk cId="2391258949" sldId="278"/>
            <ac:picMk id="2" creationId="{3D519E92-E6C0-4BB8-A960-BA11838DA9FD}"/>
          </ac:picMkLst>
        </pc:picChg>
        <pc:picChg chg="del">
          <ac:chgData name="QUYÊN" userId="834c217b-94c0-4297-baec-a09706028efa" providerId="ADAL" clId="{DB8B8FB5-2577-4F96-A470-024B98F744EE}" dt="2020-09-29T14:59:32.308" v="1524" actId="478"/>
          <ac:picMkLst>
            <pc:docMk/>
            <pc:sldMk cId="2391258949" sldId="278"/>
            <ac:picMk id="3" creationId="{714E0339-6346-444B-8C74-5A271FC4A85E}"/>
          </ac:picMkLst>
        </pc:picChg>
      </pc:sldChg>
      <pc:sldChg chg="addSp delSp modSp add mod ord modNotesTx">
        <pc:chgData name="QUYÊN" userId="834c217b-94c0-4297-baec-a09706028efa" providerId="ADAL" clId="{DB8B8FB5-2577-4F96-A470-024B98F744EE}" dt="2020-09-30T02:27:21.937" v="3180" actId="207"/>
        <pc:sldMkLst>
          <pc:docMk/>
          <pc:sldMk cId="2518559535" sldId="279"/>
        </pc:sldMkLst>
        <pc:spChg chg="add mod">
          <ac:chgData name="QUYÊN" userId="834c217b-94c0-4297-baec-a09706028efa" providerId="ADAL" clId="{DB8B8FB5-2577-4F96-A470-024B98F744EE}" dt="2020-09-30T01:31:58.643" v="2337" actId="1076"/>
          <ac:spMkLst>
            <pc:docMk/>
            <pc:sldMk cId="2518559535" sldId="279"/>
            <ac:spMk id="3" creationId="{6FC0DFF6-FD47-4622-BCCD-890D67890CAE}"/>
          </ac:spMkLst>
        </pc:spChg>
        <pc:spChg chg="add">
          <ac:chgData name="QUYÊN" userId="834c217b-94c0-4297-baec-a09706028efa" providerId="ADAL" clId="{DB8B8FB5-2577-4F96-A470-024B98F744EE}" dt="2020-09-30T01:31:48.568" v="2334" actId="22"/>
          <ac:spMkLst>
            <pc:docMk/>
            <pc:sldMk cId="2518559535" sldId="279"/>
            <ac:spMk id="4" creationId="{6444AA1D-2560-495B-9486-C0220F1F6506}"/>
          </ac:spMkLst>
        </pc:spChg>
        <pc:spChg chg="mod">
          <ac:chgData name="QUYÊN" userId="834c217b-94c0-4297-baec-a09706028efa" providerId="ADAL" clId="{DB8B8FB5-2577-4F96-A470-024B98F744EE}" dt="2020-09-30T02:27:21.937" v="3180" actId="207"/>
          <ac:spMkLst>
            <pc:docMk/>
            <pc:sldMk cId="2518559535" sldId="279"/>
            <ac:spMk id="11" creationId="{00000000-0000-0000-0000-000000000000}"/>
          </ac:spMkLst>
        </pc:spChg>
        <pc:spChg chg="mod">
          <ac:chgData name="QUYÊN" userId="834c217b-94c0-4297-baec-a09706028efa" providerId="ADAL" clId="{DB8B8FB5-2577-4F96-A470-024B98F744EE}" dt="2020-09-30T02:27:21.937" v="3180" actId="207"/>
          <ac:spMkLst>
            <pc:docMk/>
            <pc:sldMk cId="2518559535" sldId="279"/>
            <ac:spMk id="12" creationId="{E3B784BD-32DE-499A-91A1-D97E618FEBE2}"/>
          </ac:spMkLst>
        </pc:spChg>
        <pc:spChg chg="del">
          <ac:chgData name="QUYÊN" userId="834c217b-94c0-4297-baec-a09706028efa" providerId="ADAL" clId="{DB8B8FB5-2577-4F96-A470-024B98F744EE}" dt="2020-09-30T01:31:40.771" v="2331" actId="478"/>
          <ac:spMkLst>
            <pc:docMk/>
            <pc:sldMk cId="2518559535" sldId="279"/>
            <ac:spMk id="369" creationId="{00000000-0000-0000-0000-000000000000}"/>
          </ac:spMkLst>
        </pc:spChg>
        <pc:picChg chg="add mod">
          <ac:chgData name="QUYÊN" userId="834c217b-94c0-4297-baec-a09706028efa" providerId="ADAL" clId="{DB8B8FB5-2577-4F96-A470-024B98F744EE}" dt="2020-09-30T01:32:33.394" v="2345" actId="1076"/>
          <ac:picMkLst>
            <pc:docMk/>
            <pc:sldMk cId="2518559535" sldId="279"/>
            <ac:picMk id="2" creationId="{4C2A825D-4ABA-49D7-9845-47F70464E527}"/>
          </ac:picMkLst>
        </pc:picChg>
        <pc:picChg chg="del">
          <ac:chgData name="QUYÊN" userId="834c217b-94c0-4297-baec-a09706028efa" providerId="ADAL" clId="{DB8B8FB5-2577-4F96-A470-024B98F744EE}" dt="2020-09-29T14:38:44.405" v="1262" actId="478"/>
          <ac:picMkLst>
            <pc:docMk/>
            <pc:sldMk cId="2518559535" sldId="279"/>
            <ac:picMk id="3" creationId="{714E0339-6346-444B-8C74-5A271FC4A85E}"/>
          </ac:picMkLst>
        </pc:picChg>
      </pc:sldChg>
      <pc:sldChg chg="addSp delSp modSp add mod ord modNotesTx">
        <pc:chgData name="QUYÊN" userId="834c217b-94c0-4297-baec-a09706028efa" providerId="ADAL" clId="{DB8B8FB5-2577-4F96-A470-024B98F744EE}" dt="2020-09-30T02:42:35.640" v="3246" actId="20577"/>
        <pc:sldMkLst>
          <pc:docMk/>
          <pc:sldMk cId="2366366593" sldId="280"/>
        </pc:sldMkLst>
        <pc:spChg chg="add">
          <ac:chgData name="QUYÊN" userId="834c217b-94c0-4297-baec-a09706028efa" providerId="ADAL" clId="{DB8B8FB5-2577-4F96-A470-024B98F744EE}" dt="2020-09-30T01:34:11.597" v="2353" actId="22"/>
          <ac:spMkLst>
            <pc:docMk/>
            <pc:sldMk cId="2366366593" sldId="280"/>
            <ac:spMk id="3" creationId="{25F560DB-86F2-4A0B-8D12-C8B86E72C68C}"/>
          </ac:spMkLst>
        </pc:spChg>
        <pc:spChg chg="add">
          <ac:chgData name="QUYÊN" userId="834c217b-94c0-4297-baec-a09706028efa" providerId="ADAL" clId="{DB8B8FB5-2577-4F96-A470-024B98F744EE}" dt="2020-09-30T01:34:11.597" v="2353" actId="22"/>
          <ac:spMkLst>
            <pc:docMk/>
            <pc:sldMk cId="2366366593" sldId="280"/>
            <ac:spMk id="4" creationId="{CE1F5E2A-64F9-4E65-ADEA-FED04CE8193B}"/>
          </ac:spMkLst>
        </pc:spChg>
        <pc:spChg chg="add del mod">
          <ac:chgData name="QUYÊN" userId="834c217b-94c0-4297-baec-a09706028efa" providerId="ADAL" clId="{DB8B8FB5-2577-4F96-A470-024B98F744EE}" dt="2020-09-29T14:45:46.822" v="1414" actId="21"/>
          <ac:spMkLst>
            <pc:docMk/>
            <pc:sldMk cId="2366366593" sldId="280"/>
            <ac:spMk id="9" creationId="{25E2A312-1961-44E9-863C-183D482032E6}"/>
          </ac:spMkLst>
        </pc:spChg>
        <pc:spChg chg="mod">
          <ac:chgData name="QUYÊN" userId="834c217b-94c0-4297-baec-a09706028efa" providerId="ADAL" clId="{DB8B8FB5-2577-4F96-A470-024B98F744EE}" dt="2020-09-30T02:27:28.209" v="3181" actId="207"/>
          <ac:spMkLst>
            <pc:docMk/>
            <pc:sldMk cId="2366366593" sldId="280"/>
            <ac:spMk id="11" creationId="{00000000-0000-0000-0000-000000000000}"/>
          </ac:spMkLst>
        </pc:spChg>
        <pc:spChg chg="del">
          <ac:chgData name="QUYÊN" userId="834c217b-94c0-4297-baec-a09706028efa" providerId="ADAL" clId="{DB8B8FB5-2577-4F96-A470-024B98F744EE}" dt="2020-09-29T14:41:28.456" v="1337" actId="478"/>
          <ac:spMkLst>
            <pc:docMk/>
            <pc:sldMk cId="2366366593" sldId="280"/>
            <ac:spMk id="12" creationId="{E3B784BD-32DE-499A-91A1-D97E618FEBE2}"/>
          </ac:spMkLst>
        </pc:spChg>
        <pc:spChg chg="del">
          <ac:chgData name="QUYÊN" userId="834c217b-94c0-4297-baec-a09706028efa" providerId="ADAL" clId="{DB8B8FB5-2577-4F96-A470-024B98F744EE}" dt="2020-09-30T01:34:04.106" v="2350" actId="478"/>
          <ac:spMkLst>
            <pc:docMk/>
            <pc:sldMk cId="2366366593" sldId="280"/>
            <ac:spMk id="369" creationId="{00000000-0000-0000-0000-000000000000}"/>
          </ac:spMkLst>
        </pc:spChg>
        <pc:picChg chg="add mod">
          <ac:chgData name="QUYÊN" userId="834c217b-94c0-4297-baec-a09706028efa" providerId="ADAL" clId="{DB8B8FB5-2577-4F96-A470-024B98F744EE}" dt="2020-09-30T01:34:30.571" v="2359" actId="1076"/>
          <ac:picMkLst>
            <pc:docMk/>
            <pc:sldMk cId="2366366593" sldId="280"/>
            <ac:picMk id="2" creationId="{E1541CF8-3A3D-4BE9-9620-5C170D65F501}"/>
          </ac:picMkLst>
        </pc:picChg>
        <pc:picChg chg="del mod">
          <ac:chgData name="QUYÊN" userId="834c217b-94c0-4297-baec-a09706028efa" providerId="ADAL" clId="{DB8B8FB5-2577-4F96-A470-024B98F744EE}" dt="2020-09-29T14:41:32.232" v="1339" actId="478"/>
          <ac:picMkLst>
            <pc:docMk/>
            <pc:sldMk cId="2366366593" sldId="280"/>
            <ac:picMk id="3" creationId="{714E0339-6346-444B-8C74-5A271FC4A85E}"/>
          </ac:picMkLst>
        </pc:picChg>
      </pc:sldChg>
      <pc:sldChg chg="add del">
        <pc:chgData name="QUYÊN" userId="834c217b-94c0-4297-baec-a09706028efa" providerId="ADAL" clId="{DB8B8FB5-2577-4F96-A470-024B98F744EE}" dt="2020-09-29T15:21:36.017" v="1528" actId="47"/>
        <pc:sldMkLst>
          <pc:docMk/>
          <pc:sldMk cId="2158354418" sldId="281"/>
        </pc:sldMkLst>
      </pc:sldChg>
      <pc:sldChg chg="addSp delSp modSp add mod modNotesTx">
        <pc:chgData name="QUYÊN" userId="834c217b-94c0-4297-baec-a09706028efa" providerId="ADAL" clId="{DB8B8FB5-2577-4F96-A470-024B98F744EE}" dt="2020-09-30T01:32:48.342" v="2348" actId="20577"/>
        <pc:sldMkLst>
          <pc:docMk/>
          <pc:sldMk cId="2430292643" sldId="282"/>
        </pc:sldMkLst>
        <pc:spChg chg="add">
          <ac:chgData name="QUYÊN" userId="834c217b-94c0-4297-baec-a09706028efa" providerId="ADAL" clId="{DB8B8FB5-2577-4F96-A470-024B98F744EE}" dt="2020-09-30T01:31:22.217" v="2327" actId="22"/>
          <ac:spMkLst>
            <pc:docMk/>
            <pc:sldMk cId="2430292643" sldId="282"/>
            <ac:spMk id="2" creationId="{4B1DEFB9-B00D-4AA1-A352-1B23D49C75D1}"/>
          </ac:spMkLst>
        </pc:spChg>
        <pc:spChg chg="add">
          <ac:chgData name="QUYÊN" userId="834c217b-94c0-4297-baec-a09706028efa" providerId="ADAL" clId="{DB8B8FB5-2577-4F96-A470-024B98F744EE}" dt="2020-09-30T01:31:22.217" v="2327" actId="22"/>
          <ac:spMkLst>
            <pc:docMk/>
            <pc:sldMk cId="2430292643" sldId="282"/>
            <ac:spMk id="4" creationId="{2977F623-B206-4704-BA5A-43100A544891}"/>
          </ac:spMkLst>
        </pc:spChg>
        <pc:spChg chg="del">
          <ac:chgData name="QUYÊN" userId="834c217b-94c0-4297-baec-a09706028efa" providerId="ADAL" clId="{DB8B8FB5-2577-4F96-A470-024B98F744EE}" dt="2020-09-29T14:46:35.809" v="1420" actId="478"/>
          <ac:spMkLst>
            <pc:docMk/>
            <pc:sldMk cId="2430292643" sldId="282"/>
            <ac:spMk id="4" creationId="{E4FE749E-E244-4665-98C3-19A3042C23D5}"/>
          </ac:spMkLst>
        </pc:spChg>
        <pc:spChg chg="del">
          <ac:chgData name="QUYÊN" userId="834c217b-94c0-4297-baec-a09706028efa" providerId="ADAL" clId="{DB8B8FB5-2577-4F96-A470-024B98F744EE}" dt="2020-09-29T14:46:39.259" v="1421" actId="478"/>
          <ac:spMkLst>
            <pc:docMk/>
            <pc:sldMk cId="2430292643" sldId="282"/>
            <ac:spMk id="11" creationId="{00000000-0000-0000-0000-000000000000}"/>
          </ac:spMkLst>
        </pc:spChg>
        <pc:spChg chg="mod">
          <ac:chgData name="QUYÊN" userId="834c217b-94c0-4297-baec-a09706028efa" providerId="ADAL" clId="{DB8B8FB5-2577-4F96-A470-024B98F744EE}" dt="2020-09-30T01:31:32.178" v="2330" actId="1076"/>
          <ac:spMkLst>
            <pc:docMk/>
            <pc:sldMk cId="2430292643" sldId="282"/>
            <ac:spMk id="12" creationId="{E3B784BD-32DE-499A-91A1-D97E618FEBE2}"/>
          </ac:spMkLst>
        </pc:spChg>
        <pc:spChg chg="del mod">
          <ac:chgData name="QUYÊN" userId="834c217b-94c0-4297-baec-a09706028efa" providerId="ADAL" clId="{DB8B8FB5-2577-4F96-A470-024B98F744EE}" dt="2020-09-30T01:31:25.224" v="2328" actId="478"/>
          <ac:spMkLst>
            <pc:docMk/>
            <pc:sldMk cId="2430292643" sldId="282"/>
            <ac:spMk id="369" creationId="{00000000-0000-0000-0000-000000000000}"/>
          </ac:spMkLst>
        </pc:spChg>
        <pc:spChg chg="del mod">
          <ac:chgData name="QUYÊN" userId="834c217b-94c0-4297-baec-a09706028efa" providerId="ADAL" clId="{DB8B8FB5-2577-4F96-A470-024B98F744EE}" dt="2020-09-30T01:30:46.685" v="2316" actId="478"/>
          <ac:spMkLst>
            <pc:docMk/>
            <pc:sldMk cId="2430292643" sldId="282"/>
            <ac:spMk id="371" creationId="{00000000-0000-0000-0000-000000000000}"/>
          </ac:spMkLst>
        </pc:spChg>
        <pc:spChg chg="del mod">
          <ac:chgData name="QUYÊN" userId="834c217b-94c0-4297-baec-a09706028efa" providerId="ADAL" clId="{DB8B8FB5-2577-4F96-A470-024B98F744EE}" dt="2020-09-30T01:30:48.116" v="2317" actId="478"/>
          <ac:spMkLst>
            <pc:docMk/>
            <pc:sldMk cId="2430292643" sldId="282"/>
            <ac:spMk id="372" creationId="{00000000-0000-0000-0000-000000000000}"/>
          </ac:spMkLst>
        </pc:spChg>
        <pc:picChg chg="mod">
          <ac:chgData name="QUYÊN" userId="834c217b-94c0-4297-baec-a09706028efa" providerId="ADAL" clId="{DB8B8FB5-2577-4F96-A470-024B98F744EE}" dt="2020-09-30T01:30:59.681" v="2318" actId="1076"/>
          <ac:picMkLst>
            <pc:docMk/>
            <pc:sldMk cId="2430292643" sldId="282"/>
            <ac:picMk id="3" creationId="{714E0339-6346-444B-8C74-5A271FC4A85E}"/>
          </ac:picMkLst>
        </pc:picChg>
      </pc:sldChg>
      <pc:sldChg chg="add del">
        <pc:chgData name="QUYÊN" userId="834c217b-94c0-4297-baec-a09706028efa" providerId="ADAL" clId="{DB8B8FB5-2577-4F96-A470-024B98F744EE}" dt="2020-09-29T15:21:59.720" v="1530" actId="47"/>
        <pc:sldMkLst>
          <pc:docMk/>
          <pc:sldMk cId="2090206959" sldId="283"/>
        </pc:sldMkLst>
      </pc:sldChg>
      <pc:sldChg chg="addSp delSp modSp add mod modNotesTx">
        <pc:chgData name="QUYÊN" userId="834c217b-94c0-4297-baec-a09706028efa" providerId="ADAL" clId="{DB8B8FB5-2577-4F96-A470-024B98F744EE}" dt="2020-09-30T02:41:58.986" v="3244" actId="20577"/>
        <pc:sldMkLst>
          <pc:docMk/>
          <pc:sldMk cId="966" sldId="284"/>
        </pc:sldMkLst>
        <pc:spChg chg="add">
          <ac:chgData name="QUYÊN" userId="834c217b-94c0-4297-baec-a09706028efa" providerId="ADAL" clId="{DB8B8FB5-2577-4F96-A470-024B98F744EE}" dt="2020-09-30T01:35:15.557" v="2374" actId="22"/>
          <ac:spMkLst>
            <pc:docMk/>
            <pc:sldMk cId="966" sldId="284"/>
            <ac:spMk id="2" creationId="{36CED23F-305B-46CA-A5F6-ACDC90633520}"/>
          </ac:spMkLst>
        </pc:spChg>
        <pc:spChg chg="add">
          <ac:chgData name="QUYÊN" userId="834c217b-94c0-4297-baec-a09706028efa" providerId="ADAL" clId="{DB8B8FB5-2577-4F96-A470-024B98F744EE}" dt="2020-09-30T01:35:15.557" v="2374" actId="22"/>
          <ac:spMkLst>
            <pc:docMk/>
            <pc:sldMk cId="966" sldId="284"/>
            <ac:spMk id="3" creationId="{2CFEA654-8F21-4981-B666-7EE1F34B3515}"/>
          </ac:spMkLst>
        </pc:spChg>
        <pc:spChg chg="mod">
          <ac:chgData name="QUYÊN" userId="834c217b-94c0-4297-baec-a09706028efa" providerId="ADAL" clId="{DB8B8FB5-2577-4F96-A470-024B98F744EE}" dt="2020-09-30T02:41:58.986" v="3244" actId="20577"/>
          <ac:spMkLst>
            <pc:docMk/>
            <pc:sldMk cId="966" sldId="284"/>
            <ac:spMk id="11" creationId="{00000000-0000-0000-0000-000000000000}"/>
          </ac:spMkLst>
        </pc:spChg>
        <pc:spChg chg="del">
          <ac:chgData name="QUYÊN" userId="834c217b-94c0-4297-baec-a09706028efa" providerId="ADAL" clId="{DB8B8FB5-2577-4F96-A470-024B98F744EE}" dt="2020-09-30T01:35:14.732" v="2373" actId="478"/>
          <ac:spMkLst>
            <pc:docMk/>
            <pc:sldMk cId="966" sldId="284"/>
            <ac:spMk id="369" creationId="{00000000-0000-0000-0000-000000000000}"/>
          </ac:spMkLst>
        </pc:spChg>
      </pc:sldChg>
      <pc:sldChg chg="modSp add mod">
        <pc:chgData name="QUYÊN" userId="834c217b-94c0-4297-baec-a09706028efa" providerId="ADAL" clId="{DB8B8FB5-2577-4F96-A470-024B98F744EE}" dt="2020-09-30T02:27:55.052" v="3186" actId="207"/>
        <pc:sldMkLst>
          <pc:docMk/>
          <pc:sldMk cId="2940506610" sldId="285"/>
        </pc:sldMkLst>
        <pc:spChg chg="mod">
          <ac:chgData name="QUYÊN" userId="834c217b-94c0-4297-baec-a09706028efa" providerId="ADAL" clId="{DB8B8FB5-2577-4F96-A470-024B98F744EE}" dt="2020-09-30T01:36:48.416" v="2384" actId="20577"/>
          <ac:spMkLst>
            <pc:docMk/>
            <pc:sldMk cId="2940506610" sldId="285"/>
            <ac:spMk id="384" creationId="{00000000-0000-0000-0000-000000000000}"/>
          </ac:spMkLst>
        </pc:spChg>
        <pc:graphicFrameChg chg="mod modGraphic">
          <ac:chgData name="QUYÊN" userId="834c217b-94c0-4297-baec-a09706028efa" providerId="ADAL" clId="{DB8B8FB5-2577-4F96-A470-024B98F744EE}" dt="2020-09-30T02:27:55.052" v="3186" actId="207"/>
          <ac:graphicFrameMkLst>
            <pc:docMk/>
            <pc:sldMk cId="2940506610" sldId="285"/>
            <ac:graphicFrameMk id="4" creationId="{694C92AF-C04B-4EA4-BB29-80F8EA56512C}"/>
          </ac:graphicFrameMkLst>
        </pc:graphicFrameChg>
      </pc:sldChg>
      <pc:sldChg chg="modSp add mod">
        <pc:chgData name="QUYÊN" userId="834c217b-94c0-4297-baec-a09706028efa" providerId="ADAL" clId="{DB8B8FB5-2577-4F96-A470-024B98F744EE}" dt="2020-09-30T02:27:59.359" v="3187" actId="207"/>
        <pc:sldMkLst>
          <pc:docMk/>
          <pc:sldMk cId="3386280521" sldId="286"/>
        </pc:sldMkLst>
        <pc:spChg chg="mod">
          <ac:chgData name="QUYÊN" userId="834c217b-94c0-4297-baec-a09706028efa" providerId="ADAL" clId="{DB8B8FB5-2577-4F96-A470-024B98F744EE}" dt="2020-09-30T01:36:52.369" v="2386" actId="20577"/>
          <ac:spMkLst>
            <pc:docMk/>
            <pc:sldMk cId="3386280521" sldId="286"/>
            <ac:spMk id="384" creationId="{00000000-0000-0000-0000-000000000000}"/>
          </ac:spMkLst>
        </pc:spChg>
        <pc:graphicFrameChg chg="mod modGraphic">
          <ac:chgData name="QUYÊN" userId="834c217b-94c0-4297-baec-a09706028efa" providerId="ADAL" clId="{DB8B8FB5-2577-4F96-A470-024B98F744EE}" dt="2020-09-30T02:27:59.359" v="3187" actId="207"/>
          <ac:graphicFrameMkLst>
            <pc:docMk/>
            <pc:sldMk cId="3386280521" sldId="286"/>
            <ac:graphicFrameMk id="4" creationId="{694C92AF-C04B-4EA4-BB29-80F8EA56512C}"/>
          </ac:graphicFrameMkLst>
        </pc:graphicFrameChg>
      </pc:sldChg>
      <pc:sldChg chg="modSp add mod">
        <pc:chgData name="QUYÊN" userId="834c217b-94c0-4297-baec-a09706028efa" providerId="ADAL" clId="{DB8B8FB5-2577-4F96-A470-024B98F744EE}" dt="2020-09-30T02:28:04.582" v="3188" actId="207"/>
        <pc:sldMkLst>
          <pc:docMk/>
          <pc:sldMk cId="64372379" sldId="287"/>
        </pc:sldMkLst>
        <pc:spChg chg="mod">
          <ac:chgData name="QUYÊN" userId="834c217b-94c0-4297-baec-a09706028efa" providerId="ADAL" clId="{DB8B8FB5-2577-4F96-A470-024B98F744EE}" dt="2020-09-30T01:36:56.306" v="2388" actId="20577"/>
          <ac:spMkLst>
            <pc:docMk/>
            <pc:sldMk cId="64372379" sldId="287"/>
            <ac:spMk id="384" creationId="{00000000-0000-0000-0000-000000000000}"/>
          </ac:spMkLst>
        </pc:spChg>
        <pc:graphicFrameChg chg="mod modGraphic">
          <ac:chgData name="QUYÊN" userId="834c217b-94c0-4297-baec-a09706028efa" providerId="ADAL" clId="{DB8B8FB5-2577-4F96-A470-024B98F744EE}" dt="2020-09-30T02:28:04.582" v="3188" actId="207"/>
          <ac:graphicFrameMkLst>
            <pc:docMk/>
            <pc:sldMk cId="64372379" sldId="287"/>
            <ac:graphicFrameMk id="4" creationId="{694C92AF-C04B-4EA4-BB29-80F8EA56512C}"/>
          </ac:graphicFrameMkLst>
        </pc:graphicFrameChg>
      </pc:sldChg>
      <pc:sldChg chg="addSp delSp modSp add mod">
        <pc:chgData name="QUYÊN" userId="834c217b-94c0-4297-baec-a09706028efa" providerId="ADAL" clId="{DB8B8FB5-2577-4F96-A470-024B98F744EE}" dt="2020-09-30T02:26:41.132" v="3178" actId="20577"/>
        <pc:sldMkLst>
          <pc:docMk/>
          <pc:sldMk cId="3417427353" sldId="288"/>
        </pc:sldMkLst>
        <pc:spChg chg="add mod">
          <ac:chgData name="QUYÊN" userId="834c217b-94c0-4297-baec-a09706028efa" providerId="ADAL" clId="{DB8B8FB5-2577-4F96-A470-024B98F744EE}" dt="2020-09-30T02:26:41.132" v="3178" actId="20577"/>
          <ac:spMkLst>
            <pc:docMk/>
            <pc:sldMk cId="3417427353" sldId="288"/>
            <ac:spMk id="4" creationId="{D8E489D7-39CA-482A-9EB3-93B0B96A1862}"/>
          </ac:spMkLst>
        </pc:spChg>
        <pc:spChg chg="mod">
          <ac:chgData name="QUYÊN" userId="834c217b-94c0-4297-baec-a09706028efa" providerId="ADAL" clId="{DB8B8FB5-2577-4F96-A470-024B98F744EE}" dt="2020-09-30T01:37:02.489" v="2390" actId="20577"/>
          <ac:spMkLst>
            <pc:docMk/>
            <pc:sldMk cId="3417427353" sldId="288"/>
            <ac:spMk id="384" creationId="{00000000-0000-0000-0000-000000000000}"/>
          </ac:spMkLst>
        </pc:spChg>
        <pc:graphicFrameChg chg="del">
          <ac:chgData name="QUYÊN" userId="834c217b-94c0-4297-baec-a09706028efa" providerId="ADAL" clId="{DB8B8FB5-2577-4F96-A470-024B98F744EE}" dt="2020-09-29T16:10:29.908" v="2275" actId="478"/>
          <ac:graphicFrameMkLst>
            <pc:docMk/>
            <pc:sldMk cId="3417427353" sldId="288"/>
            <ac:graphicFrameMk id="4" creationId="{694C92AF-C04B-4EA4-BB29-80F8EA56512C}"/>
          </ac:graphicFrameMkLst>
        </pc:graphicFrameChg>
      </pc:sldChg>
      <pc:sldChg chg="delSp modSp add mod">
        <pc:chgData name="QUYÊN" userId="834c217b-94c0-4297-baec-a09706028efa" providerId="ADAL" clId="{DB8B8FB5-2577-4F96-A470-024B98F744EE}" dt="2020-09-30T02:53:18.873" v="3260" actId="1076"/>
        <pc:sldMkLst>
          <pc:docMk/>
          <pc:sldMk cId="3972756479" sldId="289"/>
        </pc:sldMkLst>
        <pc:spChg chg="del">
          <ac:chgData name="QUYÊN" userId="834c217b-94c0-4297-baec-a09706028efa" providerId="ADAL" clId="{DB8B8FB5-2577-4F96-A470-024B98F744EE}" dt="2020-09-30T02:53:04.902" v="3256" actId="478"/>
          <ac:spMkLst>
            <pc:docMk/>
            <pc:sldMk cId="3972756479" sldId="289"/>
            <ac:spMk id="2" creationId="{00000000-0000-0000-0000-000000000000}"/>
          </ac:spMkLst>
        </pc:spChg>
        <pc:spChg chg="mod">
          <ac:chgData name="QUYÊN" userId="834c217b-94c0-4297-baec-a09706028efa" providerId="ADAL" clId="{DB8B8FB5-2577-4F96-A470-024B98F744EE}" dt="2020-09-30T02:53:15.908" v="3259" actId="1076"/>
          <ac:spMkLst>
            <pc:docMk/>
            <pc:sldMk cId="3972756479" sldId="289"/>
            <ac:spMk id="7" creationId="{00000000-0000-0000-0000-000000000000}"/>
          </ac:spMkLst>
        </pc:spChg>
        <pc:spChg chg="mod">
          <ac:chgData name="QUYÊN" userId="834c217b-94c0-4297-baec-a09706028efa" providerId="ADAL" clId="{DB8B8FB5-2577-4F96-A470-024B98F744EE}" dt="2020-09-30T02:53:18.873" v="3260" actId="1076"/>
          <ac:spMkLst>
            <pc:docMk/>
            <pc:sldMk cId="3972756479" sldId="289"/>
            <ac:spMk id="13" creationId="{00000000-0000-0000-0000-000000000000}"/>
          </ac:spMkLst>
        </pc:spChg>
        <pc:spChg chg="del mod">
          <ac:chgData name="QUYÊN" userId="834c217b-94c0-4297-baec-a09706028efa" providerId="ADAL" clId="{DB8B8FB5-2577-4F96-A470-024B98F744EE}" dt="2020-09-30T02:53:10.106" v="3258" actId="478"/>
          <ac:spMkLst>
            <pc:docMk/>
            <pc:sldMk cId="3972756479" sldId="289"/>
            <ac:spMk id="371" creationId="{00000000-0000-0000-0000-000000000000}"/>
          </ac:spMkLst>
        </pc:spChg>
      </pc:sldChg>
      <pc:sldMasterChg chg="del delSldLayout">
        <pc:chgData name="QUYÊN" userId="834c217b-94c0-4297-baec-a09706028efa" providerId="ADAL" clId="{DB8B8FB5-2577-4F96-A470-024B98F744EE}" dt="2020-09-29T16:10:08.395" v="2268" actId="47"/>
        <pc:sldMasterMkLst>
          <pc:docMk/>
          <pc:sldMasterMk cId="0" sldId="2147483700"/>
        </pc:sldMasterMkLst>
        <pc:sldLayoutChg chg="del">
          <pc:chgData name="QUYÊN" userId="834c217b-94c0-4297-baec-a09706028efa" providerId="ADAL" clId="{DB8B8FB5-2577-4F96-A470-024B98F744EE}" dt="2020-09-29T16:10:08.395" v="2268" actId="47"/>
          <pc:sldLayoutMkLst>
            <pc:docMk/>
            <pc:sldMasterMk cId="0" sldId="2147483700"/>
            <pc:sldLayoutMk cId="0" sldId="2147483701"/>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2"/>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3"/>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4"/>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5"/>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6"/>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7"/>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8"/>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09"/>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10"/>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11"/>
          </pc:sldLayoutMkLst>
        </pc:sldLayoutChg>
        <pc:sldLayoutChg chg="del">
          <pc:chgData name="QUYÊN" userId="834c217b-94c0-4297-baec-a09706028efa" providerId="ADAL" clId="{DB8B8FB5-2577-4F96-A470-024B98F744EE}" dt="2020-09-29T16:10:08.395" v="2268" actId="47"/>
          <pc:sldLayoutMkLst>
            <pc:docMk/>
            <pc:sldMasterMk cId="0" sldId="2147483700"/>
            <pc:sldLayoutMk cId="0" sldId="2147483712"/>
          </pc:sldLayoutMkLst>
        </pc:sldLayoutChg>
      </pc:sldMasterChg>
      <pc:sldMasterChg chg="del delSldLayout">
        <pc:chgData name="QUYÊN" userId="834c217b-94c0-4297-baec-a09706028efa" providerId="ADAL" clId="{DB8B8FB5-2577-4F96-A470-024B98F744EE}" dt="2020-09-29T16:10:11.219" v="2269" actId="47"/>
        <pc:sldMasterMkLst>
          <pc:docMk/>
          <pc:sldMasterMk cId="0" sldId="2147483713"/>
        </pc:sldMasterMkLst>
        <pc:sldLayoutChg chg="del">
          <pc:chgData name="QUYÊN" userId="834c217b-94c0-4297-baec-a09706028efa" providerId="ADAL" clId="{DB8B8FB5-2577-4F96-A470-024B98F744EE}" dt="2020-09-29T16:10:11.219" v="2269" actId="47"/>
          <pc:sldLayoutMkLst>
            <pc:docMk/>
            <pc:sldMasterMk cId="0" sldId="2147483713"/>
            <pc:sldLayoutMk cId="0" sldId="2147483714"/>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5"/>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6"/>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7"/>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8"/>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19"/>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0"/>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1"/>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2"/>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3"/>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4"/>
          </pc:sldLayoutMkLst>
        </pc:sldLayoutChg>
        <pc:sldLayoutChg chg="del">
          <pc:chgData name="QUYÊN" userId="834c217b-94c0-4297-baec-a09706028efa" providerId="ADAL" clId="{DB8B8FB5-2577-4F96-A470-024B98F744EE}" dt="2020-09-29T16:10:11.219" v="2269" actId="47"/>
          <pc:sldLayoutMkLst>
            <pc:docMk/>
            <pc:sldMasterMk cId="0" sldId="2147483713"/>
            <pc:sldLayoutMk cId="0" sldId="2147483725"/>
          </pc:sldLayoutMkLst>
        </pc:sldLayoutChg>
      </pc:sldMasterChg>
      <pc:sldMasterChg chg="del delSldLayout">
        <pc:chgData name="QUYÊN" userId="834c217b-94c0-4297-baec-a09706028efa" providerId="ADAL" clId="{DB8B8FB5-2577-4F96-A470-024B98F744EE}" dt="2020-09-29T16:10:20.476" v="2273" actId="47"/>
        <pc:sldMasterMkLst>
          <pc:docMk/>
          <pc:sldMasterMk cId="0" sldId="2147483726"/>
        </pc:sldMasterMkLst>
        <pc:sldLayoutChg chg="del">
          <pc:chgData name="QUYÊN" userId="834c217b-94c0-4297-baec-a09706028efa" providerId="ADAL" clId="{DB8B8FB5-2577-4F96-A470-024B98F744EE}" dt="2020-09-29T16:10:20.476" v="2273" actId="47"/>
          <pc:sldLayoutMkLst>
            <pc:docMk/>
            <pc:sldMasterMk cId="0" sldId="2147483726"/>
            <pc:sldLayoutMk cId="0" sldId="2147483727"/>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28"/>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29"/>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0"/>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1"/>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2"/>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3"/>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4"/>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5"/>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6"/>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7"/>
          </pc:sldLayoutMkLst>
        </pc:sldLayoutChg>
        <pc:sldLayoutChg chg="del">
          <pc:chgData name="QUYÊN" userId="834c217b-94c0-4297-baec-a09706028efa" providerId="ADAL" clId="{DB8B8FB5-2577-4F96-A470-024B98F744EE}" dt="2020-09-29T16:10:20.476" v="2273" actId="47"/>
          <pc:sldLayoutMkLst>
            <pc:docMk/>
            <pc:sldMasterMk cId="0" sldId="2147483726"/>
            <pc:sldLayoutMk cId="0" sldId="2147483738"/>
          </pc:sldLayoutMkLst>
        </pc:sldLayoutChg>
      </pc:sldMasterChg>
    </pc:docChg>
  </pc:docChgLst>
  <pc:docChgLst>
    <pc:chgData name="QUYÊN" userId="834c217b-94c0-4297-baec-a09706028efa" providerId="ADAL" clId="{A02818C8-802A-4989-A86A-A4F39A049430}"/>
    <pc:docChg chg="custSel modSld">
      <pc:chgData name="QUYÊN" userId="834c217b-94c0-4297-baec-a09706028efa" providerId="ADAL" clId="{A02818C8-802A-4989-A86A-A4F39A049430}" dt="2020-09-28T14:39:30.337" v="2" actId="27636"/>
      <pc:docMkLst>
        <pc:docMk/>
      </pc:docMkLst>
      <pc:sldChg chg="modSp mod">
        <pc:chgData name="QUYÊN" userId="834c217b-94c0-4297-baec-a09706028efa" providerId="ADAL" clId="{A02818C8-802A-4989-A86A-A4F39A049430}" dt="2020-09-28T14:39:30.322" v="1" actId="27636"/>
        <pc:sldMkLst>
          <pc:docMk/>
          <pc:sldMk cId="0" sldId="256"/>
        </pc:sldMkLst>
        <pc:spChg chg="mod">
          <ac:chgData name="QUYÊN" userId="834c217b-94c0-4297-baec-a09706028efa" providerId="ADAL" clId="{A02818C8-802A-4989-A86A-A4F39A049430}" dt="2020-09-28T14:39:30.322" v="1" actId="27636"/>
          <ac:spMkLst>
            <pc:docMk/>
            <pc:sldMk cId="0" sldId="256"/>
            <ac:spMk id="344" creationId="{00000000-0000-0000-0000-000000000000}"/>
          </ac:spMkLst>
        </pc:spChg>
      </pc:sldChg>
      <pc:sldChg chg="modSp mod">
        <pc:chgData name="QUYÊN" userId="834c217b-94c0-4297-baec-a09706028efa" providerId="ADAL" clId="{A02818C8-802A-4989-A86A-A4F39A049430}" dt="2020-09-28T14:39:30.337" v="2" actId="27636"/>
        <pc:sldMkLst>
          <pc:docMk/>
          <pc:sldMk cId="0" sldId="257"/>
        </pc:sldMkLst>
        <pc:spChg chg="mod">
          <ac:chgData name="QUYÊN" userId="834c217b-94c0-4297-baec-a09706028efa" providerId="ADAL" clId="{A02818C8-802A-4989-A86A-A4F39A049430}" dt="2020-09-28T14:39:30.337" v="2" actId="27636"/>
          <ac:spMkLst>
            <pc:docMk/>
            <pc:sldMk cId="0" sldId="257"/>
            <ac:spMk id="349" creationId="{00000000-0000-0000-0000-000000000000}"/>
          </ac:spMkLst>
        </pc:spChg>
      </pc:sldChg>
      <pc:sldChg chg="modNotes">
        <pc:chgData name="QUYÊN" userId="834c217b-94c0-4297-baec-a09706028efa" providerId="ADAL" clId="{A02818C8-802A-4989-A86A-A4F39A049430}" dt="2020-09-28T14:39:30.017" v="0"/>
        <pc:sldMkLst>
          <pc:docMk/>
          <pc:sldMk cId="0" sldId="267"/>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9-29T09:20:17.194" idx="1">
    <p:pos x="6967" y="1437"/>
    <p:text>Nhờ vậy ta có thể trích ra các đặc điểm tiếng nói từ những khoảng thời gian ngắn và dùng các đặc điểm này làm dữ liệu để nhận dạng tiếng nói.</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vi-VN" sz="2400" b="0" strike="noStrike" spc="-1">
                <a:solidFill>
                  <a:srgbClr val="374C81"/>
                </a:solidFill>
                <a:latin typeface="Century Gothic"/>
              </a:rPr>
              <a:t>Click to move the slide</a:t>
            </a:r>
          </a:p>
        </p:txBody>
      </p:sp>
      <p:sp>
        <p:nvSpPr>
          <p:cNvPr id="33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340"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34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34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34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D53DDBC-3418-4263-A0A6-9FDBB9D43834}"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PlaceHolder 1"/>
          <p:cNvSpPr>
            <a:spLocks noGrp="1" noRot="1" noChangeAspect="1"/>
          </p:cNvSpPr>
          <p:nvPr>
            <p:ph type="sldImg"/>
          </p:nvPr>
        </p:nvSpPr>
        <p:spPr>
          <a:xfrm>
            <a:off x="381000" y="685800"/>
            <a:ext cx="6096000" cy="3429000"/>
          </a:xfrm>
          <a:prstGeom prst="rect">
            <a:avLst/>
          </a:prstGeom>
        </p:spPr>
      </p:sp>
      <p:sp>
        <p:nvSpPr>
          <p:cNvPr id="415"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16"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F667A32B-FA9F-468B-9AEE-FED7170B3A2A}" type="slidenum">
              <a:rPr lang="en-US" sz="1200" b="0" strike="noStrike" spc="-1">
                <a:solidFill>
                  <a:srgbClr val="000000"/>
                </a:solidFill>
                <a:latin typeface="Times New Roman"/>
                <a:ea typeface="+mn-ea"/>
              </a:rPr>
              <a:t>1</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spc="-1" dirty="0" err="1">
                <a:solidFill>
                  <a:srgbClr val="374C81"/>
                </a:solidFill>
                <a:latin typeface="Times New Roman"/>
              </a:rPr>
              <a:t>Mở</a:t>
            </a:r>
            <a:r>
              <a:rPr lang="en-US" sz="2000" spc="-1" dirty="0">
                <a:solidFill>
                  <a:srgbClr val="374C81"/>
                </a:solidFill>
                <a:latin typeface="Times New Roman"/>
              </a:rPr>
              <a:t> </a:t>
            </a:r>
            <a:r>
              <a:rPr lang="en-US" sz="2000" spc="-1" dirty="0" err="1">
                <a:solidFill>
                  <a:srgbClr val="374C81"/>
                </a:solidFill>
                <a:latin typeface="Times New Roman"/>
              </a:rPr>
              <a:t>đầu</a:t>
            </a:r>
            <a:r>
              <a:rPr lang="en-US" sz="2000" spc="-1" dirty="0">
                <a:solidFill>
                  <a:srgbClr val="374C81"/>
                </a:solidFill>
                <a:latin typeface="Times New Roman"/>
              </a:rPr>
              <a:t> </a:t>
            </a:r>
            <a:r>
              <a:rPr lang="en-US" sz="2000" spc="-1" dirty="0" err="1">
                <a:solidFill>
                  <a:srgbClr val="374C81"/>
                </a:solidFill>
                <a:latin typeface="Times New Roman"/>
              </a:rPr>
              <a:t>vô</a:t>
            </a:r>
            <a:r>
              <a:rPr lang="en-US" sz="2000" spc="-1" dirty="0">
                <a:solidFill>
                  <a:srgbClr val="374C81"/>
                </a:solidFill>
                <a:latin typeface="Times New Roman"/>
              </a:rPr>
              <a:t> </a:t>
            </a:r>
            <a:r>
              <a:rPr lang="en-US" sz="2000" spc="-1" dirty="0" err="1">
                <a:solidFill>
                  <a:srgbClr val="374C81"/>
                </a:solidFill>
                <a:latin typeface="Times New Roman"/>
              </a:rPr>
              <a:t>nói</a:t>
            </a:r>
            <a:r>
              <a:rPr lang="en-US" sz="2000" spc="-1" dirty="0">
                <a:solidFill>
                  <a:srgbClr val="374C81"/>
                </a:solidFill>
                <a:latin typeface="Times New Roman"/>
              </a:rPr>
              <a:t>:  “</a:t>
            </a:r>
            <a:r>
              <a:rPr lang="vi-VN" sz="2000" spc="-1" dirty="0">
                <a:solidFill>
                  <a:srgbClr val="374C81"/>
                </a:solidFill>
                <a:latin typeface="Times New Roman"/>
              </a:rPr>
              <a:t>Tiếp cận nhận dạng mẫu thường được lựa chọn cho các ứng dụng nhận dạng tiếng</a:t>
            </a:r>
            <a:r>
              <a:rPr lang="en-US" sz="2000" spc="-1" dirty="0">
                <a:solidFill>
                  <a:srgbClr val="374C81"/>
                </a:solidFill>
                <a:latin typeface="Times New Roman"/>
              </a:rPr>
              <a:t> </a:t>
            </a:r>
            <a:r>
              <a:rPr lang="vi-VN" sz="2000" spc="-1" dirty="0">
                <a:solidFill>
                  <a:srgbClr val="374C81"/>
                </a:solidFill>
                <a:latin typeface="Times New Roman"/>
              </a:rPr>
              <a:t>nói</a:t>
            </a:r>
            <a:r>
              <a:rPr lang="en-US" sz="2000" spc="-1" dirty="0">
                <a:solidFill>
                  <a:srgbClr val="374C81"/>
                </a:solidFill>
                <a:latin typeface="Times New Roman"/>
              </a:rPr>
              <a:t>”</a:t>
            </a:r>
            <a:endParaRPr lang="vi-VN" sz="2000" spc="-1" dirty="0">
              <a:solidFill>
                <a:srgbClr val="374C81"/>
              </a:solidFill>
              <a:latin typeface="Times New Roman"/>
            </a:endParaRPr>
          </a:p>
          <a:p>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10</a:t>
            </a:fld>
            <a:endParaRPr lang="en-US" sz="1200" b="0" strike="noStrike" spc="-1">
              <a:latin typeface="Times New Roman"/>
            </a:endParaRPr>
          </a:p>
        </p:txBody>
      </p:sp>
    </p:spTree>
    <p:extLst>
      <p:ext uri="{BB962C8B-B14F-4D97-AF65-F5344CB8AC3E}">
        <p14:creationId xmlns:p14="http://schemas.microsoft.com/office/powerpoint/2010/main" val="2469790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11</a:t>
            </a:fld>
            <a:endParaRPr lang="en-US" sz="1200" b="0" strike="noStrike" spc="-1">
              <a:latin typeface="Times New Roman"/>
            </a:endParaRPr>
          </a:p>
        </p:txBody>
      </p:sp>
    </p:spTree>
    <p:extLst>
      <p:ext uri="{BB962C8B-B14F-4D97-AF65-F5344CB8AC3E}">
        <p14:creationId xmlns:p14="http://schemas.microsoft.com/office/powerpoint/2010/main" val="106345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latin typeface="Arial"/>
              </a:rPr>
              <a:t>CTC</a:t>
            </a: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12</a:t>
            </a:fld>
            <a:endParaRPr lang="en-US" sz="1200" b="0" strike="noStrike" spc="-1">
              <a:latin typeface="Times New Roman"/>
            </a:endParaRPr>
          </a:p>
        </p:txBody>
      </p:sp>
    </p:spTree>
    <p:extLst>
      <p:ext uri="{BB962C8B-B14F-4D97-AF65-F5344CB8AC3E}">
        <p14:creationId xmlns:p14="http://schemas.microsoft.com/office/powerpoint/2010/main" val="116765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strike="noStrike" spc="-1" dirty="0" smtClean="0">
                <a:latin typeface="Arial"/>
              </a:rPr>
              <a:t>CTC: </a:t>
            </a:r>
            <a:r>
              <a:rPr lang="en-US" sz="2000" b="0" strike="noStrike" spc="-1" dirty="0" err="1" smtClean="0">
                <a:latin typeface="Arial"/>
              </a:rPr>
              <a:t>phân</a:t>
            </a:r>
            <a:r>
              <a:rPr lang="en-US" sz="2000" b="0" strike="noStrike" spc="-1" baseline="0" dirty="0" smtClean="0">
                <a:latin typeface="Arial"/>
              </a:rPr>
              <a:t> </a:t>
            </a:r>
            <a:r>
              <a:rPr lang="en-US" sz="2000" b="0" strike="noStrike" spc="-1" baseline="0" dirty="0" err="1" smtClean="0">
                <a:latin typeface="Arial"/>
              </a:rPr>
              <a:t>loại</a:t>
            </a:r>
            <a:r>
              <a:rPr lang="en-US" sz="2000" b="0" strike="noStrike" spc="-1" baseline="0" dirty="0" smtClean="0">
                <a:latin typeface="Arial"/>
              </a:rPr>
              <a:t> </a:t>
            </a:r>
            <a:r>
              <a:rPr lang="en-US" sz="2000" b="0" strike="noStrike" spc="-1" baseline="0" dirty="0" err="1" smtClean="0">
                <a:latin typeface="Arial"/>
              </a:rPr>
              <a:t>kết</a:t>
            </a:r>
            <a:r>
              <a:rPr lang="en-US" sz="2000" b="0" strike="noStrike" spc="-1" baseline="0" dirty="0" smtClean="0">
                <a:latin typeface="Arial"/>
              </a:rPr>
              <a:t> </a:t>
            </a:r>
            <a:r>
              <a:rPr lang="en-US" sz="2000" b="0" strike="noStrike" spc="-1" baseline="0" dirty="0" err="1" smtClean="0">
                <a:latin typeface="Arial"/>
              </a:rPr>
              <a:t>nối</a:t>
            </a:r>
            <a:r>
              <a:rPr lang="en-US" sz="2000" b="0" strike="noStrike" spc="-1" baseline="0" dirty="0" smtClean="0">
                <a:latin typeface="Arial"/>
              </a:rPr>
              <a:t> </a:t>
            </a:r>
            <a:r>
              <a:rPr lang="en-US" sz="2000" b="0" strike="noStrike" spc="-1" baseline="0" dirty="0" err="1" smtClean="0">
                <a:latin typeface="Arial"/>
              </a:rPr>
              <a:t>thời</a:t>
            </a:r>
            <a:r>
              <a:rPr lang="en-US" sz="2000" b="0" strike="noStrike" spc="-1" baseline="0" dirty="0" smtClean="0">
                <a:latin typeface="Arial"/>
              </a:rPr>
              <a:t> </a:t>
            </a:r>
            <a:r>
              <a:rPr lang="en-US" sz="2000" b="0" strike="noStrike" spc="-1" baseline="0" dirty="0" err="1" smtClean="0">
                <a:latin typeface="Arial"/>
              </a:rPr>
              <a:t>gian</a:t>
            </a: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13</a:t>
            </a:fld>
            <a:endParaRPr lang="en-US" sz="1200" b="0" strike="noStrike" spc="-1">
              <a:latin typeface="Times New Roman"/>
            </a:endParaRPr>
          </a:p>
        </p:txBody>
      </p:sp>
    </p:spTree>
    <p:extLst>
      <p:ext uri="{BB962C8B-B14F-4D97-AF65-F5344CB8AC3E}">
        <p14:creationId xmlns:p14="http://schemas.microsoft.com/office/powerpoint/2010/main" val="241822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14</a:t>
            </a:fld>
            <a:endParaRPr lang="en-US" sz="1200" b="0" strike="noStrike" spc="-1">
              <a:latin typeface="Times New Roman"/>
            </a:endParaRPr>
          </a:p>
        </p:txBody>
      </p:sp>
    </p:spTree>
    <p:extLst>
      <p:ext uri="{BB962C8B-B14F-4D97-AF65-F5344CB8AC3E}">
        <p14:creationId xmlns:p14="http://schemas.microsoft.com/office/powerpoint/2010/main" val="1103877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15</a:t>
            </a:fld>
            <a:endParaRPr lang="en-US" sz="1200" b="0" strike="noStrike" spc="-1">
              <a:latin typeface="Times New Roman"/>
            </a:endParaRPr>
          </a:p>
        </p:txBody>
      </p:sp>
    </p:spTree>
    <p:extLst>
      <p:ext uri="{BB962C8B-B14F-4D97-AF65-F5344CB8AC3E}">
        <p14:creationId xmlns:p14="http://schemas.microsoft.com/office/powerpoint/2010/main" val="3141931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16</a:t>
            </a:fld>
            <a:endParaRPr lang="en-US" sz="1200" b="0" strike="noStrike" spc="-1">
              <a:latin typeface="Times New Roman"/>
            </a:endParaRPr>
          </a:p>
        </p:txBody>
      </p:sp>
    </p:spTree>
    <p:extLst>
      <p:ext uri="{BB962C8B-B14F-4D97-AF65-F5344CB8AC3E}">
        <p14:creationId xmlns:p14="http://schemas.microsoft.com/office/powerpoint/2010/main" val="72354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17</a:t>
            </a:fld>
            <a:endParaRPr lang="en-US" sz="1200" b="0" strike="noStrike" spc="-1">
              <a:latin typeface="Times New Roman"/>
            </a:endParaRPr>
          </a:p>
        </p:txBody>
      </p:sp>
    </p:spTree>
    <p:extLst>
      <p:ext uri="{BB962C8B-B14F-4D97-AF65-F5344CB8AC3E}">
        <p14:creationId xmlns:p14="http://schemas.microsoft.com/office/powerpoint/2010/main" val="2122763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noRot="1" noChangeAspect="1"/>
          </p:cNvSpPr>
          <p:nvPr>
            <p:ph type="sldImg"/>
          </p:nvPr>
        </p:nvSpPr>
        <p:spPr>
          <a:xfrm>
            <a:off x="381000" y="685800"/>
            <a:ext cx="6096000" cy="3429000"/>
          </a:xfrm>
          <a:prstGeom prst="rect">
            <a:avLst/>
          </a:prstGeom>
        </p:spPr>
      </p:sp>
      <p:sp>
        <p:nvSpPr>
          <p:cNvPr id="433"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4"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D22AE05-32D5-4B53-B8AD-C9A7CBE9D448}" type="slidenum">
              <a:rPr lang="en-US" sz="1200" b="0" strike="noStrike" spc="-1">
                <a:solidFill>
                  <a:srgbClr val="000000"/>
                </a:solidFill>
                <a:latin typeface="Times New Roman"/>
                <a:ea typeface="+mn-ea"/>
              </a:rPr>
              <a:t>18</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19</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PlaceHolder 1"/>
          <p:cNvSpPr>
            <a:spLocks noGrp="1" noRot="1" noChangeAspect="1"/>
          </p:cNvSpPr>
          <p:nvPr>
            <p:ph type="sldImg"/>
          </p:nvPr>
        </p:nvSpPr>
        <p:spPr>
          <a:xfrm>
            <a:off x="381000" y="685800"/>
            <a:ext cx="6096000" cy="3429000"/>
          </a:xfrm>
          <a:prstGeom prst="rect">
            <a:avLst/>
          </a:prstGeom>
        </p:spPr>
      </p:sp>
      <p:sp>
        <p:nvSpPr>
          <p:cNvPr id="41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1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BF9462C-CACD-4ADE-8F56-470828C25EE4}" type="slidenum">
              <a:rPr lang="en-US" sz="1200" b="0" strike="noStrike" spc="-1">
                <a:solidFill>
                  <a:srgbClr val="000000"/>
                </a:solidFill>
                <a:latin typeface="Times New Roman"/>
                <a:ea typeface="+mn-ea"/>
              </a:rPr>
              <a:t>2</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20</a:t>
            </a:fld>
            <a:endParaRPr lang="en-US" sz="1200" b="0" strike="noStrike" spc="-1">
              <a:latin typeface="Times New Roman"/>
            </a:endParaRPr>
          </a:p>
        </p:txBody>
      </p:sp>
    </p:spTree>
    <p:extLst>
      <p:ext uri="{BB962C8B-B14F-4D97-AF65-F5344CB8AC3E}">
        <p14:creationId xmlns:p14="http://schemas.microsoft.com/office/powerpoint/2010/main" val="467526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21</a:t>
            </a:fld>
            <a:endParaRPr lang="en-US" sz="1200" b="0" strike="noStrike" spc="-1">
              <a:latin typeface="Times New Roman"/>
            </a:endParaRPr>
          </a:p>
        </p:txBody>
      </p:sp>
    </p:spTree>
    <p:extLst>
      <p:ext uri="{BB962C8B-B14F-4D97-AF65-F5344CB8AC3E}">
        <p14:creationId xmlns:p14="http://schemas.microsoft.com/office/powerpoint/2010/main" val="3055616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22</a:t>
            </a:fld>
            <a:endParaRPr lang="en-US" sz="1200" b="0" strike="noStrike" spc="-1">
              <a:latin typeface="Times New Roman"/>
            </a:endParaRPr>
          </a:p>
        </p:txBody>
      </p:sp>
    </p:spTree>
    <p:extLst>
      <p:ext uri="{BB962C8B-B14F-4D97-AF65-F5344CB8AC3E}">
        <p14:creationId xmlns:p14="http://schemas.microsoft.com/office/powerpoint/2010/main" val="3128713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23</a:t>
            </a:fld>
            <a:endParaRPr lang="en-US" sz="1200" b="0" strike="noStrike" spc="-1">
              <a:latin typeface="Times New Roman"/>
            </a:endParaRPr>
          </a:p>
        </p:txBody>
      </p:sp>
    </p:spTree>
    <p:extLst>
      <p:ext uri="{BB962C8B-B14F-4D97-AF65-F5344CB8AC3E}">
        <p14:creationId xmlns:p14="http://schemas.microsoft.com/office/powerpoint/2010/main" val="192470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PlaceHolder 1"/>
          <p:cNvSpPr>
            <a:spLocks noGrp="1" noRot="1" noChangeAspect="1"/>
          </p:cNvSpPr>
          <p:nvPr>
            <p:ph type="sldImg"/>
          </p:nvPr>
        </p:nvSpPr>
        <p:spPr>
          <a:xfrm>
            <a:off x="381000" y="685800"/>
            <a:ext cx="6096000" cy="342900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7"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3E2A636-F944-4685-BD08-B2D4E3AA1A5D}" type="slidenum">
              <a:rPr lang="en-US" sz="1200" b="0" strike="noStrike" spc="-1">
                <a:solidFill>
                  <a:srgbClr val="000000"/>
                </a:solidFill>
                <a:latin typeface="Times New Roman"/>
                <a:ea typeface="+mn-ea"/>
              </a:rPr>
              <a:t>24</a:t>
            </a:fld>
            <a:endParaRPr lang="en-US" sz="1200" b="0" strike="noStrike" spc="-1">
              <a:latin typeface="Times New Roman"/>
            </a:endParaRPr>
          </a:p>
        </p:txBody>
      </p:sp>
    </p:spTree>
    <p:extLst>
      <p:ext uri="{BB962C8B-B14F-4D97-AF65-F5344CB8AC3E}">
        <p14:creationId xmlns:p14="http://schemas.microsoft.com/office/powerpoint/2010/main" val="38522218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noRot="1" noChangeAspect="1"/>
          </p:cNvSpPr>
          <p:nvPr>
            <p:ph type="sldImg"/>
          </p:nvPr>
        </p:nvSpPr>
        <p:spPr>
          <a:xfrm>
            <a:off x="381000" y="685800"/>
            <a:ext cx="6096000" cy="3429000"/>
          </a:xfrm>
          <a:prstGeom prst="rect">
            <a:avLst/>
          </a:prstGeom>
        </p:spPr>
      </p:sp>
      <p:sp>
        <p:nvSpPr>
          <p:cNvPr id="457"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5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25F7325-EA46-421D-9C33-6E8E731B656C}" type="slidenum">
              <a:rPr lang="en-US" sz="1200" b="0" strike="noStrike" spc="-1">
                <a:solidFill>
                  <a:srgbClr val="000000"/>
                </a:solidFill>
                <a:latin typeface="Times New Roman"/>
                <a:ea typeface="+mn-ea"/>
              </a:rPr>
              <a:t>25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noRot="1" noChangeAspect="1"/>
          </p:cNvSpPr>
          <p:nvPr>
            <p:ph type="sldImg"/>
          </p:nvPr>
        </p:nvSpPr>
        <p:spPr>
          <a:xfrm>
            <a:off x="381000" y="685800"/>
            <a:ext cx="6096000" cy="3429000"/>
          </a:xfrm>
          <a:prstGeom prst="rect">
            <a:avLst/>
          </a:prstGeom>
        </p:spPr>
      </p:sp>
      <p:sp>
        <p:nvSpPr>
          <p:cNvPr id="421" name="PlaceHolder 2"/>
          <p:cNvSpPr>
            <a:spLocks noGrp="1"/>
          </p:cNvSpPr>
          <p:nvPr>
            <p:ph type="body"/>
          </p:nvPr>
        </p:nvSpPr>
        <p:spPr>
          <a:xfrm>
            <a:off x="685800" y="4343400"/>
            <a:ext cx="5486040" cy="4114440"/>
          </a:xfrm>
          <a:prstGeom prst="rect">
            <a:avLst/>
          </a:prstGeom>
        </p:spPr>
        <p:txBody>
          <a:bodyPr>
            <a:noAutofit/>
          </a:bodyPr>
          <a:lstStyle/>
          <a:p>
            <a:r>
              <a:rPr lang="vi-VN" sz="3200" b="0" i="0" dirty="0">
                <a:solidFill>
                  <a:srgbClr val="333333"/>
                </a:solidFill>
                <a:effectLst/>
                <a:latin typeface="Muli"/>
              </a:rPr>
              <a:t>Những trợ lý ảo như Google Assistant, Amazon Alexa hay Apple Siri</a:t>
            </a:r>
            <a:endParaRPr lang="en-US" sz="2000" b="0" strike="noStrike" spc="-1" dirty="0">
              <a:latin typeface="Arial"/>
            </a:endParaRPr>
          </a:p>
        </p:txBody>
      </p:sp>
      <p:sp>
        <p:nvSpPr>
          <p:cNvPr id="42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271CBD3E-6E54-4E9F-8435-522EFF050455}" type="slidenum">
              <a:rPr lang="en-US" sz="1200" b="0" strike="noStrike" spc="-1">
                <a:solidFill>
                  <a:srgbClr val="000000"/>
                </a:solidFill>
                <a:latin typeface="Times New Roman"/>
                <a:ea typeface="+mn-ea"/>
              </a:rPr>
              <a:t>3</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PlaceHolder 1"/>
          <p:cNvSpPr>
            <a:spLocks noGrp="1" noRot="1" noChangeAspect="1"/>
          </p:cNvSpPr>
          <p:nvPr>
            <p:ph type="sldImg"/>
          </p:nvPr>
        </p:nvSpPr>
        <p:spPr>
          <a:xfrm>
            <a:off x="381000" y="685800"/>
            <a:ext cx="6096000" cy="3429000"/>
          </a:xfrm>
          <a:prstGeom prst="rect">
            <a:avLst/>
          </a:prstGeom>
        </p:spPr>
      </p:sp>
      <p:sp>
        <p:nvSpPr>
          <p:cNvPr id="42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42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0013CE3-7B0D-44B0-904B-CD1245BA0C5D}" type="slidenum">
              <a:rPr lang="en-US" sz="1200" b="0" strike="noStrike" spc="-1">
                <a:solidFill>
                  <a:srgbClr val="000000"/>
                </a:solidFill>
                <a:latin typeface="Times New Roman"/>
                <a:ea typeface="+mn-ea"/>
              </a:rPr>
              <a:t>4</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noRot="1" noChangeAspect="1"/>
          </p:cNvSpPr>
          <p:nvPr>
            <p:ph type="sldImg"/>
          </p:nvPr>
        </p:nvSpPr>
        <p:spPr>
          <a:xfrm>
            <a:off x="381000" y="685800"/>
            <a:ext cx="6096000" cy="3429000"/>
          </a:xfrm>
          <a:prstGeom prst="rect">
            <a:avLst/>
          </a:prstGeom>
        </p:spPr>
      </p:sp>
      <p:sp>
        <p:nvSpPr>
          <p:cNvPr id="427"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428"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73AEE85-5AC3-4566-AF1A-ED281431CED1}" type="slidenum">
              <a:rPr lang="en-US" sz="1200" b="0" strike="noStrike" spc="-1">
                <a:solidFill>
                  <a:srgbClr val="000000"/>
                </a:solidFill>
                <a:latin typeface="Times New Roman"/>
                <a:ea typeface="+mn-ea"/>
              </a:rPr>
              <a:t>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2000" spc="-1" dirty="0">
                <a:solidFill>
                  <a:srgbClr val="374C81"/>
                </a:solidFill>
                <a:latin typeface="Times New Roman"/>
              </a:rPr>
              <a:t> Nhờ vậy ta có thể trích ra các đặc điểm tiếng nói từ những khoảng thời gian ngắn và dùng các đặc điểm này làm dữ liệu để nhận dạng tiếng nói.</a:t>
            </a:r>
            <a:endParaRPr lang="en-US" sz="2000" spc="-1" dirty="0">
              <a:solidFill>
                <a:srgbClr val="374C81"/>
              </a:solidFill>
              <a:latin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vi-VN" sz="1200" kern="1200" dirty="0">
                <a:solidFill>
                  <a:schemeClr val="tx1"/>
                </a:solidFill>
                <a:effectLst/>
                <a:latin typeface="+mn-lt"/>
                <a:ea typeface="+mn-ea"/>
                <a:cs typeface="+mn-cs"/>
              </a:rPr>
              <a:t>Do đó ý nghĩa của một phát âm được bảo toàn khi chúng ta phiên âm phát âm thành dãy các ký hiệu ngữ âm</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6</a:t>
            </a:fld>
            <a:endParaRPr lang="en-US" sz="1200" b="0" strike="noStrike" spc="-1">
              <a:latin typeface="Times New Roman"/>
            </a:endParaRPr>
          </a:p>
        </p:txBody>
      </p:sp>
    </p:spTree>
    <p:extLst>
      <p:ext uri="{BB962C8B-B14F-4D97-AF65-F5344CB8AC3E}">
        <p14:creationId xmlns:p14="http://schemas.microsoft.com/office/powerpoint/2010/main" val="343383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r>
              <a:rPr lang="vi-VN" sz="3200" dirty="0"/>
              <a:t>Nguyên lý hoạt động: </a:t>
            </a:r>
            <a:endParaRPr lang="en-US" sz="3200" dirty="0"/>
          </a:p>
          <a:p>
            <a:r>
              <a:rPr lang="en-US" sz="3200" dirty="0"/>
              <a:t>-  </a:t>
            </a:r>
            <a:r>
              <a:rPr lang="vi-VN" sz="3200" dirty="0"/>
              <a:t>Trích chọn đặc trưng: Tín hiệu tiếng sau khi số hóa được đưa tới khối trích chọn đặc trưng nhằm xác định các phổ tín hiệu. </a:t>
            </a:r>
            <a:endParaRPr lang="en-US" sz="3200" dirty="0"/>
          </a:p>
          <a:p>
            <a:r>
              <a:rPr lang="en-US" sz="3200" dirty="0"/>
              <a:t>-  </a:t>
            </a:r>
            <a:r>
              <a:rPr lang="vi-VN" sz="3200" dirty="0"/>
              <a:t>Tách tín hiệu tiếng nói: biến đổi phổ tín hiệu thành một tập các đặc tính </a:t>
            </a:r>
            <a:r>
              <a:rPr lang="en-US" sz="3200" dirty="0"/>
              <a:t>-&gt;</a:t>
            </a:r>
            <a:r>
              <a:rPr lang="vi-VN" sz="3200" dirty="0"/>
              <a:t>mô tả các tính chất âm học của các đơn vị ngữ âm khác nhau. Các đặc tính: tính chất các âm mũi, âm xát; vị trí các formant; âm hữu thanh, vô thanh; tỷ số mức năng lượng tín hiệu… </a:t>
            </a:r>
            <a:endParaRPr lang="en-US" sz="3200" dirty="0"/>
          </a:p>
          <a:p>
            <a:pPr marL="0" indent="0">
              <a:buFontTx/>
              <a:buNone/>
            </a:pPr>
            <a:r>
              <a:rPr lang="en-US" sz="3200" dirty="0"/>
              <a:t>- </a:t>
            </a:r>
            <a:r>
              <a:rPr lang="vi-VN" sz="3200" dirty="0"/>
              <a:t>Phân đoạn và gán nhãn: xác định các vùng âm thanh ổn định và gán cho mỗi vùng này một nhãn phù hợp với đặc tính của đơn vị ngữ âm. Đây là bước quan trọng của hệ nhận dạng tiếng nói theo Âm học-Ngữ âm học và là bước khó đảm bảo độ tin cậy nhất.</a:t>
            </a:r>
            <a:endParaRPr lang="en-US" sz="3200" dirty="0"/>
          </a:p>
          <a:p>
            <a:pPr marL="0" indent="0">
              <a:buFontTx/>
              <a:buNone/>
            </a:pPr>
            <a:r>
              <a:rPr lang="en-US" sz="3200" dirty="0"/>
              <a:t>- </a:t>
            </a:r>
            <a:r>
              <a:rPr lang="en-US" sz="3200" dirty="0" err="1"/>
              <a:t>Nhận</a:t>
            </a:r>
            <a:r>
              <a:rPr lang="en-US" sz="3200" dirty="0"/>
              <a:t> </a:t>
            </a:r>
            <a:r>
              <a:rPr lang="en-US" sz="3200" dirty="0" err="1"/>
              <a:t>dạng</a:t>
            </a:r>
            <a:r>
              <a:rPr lang="en-US" sz="3200" dirty="0"/>
              <a:t>: </a:t>
            </a:r>
            <a:r>
              <a:rPr lang="en-US" sz="3200" dirty="0" err="1"/>
              <a:t>Chọn</a:t>
            </a:r>
            <a:r>
              <a:rPr lang="en-US" sz="3200" dirty="0"/>
              <a:t> </a:t>
            </a:r>
            <a:r>
              <a:rPr lang="en-US" sz="3200" dirty="0" err="1"/>
              <a:t>lựa</a:t>
            </a:r>
            <a:r>
              <a:rPr lang="en-US" sz="3200" dirty="0"/>
              <a:t> </a:t>
            </a:r>
            <a:r>
              <a:rPr lang="en-US" sz="3200" dirty="0" err="1"/>
              <a:t>để</a:t>
            </a:r>
            <a:r>
              <a:rPr lang="en-US" sz="3200" dirty="0"/>
              <a:t> </a:t>
            </a:r>
            <a:r>
              <a:rPr lang="en-US" sz="3200" dirty="0" err="1"/>
              <a:t>kết</a:t>
            </a:r>
            <a:r>
              <a:rPr lang="en-US" sz="3200" dirty="0"/>
              <a:t> </a:t>
            </a:r>
            <a:r>
              <a:rPr lang="en-US" sz="3200" dirty="0" err="1"/>
              <a:t>hợp</a:t>
            </a:r>
            <a:r>
              <a:rPr lang="en-US" sz="3200" dirty="0"/>
              <a:t> </a:t>
            </a:r>
            <a:r>
              <a:rPr lang="en-US" sz="3200" dirty="0" err="1"/>
              <a:t>chính</a:t>
            </a:r>
            <a:r>
              <a:rPr lang="en-US" sz="3200" dirty="0"/>
              <a:t> </a:t>
            </a:r>
            <a:r>
              <a:rPr lang="en-US" sz="3200" dirty="0" err="1"/>
              <a:t>xác</a:t>
            </a:r>
            <a:r>
              <a:rPr lang="en-US" sz="3200" dirty="0"/>
              <a:t> </a:t>
            </a:r>
            <a:r>
              <a:rPr lang="en-US" sz="3200" dirty="0" err="1"/>
              <a:t>các</a:t>
            </a:r>
            <a:r>
              <a:rPr lang="en-US" sz="3200" dirty="0"/>
              <a:t> </a:t>
            </a:r>
            <a:r>
              <a:rPr lang="en-US" sz="3200" dirty="0" err="1"/>
              <a:t>khối</a:t>
            </a:r>
            <a:r>
              <a:rPr lang="en-US" sz="3200" dirty="0"/>
              <a:t> </a:t>
            </a:r>
            <a:r>
              <a:rPr lang="en-US" sz="3200" dirty="0" err="1"/>
              <a:t>ngữ</a:t>
            </a:r>
            <a:r>
              <a:rPr lang="en-US" sz="3200" dirty="0"/>
              <a:t> </a:t>
            </a:r>
            <a:r>
              <a:rPr lang="en-US" sz="3200" dirty="0" err="1"/>
              <a:t>âm</a:t>
            </a:r>
            <a:r>
              <a:rPr lang="en-US" sz="3200" dirty="0"/>
              <a:t> </a:t>
            </a:r>
            <a:r>
              <a:rPr lang="en-US" sz="3200" dirty="0" err="1"/>
              <a:t>tạo</a:t>
            </a:r>
            <a:r>
              <a:rPr lang="en-US" sz="3200" dirty="0"/>
              <a:t> </a:t>
            </a:r>
            <a:r>
              <a:rPr lang="en-US" sz="3200" dirty="0" err="1"/>
              <a:t>thành</a:t>
            </a:r>
            <a:r>
              <a:rPr lang="en-US" sz="3200" dirty="0"/>
              <a:t> </a:t>
            </a:r>
            <a:r>
              <a:rPr lang="en-US" sz="3200" dirty="0" err="1"/>
              <a:t>các</a:t>
            </a:r>
            <a:r>
              <a:rPr lang="en-US" sz="3200" dirty="0"/>
              <a:t> </a:t>
            </a:r>
            <a:r>
              <a:rPr lang="en-US" sz="3200" dirty="0" err="1"/>
              <a:t>từ</a:t>
            </a:r>
            <a:r>
              <a:rPr lang="en-US" sz="3200" dirty="0"/>
              <a:t> </a:t>
            </a:r>
            <a:r>
              <a:rPr lang="en-US" sz="3200" dirty="0" err="1"/>
              <a:t>nhận</a:t>
            </a:r>
            <a:r>
              <a:rPr lang="en-US" sz="3200" dirty="0"/>
              <a:t> </a:t>
            </a:r>
            <a:r>
              <a:rPr lang="en-US" sz="3200" dirty="0" err="1"/>
              <a:t>dạng</a:t>
            </a:r>
            <a:r>
              <a:rPr lang="en-US" sz="3200" dirty="0"/>
              <a:t>.</a:t>
            </a:r>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7</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8</a:t>
            </a:fld>
            <a:endParaRPr lang="en-US" sz="1200" b="0" strike="noStrike" spc="-1">
              <a:latin typeface="Times New Roman"/>
            </a:endParaRPr>
          </a:p>
        </p:txBody>
      </p:sp>
    </p:spTree>
    <p:extLst>
      <p:ext uri="{BB962C8B-B14F-4D97-AF65-F5344CB8AC3E}">
        <p14:creationId xmlns:p14="http://schemas.microsoft.com/office/powerpoint/2010/main" val="1651882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PlaceHolder 1"/>
          <p:cNvSpPr>
            <a:spLocks noGrp="1" noRot="1" noChangeAspect="1"/>
          </p:cNvSpPr>
          <p:nvPr>
            <p:ph type="sldImg"/>
          </p:nvPr>
        </p:nvSpPr>
        <p:spPr>
          <a:xfrm>
            <a:off x="381000" y="685800"/>
            <a:ext cx="6096000" cy="3429000"/>
          </a:xfrm>
          <a:prstGeom prst="rect">
            <a:avLst/>
          </a:prstGeom>
        </p:spPr>
      </p:sp>
      <p:sp>
        <p:nvSpPr>
          <p:cNvPr id="430"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a:endParaRPr>
          </a:p>
        </p:txBody>
      </p:sp>
      <p:sp>
        <p:nvSpPr>
          <p:cNvPr id="431"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3F6845DD-5739-4CC7-824A-CE566864297E}" type="slidenum">
              <a:rPr lang="en-US" sz="1200" b="0" strike="noStrike" spc="-1">
                <a:solidFill>
                  <a:srgbClr val="000000"/>
                </a:solidFill>
                <a:latin typeface="Times New Roman"/>
                <a:ea typeface="+mn-ea"/>
              </a:rPr>
              <a:t>9</a:t>
            </a:fld>
            <a:endParaRPr lang="en-US" sz="1200" b="0" strike="noStrike" spc="-1">
              <a:latin typeface="Times New Roman"/>
            </a:endParaRPr>
          </a:p>
        </p:txBody>
      </p:sp>
    </p:spTree>
    <p:extLst>
      <p:ext uri="{BB962C8B-B14F-4D97-AF65-F5344CB8AC3E}">
        <p14:creationId xmlns:p14="http://schemas.microsoft.com/office/powerpoint/2010/main" val="1305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25"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6"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28"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9"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0"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3"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4"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5"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6"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7"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8"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46"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48"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50"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51"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55"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56"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57"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4"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59"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0"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1"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63"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4"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5"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67"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68"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7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71"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72"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73"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75"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6"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7"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8"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79"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80"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91"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93"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95"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96"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6"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0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1"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2"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04"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5"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6"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08"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09"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0"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12"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3"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15"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6"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7"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18"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20"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1"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2"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3"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4"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25"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3"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5"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8"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9"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7"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38"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42"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3"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4"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46"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7"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8"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5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1"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2"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54"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5"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57"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8"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9"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60"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62"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3"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4"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5"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6"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167"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03" name="PlaceHolder 2"/>
          <p:cNvSpPr>
            <a:spLocks noGrp="1"/>
          </p:cNvSpPr>
          <p:nvPr>
            <p:ph type="subTitle"/>
          </p:nvPr>
        </p:nvSpPr>
        <p:spPr>
          <a:xfrm>
            <a:off x="812520" y="3124080"/>
            <a:ext cx="7008120" cy="12967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05" name="PlaceHolder 2"/>
          <p:cNvSpPr>
            <a:spLocks noGrp="1"/>
          </p:cNvSpPr>
          <p:nvPr>
            <p:ph type="body"/>
          </p:nvPr>
        </p:nvSpPr>
        <p:spPr>
          <a:xfrm>
            <a:off x="812520" y="3124080"/>
            <a:ext cx="700812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07"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08"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0"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1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12"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3"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4"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15"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16"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7"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18"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20"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1"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2"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24" name="PlaceHolder 2"/>
          <p:cNvSpPr>
            <a:spLocks noGrp="1"/>
          </p:cNvSpPr>
          <p:nvPr>
            <p:ph type="body"/>
          </p:nvPr>
        </p:nvSpPr>
        <p:spPr>
          <a:xfrm>
            <a:off x="812520" y="312408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5" name="PlaceHolder 3"/>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27"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8"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29"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330" name="PlaceHolder 5"/>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12520" y="4444920"/>
            <a:ext cx="7008120" cy="894744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332" name="PlaceHolder 2"/>
          <p:cNvSpPr>
            <a:spLocks noGrp="1"/>
          </p:cNvSpPr>
          <p:nvPr>
            <p:ph type="body"/>
          </p:nvPr>
        </p:nvSpPr>
        <p:spPr>
          <a:xfrm>
            <a:off x="8125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3" name="PlaceHolder 3"/>
          <p:cNvSpPr>
            <a:spLocks noGrp="1"/>
          </p:cNvSpPr>
          <p:nvPr>
            <p:ph type="body"/>
          </p:nvPr>
        </p:nvSpPr>
        <p:spPr>
          <a:xfrm>
            <a:off x="318204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4" name="PlaceHolder 4"/>
          <p:cNvSpPr>
            <a:spLocks noGrp="1"/>
          </p:cNvSpPr>
          <p:nvPr>
            <p:ph type="body"/>
          </p:nvPr>
        </p:nvSpPr>
        <p:spPr>
          <a:xfrm>
            <a:off x="5551920" y="312408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5" name="PlaceHolder 5"/>
          <p:cNvSpPr>
            <a:spLocks noGrp="1"/>
          </p:cNvSpPr>
          <p:nvPr>
            <p:ph type="body"/>
          </p:nvPr>
        </p:nvSpPr>
        <p:spPr>
          <a:xfrm>
            <a:off x="8125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6" name="PlaceHolder 6"/>
          <p:cNvSpPr>
            <a:spLocks noGrp="1"/>
          </p:cNvSpPr>
          <p:nvPr>
            <p:ph type="body"/>
          </p:nvPr>
        </p:nvSpPr>
        <p:spPr>
          <a:xfrm>
            <a:off x="318204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
        <p:nvSpPr>
          <p:cNvPr id="337" name="PlaceHolder 7"/>
          <p:cNvSpPr>
            <a:spLocks noGrp="1"/>
          </p:cNvSpPr>
          <p:nvPr>
            <p:ph type="body"/>
          </p:nvPr>
        </p:nvSpPr>
        <p:spPr>
          <a:xfrm>
            <a:off x="5551920" y="3801600"/>
            <a:ext cx="2256480" cy="618480"/>
          </a:xfrm>
          <a:prstGeom prst="rect">
            <a:avLst/>
          </a:prstGeom>
        </p:spPr>
        <p:txBody>
          <a:bodyPr lIns="0" tIns="0" rIns="0" bIns="0">
            <a:normAutofit fontScale="94000"/>
          </a:bodyPr>
          <a:lstStyle/>
          <a:p>
            <a:endParaRPr lang="vi-VN" sz="2400" b="0" strike="noStrike" spc="-1">
              <a:solidFill>
                <a:srgbClr val="374C81"/>
              </a:solidFill>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3"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4" name="PlaceHolder 3"/>
          <p:cNvSpPr>
            <a:spLocks noGrp="1"/>
          </p:cNvSpPr>
          <p:nvPr>
            <p:ph type="body"/>
          </p:nvPr>
        </p:nvSpPr>
        <p:spPr>
          <a:xfrm>
            <a:off x="4403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5" name="PlaceHolder 4"/>
          <p:cNvSpPr>
            <a:spLocks noGrp="1"/>
          </p:cNvSpPr>
          <p:nvPr>
            <p:ph type="body"/>
          </p:nvPr>
        </p:nvSpPr>
        <p:spPr>
          <a:xfrm>
            <a:off x="812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17" name="PlaceHolder 2"/>
          <p:cNvSpPr>
            <a:spLocks noGrp="1"/>
          </p:cNvSpPr>
          <p:nvPr>
            <p:ph type="body"/>
          </p:nvPr>
        </p:nvSpPr>
        <p:spPr>
          <a:xfrm>
            <a:off x="812520" y="3124080"/>
            <a:ext cx="3419640" cy="129672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8"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19" name="PlaceHolder 4"/>
          <p:cNvSpPr>
            <a:spLocks noGrp="1"/>
          </p:cNvSpPr>
          <p:nvPr>
            <p:ph type="body"/>
          </p:nvPr>
        </p:nvSpPr>
        <p:spPr>
          <a:xfrm>
            <a:off x="4403520" y="380160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12520" y="4444920"/>
            <a:ext cx="7008120" cy="1929960"/>
          </a:xfrm>
          <a:prstGeom prst="rect">
            <a:avLst/>
          </a:prstGeom>
        </p:spPr>
        <p:txBody>
          <a:bodyPr lIns="0" tIns="0" rIns="0" bIns="0" anchor="ctr">
            <a:spAutoFit/>
          </a:bodyPr>
          <a:lstStyle/>
          <a:p>
            <a:endParaRPr lang="vi-VN" sz="2400" b="0" strike="noStrike" spc="-1">
              <a:solidFill>
                <a:srgbClr val="374C81"/>
              </a:solidFill>
              <a:latin typeface="Century Gothic"/>
            </a:endParaRPr>
          </a:p>
        </p:txBody>
      </p:sp>
      <p:sp>
        <p:nvSpPr>
          <p:cNvPr id="21" name="PlaceHolder 2"/>
          <p:cNvSpPr>
            <a:spLocks noGrp="1"/>
          </p:cNvSpPr>
          <p:nvPr>
            <p:ph type="body"/>
          </p:nvPr>
        </p:nvSpPr>
        <p:spPr>
          <a:xfrm>
            <a:off x="812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2" name="PlaceHolder 3"/>
          <p:cNvSpPr>
            <a:spLocks noGrp="1"/>
          </p:cNvSpPr>
          <p:nvPr>
            <p:ph type="body"/>
          </p:nvPr>
        </p:nvSpPr>
        <p:spPr>
          <a:xfrm>
            <a:off x="4403520" y="3124080"/>
            <a:ext cx="341964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
        <p:nvSpPr>
          <p:cNvPr id="23" name="PlaceHolder 4"/>
          <p:cNvSpPr>
            <a:spLocks noGrp="1"/>
          </p:cNvSpPr>
          <p:nvPr>
            <p:ph type="body"/>
          </p:nvPr>
        </p:nvSpPr>
        <p:spPr>
          <a:xfrm>
            <a:off x="812520" y="3801600"/>
            <a:ext cx="7008120" cy="618480"/>
          </a:xfrm>
          <a:prstGeom prst="rect">
            <a:avLst/>
          </a:prstGeom>
        </p:spPr>
        <p:txBody>
          <a:bodyPr lIns="0" tIns="0" rIns="0" bIns="0">
            <a:normAutofit/>
          </a:bodyPr>
          <a:lstStyle/>
          <a:p>
            <a:endParaRPr lang="vi-VN" sz="2400" b="0" strike="noStrike" spc="-1">
              <a:solidFill>
                <a:srgbClr val="374C81"/>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CustomShape 1" hidden="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 name="PlaceHolder 2"/>
          <p:cNvSpPr>
            <a:spLocks noGrp="1"/>
          </p:cNvSpPr>
          <p:nvPr>
            <p:ph type="title"/>
          </p:nvPr>
        </p:nvSpPr>
        <p:spPr>
          <a:xfrm>
            <a:off x="4672440" y="1498680"/>
            <a:ext cx="7008120" cy="3298320"/>
          </a:xfrm>
          <a:prstGeom prst="rect">
            <a:avLst/>
          </a:prstGeom>
        </p:spPr>
        <p:txBody>
          <a:bodyPr lIns="122040" tIns="60840" rIns="122040" bIns="60840" anchor="b">
            <a:normAutofit/>
          </a:bodyPr>
          <a:lstStyle/>
          <a:p>
            <a:pPr>
              <a:lnSpc>
                <a:spcPct val="90000"/>
              </a:lnSpc>
            </a:pPr>
            <a:r>
              <a:rPr lang="vi-VN" sz="5400" b="0" strike="noStrike" spc="-1">
                <a:solidFill>
                  <a:srgbClr val="374C81"/>
                </a:solidFill>
                <a:latin typeface="Times New Roman"/>
              </a:rPr>
              <a:t>Click to edit Master title style</a:t>
            </a:r>
            <a:endParaRPr lang="vi-VN" sz="5400" b="0" strike="noStrike" spc="-1">
              <a:solidFill>
                <a:srgbClr val="374C81"/>
              </a:solidFill>
              <a:latin typeface="Century Gothic"/>
            </a:endParaRPr>
          </a:p>
        </p:txBody>
      </p:sp>
      <p:sp>
        <p:nvSpPr>
          <p:cNvPr id="2" name="PlaceHolder 3"/>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vi-VN" sz="2400" b="0" strike="noStrike" spc="-1">
                <a:solidFill>
                  <a:srgbClr val="374C81"/>
                </a:solidFill>
                <a:latin typeface="Times New Roman"/>
              </a:rPr>
              <a:t>Click to edit the outline text format</a:t>
            </a:r>
          </a:p>
          <a:p>
            <a:pPr marL="864000" lvl="1" indent="-324000">
              <a:spcBef>
                <a:spcPts val="1134"/>
              </a:spcBef>
              <a:buClr>
                <a:srgbClr val="000000"/>
              </a:buClr>
              <a:buSzPct val="75000"/>
              <a:buFont typeface="Symbol" charset="2"/>
              <a:buChar char=""/>
            </a:pPr>
            <a:r>
              <a:rPr lang="vi-VN" sz="1800" b="0" strike="noStrike" spc="-1">
                <a:solidFill>
                  <a:srgbClr val="374C81"/>
                </a:solidFill>
                <a:latin typeface="Times New Roman"/>
              </a:rPr>
              <a:t>Second Outline Level</a:t>
            </a:r>
          </a:p>
          <a:p>
            <a:pPr marL="1296000" lvl="2" indent="-288000">
              <a:spcBef>
                <a:spcPts val="850"/>
              </a:spcBef>
              <a:buClr>
                <a:srgbClr val="000000"/>
              </a:buClr>
              <a:buSzPct val="45000"/>
              <a:buFont typeface="Wingdings" charset="2"/>
              <a:buChar char=""/>
            </a:pPr>
            <a:r>
              <a:rPr lang="vi-VN" sz="1800" b="0" strike="noStrike" spc="-1">
                <a:solidFill>
                  <a:srgbClr val="374C81"/>
                </a:solidFill>
                <a:latin typeface="Times New Roman"/>
              </a:rPr>
              <a:t>Third Outline Level</a:t>
            </a:r>
          </a:p>
          <a:p>
            <a:pPr marL="1728000" lvl="3" indent="-216000">
              <a:spcBef>
                <a:spcPts val="567"/>
              </a:spcBef>
              <a:buClr>
                <a:srgbClr val="000000"/>
              </a:buClr>
              <a:buSzPct val="75000"/>
              <a:buFont typeface="Symbol" charset="2"/>
              <a:buChar char=""/>
            </a:pPr>
            <a:r>
              <a:rPr lang="vi-VN" sz="1800" b="0" strike="noStrike" spc="-1">
                <a:solidFill>
                  <a:srgbClr val="374C81"/>
                </a:solidFill>
                <a:latin typeface="Times New Roman"/>
              </a:rPr>
              <a:t>Fourth Outline Level</a:t>
            </a:r>
          </a:p>
          <a:p>
            <a:pPr marL="2160000" lvl="4" indent="-216000">
              <a:spcBef>
                <a:spcPts val="283"/>
              </a:spcBef>
              <a:buClr>
                <a:srgbClr val="000000"/>
              </a:buClr>
              <a:buSzPct val="45000"/>
              <a:buFont typeface="Wingdings" charset="2"/>
              <a:buChar char=""/>
            </a:pPr>
            <a:r>
              <a:rPr lang="vi-VN" sz="2000" b="0" strike="noStrike" spc="-1">
                <a:solidFill>
                  <a:srgbClr val="374C81"/>
                </a:solidFill>
                <a:latin typeface="Times New Roman"/>
              </a:rPr>
              <a:t>Fifth Outline Level</a:t>
            </a:r>
          </a:p>
          <a:p>
            <a:pPr marL="2592000" lvl="5" indent="-216000">
              <a:spcBef>
                <a:spcPts val="283"/>
              </a:spcBef>
              <a:buClr>
                <a:srgbClr val="000000"/>
              </a:buClr>
              <a:buSzPct val="45000"/>
              <a:buFont typeface="Wingdings" charset="2"/>
              <a:buChar char=""/>
            </a:pPr>
            <a:r>
              <a:rPr lang="vi-VN" sz="2000" b="0" strike="noStrike" spc="-1">
                <a:solidFill>
                  <a:srgbClr val="374C81"/>
                </a:solidFill>
                <a:latin typeface="Times New Roman"/>
              </a:rPr>
              <a:t>Sixth Outline Level</a:t>
            </a:r>
          </a:p>
          <a:p>
            <a:pPr marL="3024000" lvl="6" indent="-216000">
              <a:spcBef>
                <a:spcPts val="283"/>
              </a:spcBef>
              <a:buClr>
                <a:srgbClr val="000000"/>
              </a:buClr>
              <a:buSzPct val="45000"/>
              <a:buFont typeface="Wingdings" charset="2"/>
              <a:buChar char=""/>
            </a:pPr>
            <a:r>
              <a:rPr lang="vi-VN" sz="2000" b="0" strike="noStrike" spc="-1">
                <a:solidFill>
                  <a:srgbClr val="374C81"/>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9" name="CustomShape 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40" name="PlaceHolder 2"/>
          <p:cNvSpPr>
            <a:spLocks noGrp="1"/>
          </p:cNvSpPr>
          <p:nvPr>
            <p:ph type="title"/>
          </p:nvPr>
        </p:nvSpPr>
        <p:spPr>
          <a:xfrm>
            <a:off x="1117440" y="76320"/>
            <a:ext cx="10157040" cy="1396800"/>
          </a:xfrm>
          <a:prstGeom prst="rect">
            <a:avLst/>
          </a:prstGeom>
        </p:spPr>
        <p:txBody>
          <a:bodyPr lIns="122040" tIns="60840" rIns="122040" bIns="60840" anchor="b">
            <a:noAutofit/>
          </a:bodyPr>
          <a:lstStyle/>
          <a:p>
            <a:pPr>
              <a:lnSpc>
                <a:spcPct val="85000"/>
              </a:lnSpc>
            </a:pPr>
            <a:r>
              <a:rPr lang="vi-VN" sz="4400" b="0" strike="noStrike" spc="-1">
                <a:solidFill>
                  <a:srgbClr val="374C81"/>
                </a:solidFill>
                <a:latin typeface="Times New Roman"/>
              </a:rPr>
              <a:t>Click to edit Master title style</a:t>
            </a:r>
            <a:endParaRPr lang="vi-VN" sz="4400" b="0" strike="noStrike" spc="-1">
              <a:solidFill>
                <a:srgbClr val="374C81"/>
              </a:solidFill>
              <a:latin typeface="Century Gothic"/>
            </a:endParaRPr>
          </a:p>
        </p:txBody>
      </p:sp>
      <p:sp>
        <p:nvSpPr>
          <p:cNvPr id="41" name="PlaceHolder 3"/>
          <p:cNvSpPr>
            <a:spLocks noGrp="1"/>
          </p:cNvSpPr>
          <p:nvPr>
            <p:ph type="body"/>
          </p:nvPr>
        </p:nvSpPr>
        <p:spPr>
          <a:xfrm>
            <a:off x="1117440" y="1701720"/>
            <a:ext cx="10157040" cy="4470120"/>
          </a:xfrm>
          <a:prstGeom prst="rect">
            <a:avLst/>
          </a:prstGeom>
        </p:spPr>
        <p:txBody>
          <a:bodyPr lIns="122040" tIns="60840" rIns="122040" bIns="60840">
            <a:noAutofit/>
          </a:bodyPr>
          <a:lstStyle/>
          <a:p>
            <a:pPr marL="304920" indent="-304560">
              <a:lnSpc>
                <a:spcPct val="95000"/>
              </a:lnSpc>
              <a:spcBef>
                <a:spcPts val="1865"/>
              </a:spcBef>
              <a:buClr>
                <a:srgbClr val="374C81"/>
              </a:buClr>
              <a:buFont typeface="Arial"/>
              <a:buChar char="•"/>
            </a:pPr>
            <a:r>
              <a:rPr lang="vi-VN" sz="2400" b="0" strike="noStrike" spc="-1">
                <a:solidFill>
                  <a:srgbClr val="374C81"/>
                </a:solidFill>
                <a:latin typeface="Times New Roman"/>
              </a:rPr>
              <a:t>Bấm để sửa kiểu văn bản Bản cái</a:t>
            </a:r>
          </a:p>
          <a:p>
            <a:pPr marL="731520" lvl="1" indent="-304560">
              <a:lnSpc>
                <a:spcPct val="95000"/>
              </a:lnSpc>
              <a:spcBef>
                <a:spcPts val="1066"/>
              </a:spcBef>
              <a:buClr>
                <a:srgbClr val="374C81"/>
              </a:buClr>
              <a:buFont typeface="Century Gothic"/>
              <a:buChar char="–"/>
            </a:pPr>
            <a:r>
              <a:rPr lang="vi-VN" sz="2000" b="0" strike="noStrike" spc="-1">
                <a:solidFill>
                  <a:srgbClr val="374C81"/>
                </a:solidFill>
                <a:latin typeface="Times New Roman"/>
              </a:rPr>
              <a:t>Mức hai</a:t>
            </a:r>
          </a:p>
          <a:p>
            <a:pPr marL="1158120" lvl="2"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ba</a:t>
            </a:r>
          </a:p>
          <a:p>
            <a:pPr marL="1584720" lvl="3"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bốn</a:t>
            </a:r>
          </a:p>
          <a:p>
            <a:pPr marL="2011320" lvl="4"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năm</a:t>
            </a:r>
          </a:p>
        </p:txBody>
      </p:sp>
      <p:sp>
        <p:nvSpPr>
          <p:cNvPr id="42" name="PlaceHolder 4"/>
          <p:cNvSpPr>
            <a:spLocks noGrp="1"/>
          </p:cNvSpPr>
          <p:nvPr>
            <p:ph type="dt"/>
          </p:nvPr>
        </p:nvSpPr>
        <p:spPr>
          <a:xfrm>
            <a:off x="1117440" y="6400800"/>
            <a:ext cx="2742120" cy="320400"/>
          </a:xfrm>
          <a:prstGeom prst="rect">
            <a:avLst/>
          </a:prstGeom>
        </p:spPr>
        <p:txBody>
          <a:bodyPr lIns="122040" tIns="60840" rIns="122040" bIns="60840" anchor="b">
            <a:noAutofit/>
          </a:bodyPr>
          <a:lstStyle/>
          <a:p>
            <a:pPr>
              <a:lnSpc>
                <a:spcPct val="100000"/>
              </a:lnSpc>
            </a:pPr>
            <a:endParaRPr lang="en-US" sz="1200" b="0" strike="noStrike" spc="-1">
              <a:latin typeface="Times New Roman"/>
            </a:endParaRPr>
          </a:p>
        </p:txBody>
      </p:sp>
      <p:sp>
        <p:nvSpPr>
          <p:cNvPr id="43" name="PlaceHolder 5"/>
          <p:cNvSpPr>
            <a:spLocks noGrp="1"/>
          </p:cNvSpPr>
          <p:nvPr>
            <p:ph type="ftr"/>
          </p:nvPr>
        </p:nvSpPr>
        <p:spPr>
          <a:xfrm>
            <a:off x="3907800" y="6400800"/>
            <a:ext cx="6216120" cy="320400"/>
          </a:xfrm>
          <a:prstGeom prst="rect">
            <a:avLst/>
          </a:prstGeom>
        </p:spPr>
        <p:txBody>
          <a:bodyPr lIns="122040" tIns="60840" rIns="122040" bIns="60840" anchor="b">
            <a:noAutofit/>
          </a:bodyPr>
          <a:lstStyle/>
          <a:p>
            <a:endParaRPr lang="en-US" sz="2400" b="0" strike="noStrike" spc="-1">
              <a:latin typeface="Times New Roman"/>
            </a:endParaRPr>
          </a:p>
        </p:txBody>
      </p:sp>
      <p:sp>
        <p:nvSpPr>
          <p:cNvPr id="44" name="PlaceHolder 6"/>
          <p:cNvSpPr>
            <a:spLocks noGrp="1"/>
          </p:cNvSpPr>
          <p:nvPr>
            <p:ph type="sldNum"/>
          </p:nvPr>
        </p:nvSpPr>
        <p:spPr>
          <a:xfrm>
            <a:off x="10167120" y="6400800"/>
            <a:ext cx="1107000" cy="320400"/>
          </a:xfrm>
          <a:prstGeom prst="rect">
            <a:avLst/>
          </a:prstGeom>
        </p:spPr>
        <p:txBody>
          <a:bodyPr lIns="122040" tIns="60840" rIns="122040" bIns="60840" anchor="b">
            <a:noAutofit/>
          </a:bodyPr>
          <a:lstStyle/>
          <a:p>
            <a:pPr algn="r">
              <a:lnSpc>
                <a:spcPct val="100000"/>
              </a:lnSpc>
            </a:pPr>
            <a:fld id="{2852B138-2453-4091-A0BC-11A589B32BF5}" type="slidenum">
              <a:rPr lang="en-US" sz="1200" b="0" strike="noStrike" spc="-1">
                <a:solidFill>
                  <a:srgbClr val="808080"/>
                </a:solidFill>
                <a:latin typeface="Times New Roman"/>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81" name="CustomShape 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82" name="PlaceHolder 2"/>
          <p:cNvSpPr>
            <a:spLocks noGrp="1"/>
          </p:cNvSpPr>
          <p:nvPr>
            <p:ph type="title"/>
          </p:nvPr>
        </p:nvSpPr>
        <p:spPr>
          <a:xfrm>
            <a:off x="1117440" y="76320"/>
            <a:ext cx="10157040" cy="1396800"/>
          </a:xfrm>
          <a:prstGeom prst="rect">
            <a:avLst/>
          </a:prstGeom>
        </p:spPr>
        <p:txBody>
          <a:bodyPr lIns="122040" tIns="60840" rIns="122040" bIns="60840" anchor="b">
            <a:noAutofit/>
          </a:bodyPr>
          <a:lstStyle/>
          <a:p>
            <a:pPr>
              <a:lnSpc>
                <a:spcPct val="85000"/>
              </a:lnSpc>
            </a:pPr>
            <a:r>
              <a:rPr lang="vi-VN" sz="4400" b="0" strike="noStrike" spc="-1">
                <a:solidFill>
                  <a:srgbClr val="374C81"/>
                </a:solidFill>
                <a:latin typeface="Times New Roman"/>
              </a:rPr>
              <a:t>Click to edit Master title style</a:t>
            </a:r>
            <a:endParaRPr lang="vi-VN" sz="4400" b="0" strike="noStrike" spc="-1">
              <a:solidFill>
                <a:srgbClr val="374C81"/>
              </a:solidFill>
              <a:latin typeface="Century Gothic"/>
            </a:endParaRPr>
          </a:p>
        </p:txBody>
      </p:sp>
      <p:sp>
        <p:nvSpPr>
          <p:cNvPr id="83" name="PlaceHolder 3"/>
          <p:cNvSpPr>
            <a:spLocks noGrp="1"/>
          </p:cNvSpPr>
          <p:nvPr>
            <p:ph type="body"/>
          </p:nvPr>
        </p:nvSpPr>
        <p:spPr>
          <a:xfrm>
            <a:off x="1121400" y="1608840"/>
            <a:ext cx="4972680" cy="511560"/>
          </a:xfrm>
          <a:prstGeom prst="rect">
            <a:avLst/>
          </a:prstGeom>
        </p:spPr>
        <p:txBody>
          <a:bodyPr lIns="122040" tIns="60840" rIns="122040" bIns="60840" anchor="b">
            <a:noAutofit/>
          </a:bodyPr>
          <a:lstStyle/>
          <a:p>
            <a:pPr>
              <a:lnSpc>
                <a:spcPct val="95000"/>
              </a:lnSpc>
            </a:pPr>
            <a:r>
              <a:rPr lang="vi-VN" sz="2400" b="1" strike="noStrike" spc="-1">
                <a:solidFill>
                  <a:srgbClr val="374C81"/>
                </a:solidFill>
                <a:latin typeface="Times New Roman"/>
              </a:rPr>
              <a:t>Bấm để sửa kiểu văn bản Bản cái</a:t>
            </a:r>
            <a:endParaRPr lang="vi-VN" sz="2400" b="0" strike="noStrike" spc="-1">
              <a:solidFill>
                <a:srgbClr val="374C81"/>
              </a:solidFill>
              <a:latin typeface="Times New Roman"/>
            </a:endParaRPr>
          </a:p>
        </p:txBody>
      </p:sp>
      <p:sp>
        <p:nvSpPr>
          <p:cNvPr id="84" name="PlaceHolder 4"/>
          <p:cNvSpPr>
            <a:spLocks noGrp="1"/>
          </p:cNvSpPr>
          <p:nvPr>
            <p:ph type="body"/>
          </p:nvPr>
        </p:nvSpPr>
        <p:spPr>
          <a:xfrm>
            <a:off x="1117440" y="2209680"/>
            <a:ext cx="4976640" cy="3962160"/>
          </a:xfrm>
          <a:prstGeom prst="rect">
            <a:avLst/>
          </a:prstGeom>
        </p:spPr>
        <p:txBody>
          <a:bodyPr lIns="122040" tIns="60840" rIns="122040" bIns="60840">
            <a:normAutofit/>
          </a:bodyPr>
          <a:lstStyle/>
          <a:p>
            <a:pPr marL="304920" indent="-304560">
              <a:lnSpc>
                <a:spcPct val="95000"/>
              </a:lnSpc>
              <a:spcBef>
                <a:spcPts val="1865"/>
              </a:spcBef>
              <a:buClr>
                <a:srgbClr val="374C81"/>
              </a:buClr>
              <a:buFont typeface="Arial"/>
              <a:buChar char="•"/>
            </a:pPr>
            <a:r>
              <a:rPr lang="vi-VN" sz="2000" b="0" strike="noStrike" spc="-1">
                <a:solidFill>
                  <a:srgbClr val="374C81"/>
                </a:solidFill>
                <a:latin typeface="Times New Roman"/>
              </a:rPr>
              <a:t>Bấm để sửa kiểu văn bản Bản cái</a:t>
            </a:r>
          </a:p>
          <a:p>
            <a:pPr marL="731520" lvl="1"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hai</a:t>
            </a:r>
          </a:p>
          <a:p>
            <a:pPr marL="1158120" lvl="2"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ba</a:t>
            </a:r>
          </a:p>
          <a:p>
            <a:pPr marL="1584720" lvl="3"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bốn</a:t>
            </a:r>
          </a:p>
          <a:p>
            <a:pPr marL="2011320" lvl="4"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năm</a:t>
            </a:r>
          </a:p>
        </p:txBody>
      </p:sp>
      <p:sp>
        <p:nvSpPr>
          <p:cNvPr id="85" name="PlaceHolder 5"/>
          <p:cNvSpPr>
            <a:spLocks noGrp="1"/>
          </p:cNvSpPr>
          <p:nvPr>
            <p:ph type="body"/>
          </p:nvPr>
        </p:nvSpPr>
        <p:spPr>
          <a:xfrm>
            <a:off x="6301800" y="1608840"/>
            <a:ext cx="4972680" cy="511560"/>
          </a:xfrm>
          <a:prstGeom prst="rect">
            <a:avLst/>
          </a:prstGeom>
        </p:spPr>
        <p:txBody>
          <a:bodyPr lIns="122040" tIns="60840" rIns="122040" bIns="60840" anchor="b">
            <a:noAutofit/>
          </a:bodyPr>
          <a:lstStyle/>
          <a:p>
            <a:pPr>
              <a:lnSpc>
                <a:spcPct val="95000"/>
              </a:lnSpc>
            </a:pPr>
            <a:r>
              <a:rPr lang="vi-VN" sz="2400" b="1" strike="noStrike" spc="-1">
                <a:solidFill>
                  <a:srgbClr val="374C81"/>
                </a:solidFill>
                <a:latin typeface="Times New Roman"/>
              </a:rPr>
              <a:t>Bấm để sửa kiểu văn bản Bản cái</a:t>
            </a:r>
            <a:endParaRPr lang="vi-VN" sz="2400" b="0" strike="noStrike" spc="-1">
              <a:solidFill>
                <a:srgbClr val="374C81"/>
              </a:solidFill>
              <a:latin typeface="Times New Roman"/>
            </a:endParaRPr>
          </a:p>
        </p:txBody>
      </p:sp>
      <p:sp>
        <p:nvSpPr>
          <p:cNvPr id="86" name="PlaceHolder 6"/>
          <p:cNvSpPr>
            <a:spLocks noGrp="1"/>
          </p:cNvSpPr>
          <p:nvPr>
            <p:ph type="body"/>
          </p:nvPr>
        </p:nvSpPr>
        <p:spPr>
          <a:xfrm>
            <a:off x="6297480" y="2209680"/>
            <a:ext cx="4976640" cy="3962160"/>
          </a:xfrm>
          <a:prstGeom prst="rect">
            <a:avLst/>
          </a:prstGeom>
        </p:spPr>
        <p:txBody>
          <a:bodyPr lIns="122040" tIns="60840" rIns="122040" bIns="60840">
            <a:normAutofit/>
          </a:bodyPr>
          <a:lstStyle/>
          <a:p>
            <a:pPr marL="304920" indent="-304560">
              <a:lnSpc>
                <a:spcPct val="95000"/>
              </a:lnSpc>
              <a:spcBef>
                <a:spcPts val="1865"/>
              </a:spcBef>
              <a:buClr>
                <a:srgbClr val="374C81"/>
              </a:buClr>
              <a:buFont typeface="Arial"/>
              <a:buChar char="•"/>
            </a:pPr>
            <a:r>
              <a:rPr lang="vi-VN" sz="2000" b="0" strike="noStrike" spc="-1">
                <a:solidFill>
                  <a:srgbClr val="374C81"/>
                </a:solidFill>
                <a:latin typeface="Times New Roman"/>
              </a:rPr>
              <a:t>Bấm để sửa kiểu văn bản Bản cái</a:t>
            </a:r>
          </a:p>
          <a:p>
            <a:pPr marL="731520" lvl="1"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hai</a:t>
            </a:r>
          </a:p>
          <a:p>
            <a:pPr marL="1158120" lvl="2"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ba</a:t>
            </a:r>
          </a:p>
          <a:p>
            <a:pPr marL="1584720" lvl="3"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bốn</a:t>
            </a:r>
          </a:p>
          <a:p>
            <a:pPr marL="2011320" lvl="4" indent="-304560">
              <a:lnSpc>
                <a:spcPct val="95000"/>
              </a:lnSpc>
              <a:spcBef>
                <a:spcPts val="1066"/>
              </a:spcBef>
              <a:buClr>
                <a:srgbClr val="374C81"/>
              </a:buClr>
              <a:buFont typeface="Century Gothic"/>
              <a:buChar char="–"/>
            </a:pPr>
            <a:r>
              <a:rPr lang="vi-VN" sz="1800" b="0" strike="noStrike" spc="-1">
                <a:solidFill>
                  <a:srgbClr val="374C81"/>
                </a:solidFill>
                <a:latin typeface="Times New Roman"/>
              </a:rPr>
              <a:t>Mức năm</a:t>
            </a:r>
          </a:p>
        </p:txBody>
      </p:sp>
      <p:sp>
        <p:nvSpPr>
          <p:cNvPr id="87" name="PlaceHolder 7"/>
          <p:cNvSpPr>
            <a:spLocks noGrp="1"/>
          </p:cNvSpPr>
          <p:nvPr>
            <p:ph type="dt"/>
          </p:nvPr>
        </p:nvSpPr>
        <p:spPr>
          <a:xfrm>
            <a:off x="1117440" y="6400800"/>
            <a:ext cx="2742120" cy="320400"/>
          </a:xfrm>
          <a:prstGeom prst="rect">
            <a:avLst/>
          </a:prstGeom>
        </p:spPr>
        <p:txBody>
          <a:bodyPr lIns="122040" tIns="60840" rIns="122040" bIns="60840" anchor="b">
            <a:noAutofit/>
          </a:bodyPr>
          <a:lstStyle/>
          <a:p>
            <a:pPr>
              <a:lnSpc>
                <a:spcPct val="100000"/>
              </a:lnSpc>
            </a:pPr>
            <a:endParaRPr lang="en-US" sz="1200" b="0" strike="noStrike" spc="-1">
              <a:latin typeface="Times New Roman"/>
            </a:endParaRPr>
          </a:p>
        </p:txBody>
      </p:sp>
      <p:sp>
        <p:nvSpPr>
          <p:cNvPr id="88" name="PlaceHolder 8"/>
          <p:cNvSpPr>
            <a:spLocks noGrp="1"/>
          </p:cNvSpPr>
          <p:nvPr>
            <p:ph type="ftr"/>
          </p:nvPr>
        </p:nvSpPr>
        <p:spPr>
          <a:xfrm>
            <a:off x="3907800" y="6400800"/>
            <a:ext cx="6216120" cy="320400"/>
          </a:xfrm>
          <a:prstGeom prst="rect">
            <a:avLst/>
          </a:prstGeom>
        </p:spPr>
        <p:txBody>
          <a:bodyPr lIns="122040" tIns="60840" rIns="122040" bIns="60840" anchor="b">
            <a:noAutofit/>
          </a:bodyPr>
          <a:lstStyle/>
          <a:p>
            <a:endParaRPr lang="en-US" sz="2400" b="0" strike="noStrike" spc="-1">
              <a:latin typeface="Times New Roman"/>
            </a:endParaRPr>
          </a:p>
        </p:txBody>
      </p:sp>
      <p:sp>
        <p:nvSpPr>
          <p:cNvPr id="89" name="PlaceHolder 9"/>
          <p:cNvSpPr>
            <a:spLocks noGrp="1"/>
          </p:cNvSpPr>
          <p:nvPr>
            <p:ph type="sldNum"/>
          </p:nvPr>
        </p:nvSpPr>
        <p:spPr>
          <a:xfrm>
            <a:off x="10167120" y="6400800"/>
            <a:ext cx="1107000" cy="320400"/>
          </a:xfrm>
          <a:prstGeom prst="rect">
            <a:avLst/>
          </a:prstGeom>
        </p:spPr>
        <p:txBody>
          <a:bodyPr lIns="122040" tIns="60840" rIns="122040" bIns="60840" anchor="b">
            <a:noAutofit/>
          </a:bodyPr>
          <a:lstStyle/>
          <a:p>
            <a:pPr algn="r">
              <a:lnSpc>
                <a:spcPct val="100000"/>
              </a:lnSpc>
            </a:pPr>
            <a:fld id="{E898AAAF-C7A9-42ED-B4EC-644A477581DD}" type="slidenum">
              <a:rPr lang="en-US" sz="1200" b="0" strike="noStrike" spc="-1">
                <a:solidFill>
                  <a:srgbClr val="808080"/>
                </a:solidFill>
                <a:latin typeface="Times New Roman"/>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26" name="CustomShape 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127" name="PlaceHolder 2"/>
          <p:cNvSpPr>
            <a:spLocks noGrp="1"/>
          </p:cNvSpPr>
          <p:nvPr>
            <p:ph type="title"/>
          </p:nvPr>
        </p:nvSpPr>
        <p:spPr>
          <a:xfrm>
            <a:off x="1117440" y="76320"/>
            <a:ext cx="10157040" cy="1396800"/>
          </a:xfrm>
          <a:prstGeom prst="rect">
            <a:avLst/>
          </a:prstGeom>
        </p:spPr>
        <p:txBody>
          <a:bodyPr lIns="122040" tIns="60840" rIns="122040" bIns="60840" anchor="b">
            <a:noAutofit/>
          </a:bodyPr>
          <a:lstStyle/>
          <a:p>
            <a:pPr>
              <a:lnSpc>
                <a:spcPct val="85000"/>
              </a:lnSpc>
            </a:pPr>
            <a:r>
              <a:rPr lang="vi-VN" sz="4400" b="0" strike="noStrike" spc="-1">
                <a:solidFill>
                  <a:srgbClr val="374C81"/>
                </a:solidFill>
                <a:latin typeface="Times New Roman"/>
              </a:rPr>
              <a:t>Click to edit Master title style</a:t>
            </a:r>
            <a:endParaRPr lang="vi-VN" sz="4400" b="0" strike="noStrike" spc="-1">
              <a:solidFill>
                <a:srgbClr val="374C81"/>
              </a:solidFill>
              <a:latin typeface="Century Gothic"/>
            </a:endParaRPr>
          </a:p>
        </p:txBody>
      </p:sp>
      <p:sp>
        <p:nvSpPr>
          <p:cNvPr id="128" name="PlaceHolder 3"/>
          <p:cNvSpPr>
            <a:spLocks noGrp="1"/>
          </p:cNvSpPr>
          <p:nvPr>
            <p:ph type="dt"/>
          </p:nvPr>
        </p:nvSpPr>
        <p:spPr>
          <a:xfrm>
            <a:off x="1117440" y="6400800"/>
            <a:ext cx="2742120" cy="320400"/>
          </a:xfrm>
          <a:prstGeom prst="rect">
            <a:avLst/>
          </a:prstGeom>
        </p:spPr>
        <p:txBody>
          <a:bodyPr lIns="122040" tIns="60840" rIns="122040" bIns="60840" anchor="b">
            <a:noAutofit/>
          </a:bodyPr>
          <a:lstStyle/>
          <a:p>
            <a:pPr>
              <a:lnSpc>
                <a:spcPct val="100000"/>
              </a:lnSpc>
            </a:pPr>
            <a:endParaRPr lang="en-US" sz="1200" b="0" strike="noStrike" spc="-1">
              <a:latin typeface="Times New Roman"/>
            </a:endParaRPr>
          </a:p>
        </p:txBody>
      </p:sp>
      <p:sp>
        <p:nvSpPr>
          <p:cNvPr id="129" name="PlaceHolder 4"/>
          <p:cNvSpPr>
            <a:spLocks noGrp="1"/>
          </p:cNvSpPr>
          <p:nvPr>
            <p:ph type="ftr"/>
          </p:nvPr>
        </p:nvSpPr>
        <p:spPr>
          <a:xfrm>
            <a:off x="3907800" y="6400800"/>
            <a:ext cx="6216120" cy="320400"/>
          </a:xfrm>
          <a:prstGeom prst="rect">
            <a:avLst/>
          </a:prstGeom>
        </p:spPr>
        <p:txBody>
          <a:bodyPr lIns="122040" tIns="60840" rIns="122040" bIns="60840" anchor="b">
            <a:noAutofit/>
          </a:bodyPr>
          <a:lstStyle/>
          <a:p>
            <a:endParaRPr lang="en-US" sz="2400" b="0" strike="noStrike" spc="-1">
              <a:latin typeface="Times New Roman"/>
            </a:endParaRPr>
          </a:p>
        </p:txBody>
      </p:sp>
      <p:sp>
        <p:nvSpPr>
          <p:cNvPr id="130" name="PlaceHolder 5"/>
          <p:cNvSpPr>
            <a:spLocks noGrp="1"/>
          </p:cNvSpPr>
          <p:nvPr>
            <p:ph type="sldNum"/>
          </p:nvPr>
        </p:nvSpPr>
        <p:spPr>
          <a:xfrm>
            <a:off x="10167120" y="6400800"/>
            <a:ext cx="1107000" cy="320400"/>
          </a:xfrm>
          <a:prstGeom prst="rect">
            <a:avLst/>
          </a:prstGeom>
        </p:spPr>
        <p:txBody>
          <a:bodyPr lIns="122040" tIns="60840" rIns="122040" bIns="60840" anchor="b">
            <a:noAutofit/>
          </a:bodyPr>
          <a:lstStyle/>
          <a:p>
            <a:pPr algn="r">
              <a:lnSpc>
                <a:spcPct val="100000"/>
              </a:lnSpc>
            </a:pPr>
            <a:fld id="{B77E4367-049F-4928-9A97-62DE67B57A31}" type="slidenum">
              <a:rPr lang="en-US" sz="1200" b="0" strike="noStrike" spc="-1">
                <a:solidFill>
                  <a:srgbClr val="808080"/>
                </a:solidFill>
                <a:latin typeface="Times New Roman"/>
              </a:rPr>
              <a:t>‹#›</a:t>
            </a:fld>
            <a:endParaRPr lang="en-US" sz="1200" b="0" strike="noStrike" spc="-1">
              <a:latin typeface="Times New Roman"/>
            </a:endParaRPr>
          </a:p>
        </p:txBody>
      </p:sp>
      <p:sp>
        <p:nvSpPr>
          <p:cNvPr id="131" name="PlaceHolder 6"/>
          <p:cNvSpPr>
            <a:spLocks noGrp="1"/>
          </p:cNvSpPr>
          <p:nvPr>
            <p:ph type="body"/>
          </p:nvPr>
        </p:nvSpPr>
        <p:spPr>
          <a:xfrm>
            <a:off x="609120" y="1604520"/>
            <a:ext cx="1096956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vi-VN" sz="2400" b="0" strike="noStrike" spc="-1">
                <a:solidFill>
                  <a:srgbClr val="374C81"/>
                </a:solidFill>
                <a:latin typeface="Times New Roman"/>
              </a:rPr>
              <a:t>Click to edit the outline text format</a:t>
            </a:r>
          </a:p>
          <a:p>
            <a:pPr marL="864000" lvl="1" indent="-324000">
              <a:spcBef>
                <a:spcPts val="1134"/>
              </a:spcBef>
              <a:buClr>
                <a:srgbClr val="000000"/>
              </a:buClr>
              <a:buSzPct val="75000"/>
              <a:buFont typeface="Symbol" charset="2"/>
              <a:buChar char=""/>
            </a:pPr>
            <a:r>
              <a:rPr lang="vi-VN" sz="1800" b="0" strike="noStrike" spc="-1">
                <a:solidFill>
                  <a:srgbClr val="374C81"/>
                </a:solidFill>
                <a:latin typeface="Times New Roman"/>
              </a:rPr>
              <a:t>Second Outline Level</a:t>
            </a:r>
          </a:p>
          <a:p>
            <a:pPr marL="1296000" lvl="2" indent="-288000">
              <a:spcBef>
                <a:spcPts val="850"/>
              </a:spcBef>
              <a:buClr>
                <a:srgbClr val="000000"/>
              </a:buClr>
              <a:buSzPct val="45000"/>
              <a:buFont typeface="Wingdings" charset="2"/>
              <a:buChar char=""/>
            </a:pPr>
            <a:r>
              <a:rPr lang="vi-VN" sz="1800" b="0" strike="noStrike" spc="-1">
                <a:solidFill>
                  <a:srgbClr val="374C81"/>
                </a:solidFill>
                <a:latin typeface="Times New Roman"/>
              </a:rPr>
              <a:t>Third Outline Level</a:t>
            </a:r>
          </a:p>
          <a:p>
            <a:pPr marL="1728000" lvl="3" indent="-216000">
              <a:spcBef>
                <a:spcPts val="567"/>
              </a:spcBef>
              <a:buClr>
                <a:srgbClr val="000000"/>
              </a:buClr>
              <a:buSzPct val="75000"/>
              <a:buFont typeface="Symbol" charset="2"/>
              <a:buChar char=""/>
            </a:pPr>
            <a:r>
              <a:rPr lang="vi-VN" sz="1800" b="0" strike="noStrike" spc="-1">
                <a:solidFill>
                  <a:srgbClr val="374C81"/>
                </a:solidFill>
                <a:latin typeface="Times New Roman"/>
              </a:rPr>
              <a:t>Fourth Outline Level</a:t>
            </a:r>
          </a:p>
          <a:p>
            <a:pPr marL="2160000" lvl="4" indent="-216000">
              <a:spcBef>
                <a:spcPts val="283"/>
              </a:spcBef>
              <a:buClr>
                <a:srgbClr val="000000"/>
              </a:buClr>
              <a:buSzPct val="45000"/>
              <a:buFont typeface="Wingdings" charset="2"/>
              <a:buChar char=""/>
            </a:pPr>
            <a:r>
              <a:rPr lang="vi-VN" sz="2000" b="0" strike="noStrike" spc="-1">
                <a:solidFill>
                  <a:srgbClr val="374C81"/>
                </a:solidFill>
                <a:latin typeface="Times New Roman"/>
              </a:rPr>
              <a:t>Fifth Outline Level</a:t>
            </a:r>
          </a:p>
          <a:p>
            <a:pPr marL="2592000" lvl="5" indent="-216000">
              <a:spcBef>
                <a:spcPts val="283"/>
              </a:spcBef>
              <a:buClr>
                <a:srgbClr val="000000"/>
              </a:buClr>
              <a:buSzPct val="45000"/>
              <a:buFont typeface="Wingdings" charset="2"/>
              <a:buChar char=""/>
            </a:pPr>
            <a:r>
              <a:rPr lang="vi-VN" sz="2000" b="0" strike="noStrike" spc="-1">
                <a:solidFill>
                  <a:srgbClr val="374C81"/>
                </a:solidFill>
                <a:latin typeface="Times New Roman"/>
              </a:rPr>
              <a:t>Sixth Outline Level</a:t>
            </a:r>
          </a:p>
          <a:p>
            <a:pPr marL="3024000" lvl="6" indent="-216000">
              <a:spcBef>
                <a:spcPts val="283"/>
              </a:spcBef>
              <a:buClr>
                <a:srgbClr val="000000"/>
              </a:buClr>
              <a:buSzPct val="45000"/>
              <a:buFont typeface="Wingdings" charset="2"/>
              <a:buChar char=""/>
            </a:pPr>
            <a:r>
              <a:rPr lang="vi-VN" sz="2000" b="0" strike="noStrike" spc="-1">
                <a:solidFill>
                  <a:srgbClr val="374C81"/>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99" name="CustomShape 1" hidden="1"/>
          <p:cNvSpPr/>
          <p:nvPr/>
        </p:nvSpPr>
        <p:spPr>
          <a:xfrm>
            <a:off x="304560" y="0"/>
            <a:ext cx="11579040" cy="6857640"/>
          </a:xfrm>
          <a:prstGeom prst="rect">
            <a:avLst/>
          </a:prstGeom>
          <a:gradFill rotWithShape="0">
            <a:gsLst>
              <a:gs pos="0">
                <a:schemeClr val="bg1">
                  <a:alpha val="0"/>
                </a:schemeClr>
              </a:gs>
              <a:gs pos="100000">
                <a:schemeClr val="bg1">
                  <a:alpha val="55000"/>
                </a:schemeClr>
              </a:gs>
            </a:gsLst>
            <a:lin ang="7800000"/>
          </a:gradFill>
          <a:ln>
            <a:noFill/>
          </a:ln>
        </p:spPr>
        <p:style>
          <a:lnRef idx="2">
            <a:schemeClr val="accent1">
              <a:shade val="50000"/>
            </a:schemeClr>
          </a:lnRef>
          <a:fillRef idx="1">
            <a:schemeClr val="accent1"/>
          </a:fillRef>
          <a:effectRef idx="0">
            <a:schemeClr val="accent1"/>
          </a:effectRef>
          <a:fontRef idx="minor"/>
        </p:style>
      </p:sp>
      <p:sp>
        <p:nvSpPr>
          <p:cNvPr id="300" name="PlaceHolder 2"/>
          <p:cNvSpPr>
            <a:spLocks noGrp="1"/>
          </p:cNvSpPr>
          <p:nvPr>
            <p:ph type="title"/>
          </p:nvPr>
        </p:nvSpPr>
        <p:spPr>
          <a:xfrm>
            <a:off x="812520" y="4444920"/>
            <a:ext cx="7008120" cy="1929960"/>
          </a:xfrm>
          <a:prstGeom prst="rect">
            <a:avLst/>
          </a:prstGeom>
        </p:spPr>
        <p:txBody>
          <a:bodyPr lIns="122040" tIns="60840" rIns="122040" bIns="60840">
            <a:normAutofit/>
          </a:bodyPr>
          <a:lstStyle/>
          <a:p>
            <a:pPr>
              <a:lnSpc>
                <a:spcPct val="85000"/>
              </a:lnSpc>
            </a:pPr>
            <a:r>
              <a:rPr lang="vi-VN" sz="5400" b="0" strike="noStrike" spc="-1">
                <a:solidFill>
                  <a:srgbClr val="374C81"/>
                </a:solidFill>
                <a:latin typeface="Times New Roman"/>
              </a:rPr>
              <a:t>Click to edit Master title style</a:t>
            </a:r>
            <a:endParaRPr lang="vi-VN" sz="5400" b="0" strike="noStrike" spc="-1">
              <a:solidFill>
                <a:srgbClr val="374C81"/>
              </a:solidFill>
              <a:latin typeface="Century Gothic"/>
            </a:endParaRPr>
          </a:p>
        </p:txBody>
      </p:sp>
      <p:sp>
        <p:nvSpPr>
          <p:cNvPr id="301" name="PlaceHolder 3"/>
          <p:cNvSpPr>
            <a:spLocks noGrp="1"/>
          </p:cNvSpPr>
          <p:nvPr>
            <p:ph type="body"/>
          </p:nvPr>
        </p:nvSpPr>
        <p:spPr>
          <a:xfrm>
            <a:off x="812520" y="3124080"/>
            <a:ext cx="7008120" cy="1296720"/>
          </a:xfrm>
          <a:prstGeom prst="rect">
            <a:avLst/>
          </a:prstGeom>
        </p:spPr>
        <p:txBody>
          <a:bodyPr lIns="122040" tIns="60840" rIns="122040" bIns="60840" anchor="b">
            <a:normAutofit/>
          </a:bodyPr>
          <a:lstStyle/>
          <a:p>
            <a:pPr>
              <a:lnSpc>
                <a:spcPct val="95000"/>
              </a:lnSpc>
            </a:pPr>
            <a:r>
              <a:rPr lang="vi-VN" sz="2800" b="0" strike="noStrike" spc="-1">
                <a:solidFill>
                  <a:srgbClr val="374C81"/>
                </a:solidFill>
                <a:latin typeface="Times New Roman"/>
              </a:rPr>
              <a:t>Bấm để sửa kiểu văn bản Bản cái</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extShape 1"/>
          <p:cNvSpPr txBox="1"/>
          <p:nvPr/>
        </p:nvSpPr>
        <p:spPr>
          <a:xfrm>
            <a:off x="3707640" y="1796581"/>
            <a:ext cx="8480880" cy="1610280"/>
          </a:xfrm>
          <a:prstGeom prst="rect">
            <a:avLst/>
          </a:prstGeom>
          <a:noFill/>
          <a:ln>
            <a:noFill/>
          </a:ln>
        </p:spPr>
        <p:txBody>
          <a:bodyPr lIns="122040" tIns="60840" rIns="122040" bIns="60840" anchor="b">
            <a:normAutofit fontScale="98000"/>
          </a:bodyPr>
          <a:lstStyle/>
          <a:p>
            <a:pPr algn="ctr">
              <a:lnSpc>
                <a:spcPct val="90000"/>
              </a:lnSpc>
            </a:pPr>
            <a:r>
              <a:rPr lang="vi-VN" sz="4400" b="1" strike="noStrike" spc="-1" dirty="0">
                <a:solidFill>
                  <a:srgbClr val="002060"/>
                </a:solidFill>
                <a:latin typeface="Times New Roman"/>
              </a:rPr>
              <a:t>XÂY DỰNG MÔ HÌNH NHẬN DẠNG ÂM THANH TIẾNG VIỆT </a:t>
            </a:r>
            <a:endParaRPr lang="vi-VN" sz="4400" b="0" strike="noStrike" spc="-1" dirty="0">
              <a:solidFill>
                <a:srgbClr val="374C81"/>
              </a:solidFill>
              <a:latin typeface="Century Gothic"/>
            </a:endParaRPr>
          </a:p>
        </p:txBody>
      </p:sp>
      <p:sp>
        <p:nvSpPr>
          <p:cNvPr id="345" name="CustomShape 2"/>
          <p:cNvSpPr/>
          <p:nvPr/>
        </p:nvSpPr>
        <p:spPr>
          <a:xfrm>
            <a:off x="4104000" y="4465800"/>
            <a:ext cx="7290720" cy="178596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oAutofit/>
          </a:bodyPr>
          <a:lstStyle/>
          <a:p>
            <a:pPr marL="343080" indent="-342720">
              <a:lnSpc>
                <a:spcPct val="95000"/>
              </a:lnSpc>
              <a:buClr>
                <a:srgbClr val="002060"/>
              </a:buClr>
              <a:buFont typeface="Wingdings" charset="2"/>
              <a:buChar char=""/>
            </a:pPr>
            <a:r>
              <a:rPr lang="vi-VN" sz="2400" b="1" strike="noStrike" spc="-1" noProof="1">
                <a:solidFill>
                  <a:srgbClr val="002060"/>
                </a:solidFill>
                <a:latin typeface="Times New Roman"/>
              </a:rPr>
              <a:t>Người hướng dẫn: </a:t>
            </a:r>
            <a:endParaRPr lang="vi-VN" sz="2400" b="0" strike="noStrike" spc="-1" noProof="1">
              <a:latin typeface="Arial"/>
            </a:endParaRPr>
          </a:p>
          <a:p>
            <a:pPr>
              <a:lnSpc>
                <a:spcPct val="95000"/>
              </a:lnSpc>
            </a:pPr>
            <a:r>
              <a:rPr lang="vi-VN" sz="2400" b="0" strike="noStrike" spc="-1" noProof="1">
                <a:solidFill>
                  <a:srgbClr val="002060"/>
                </a:solidFill>
                <a:latin typeface="Times New Roman"/>
              </a:rPr>
              <a:t>	TS. Ngô Huy Biên</a:t>
            </a:r>
            <a:endParaRPr lang="vi-VN" sz="2400" b="0" strike="noStrike" spc="-1" noProof="1">
              <a:latin typeface="Arial"/>
            </a:endParaRPr>
          </a:p>
          <a:p>
            <a:pPr marL="343080" indent="-342720">
              <a:lnSpc>
                <a:spcPct val="95000"/>
              </a:lnSpc>
              <a:buClr>
                <a:srgbClr val="002060"/>
              </a:buClr>
              <a:buFont typeface="Wingdings" charset="2"/>
              <a:buChar char=""/>
            </a:pPr>
            <a:r>
              <a:rPr lang="vi-VN" sz="2400" b="1" strike="noStrike" spc="-1" noProof="1">
                <a:solidFill>
                  <a:srgbClr val="002060"/>
                </a:solidFill>
                <a:latin typeface="Times New Roman"/>
              </a:rPr>
              <a:t>Nhóm Sinh viên thực hiện: </a:t>
            </a:r>
            <a:endParaRPr lang="vi-VN" sz="2400" b="0" strike="noStrike" spc="-1" noProof="1">
              <a:latin typeface="Arial"/>
            </a:endParaRPr>
          </a:p>
          <a:p>
            <a:pPr>
              <a:lnSpc>
                <a:spcPct val="95000"/>
              </a:lnSpc>
            </a:pPr>
            <a:r>
              <a:rPr lang="vi-VN" sz="2400" b="0" strike="noStrike" spc="-1" noProof="1">
                <a:solidFill>
                  <a:srgbClr val="002060"/>
                </a:solidFill>
                <a:latin typeface="Times New Roman"/>
              </a:rPr>
              <a:t>	1. Trần Ngọc Quang        MSSV: 1712706</a:t>
            </a:r>
            <a:endParaRPr lang="vi-VN" sz="2400" b="0" strike="noStrike" spc="-1" noProof="1">
              <a:latin typeface="Arial"/>
            </a:endParaRPr>
          </a:p>
          <a:p>
            <a:pPr>
              <a:lnSpc>
                <a:spcPct val="95000"/>
              </a:lnSpc>
            </a:pPr>
            <a:r>
              <a:rPr lang="vi-VN" sz="2400" b="0" strike="noStrike" spc="-1" noProof="1">
                <a:solidFill>
                  <a:srgbClr val="002060"/>
                </a:solidFill>
                <a:latin typeface="Times New Roman"/>
              </a:rPr>
              <a:t>	2. Nguyễn Hoàng Quyên MSSV: 1712712 </a:t>
            </a:r>
            <a:endParaRPr lang="vi-VN" sz="2400" b="0" strike="noStrike" spc="-1" noProof="1">
              <a:latin typeface="Arial"/>
            </a:endParaRPr>
          </a:p>
        </p:txBody>
      </p:sp>
      <p:sp>
        <p:nvSpPr>
          <p:cNvPr id="346" name="CustomShape 3"/>
          <p:cNvSpPr/>
          <p:nvPr/>
        </p:nvSpPr>
        <p:spPr>
          <a:xfrm>
            <a:off x="4104000" y="271080"/>
            <a:ext cx="7290720" cy="87156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oAutofit/>
          </a:bodyPr>
          <a:lstStyle/>
          <a:p>
            <a:pPr algn="ctr">
              <a:lnSpc>
                <a:spcPct val="95000"/>
              </a:lnSpc>
            </a:pPr>
            <a:r>
              <a:rPr lang="en-US" sz="2000" strike="noStrike" spc="-1" dirty="0">
                <a:solidFill>
                  <a:srgbClr val="002060"/>
                </a:solidFill>
                <a:latin typeface="Times New Roman"/>
              </a:rPr>
              <a:t>TRƯỜNG ĐẠI HỌC KHOA HỌC TỰ NHIÊN</a:t>
            </a:r>
            <a:endParaRPr lang="en-US" sz="2000" strike="noStrike" spc="-1" dirty="0">
              <a:latin typeface="Arial"/>
            </a:endParaRPr>
          </a:p>
          <a:p>
            <a:pPr algn="ctr">
              <a:lnSpc>
                <a:spcPct val="95000"/>
              </a:lnSpc>
            </a:pPr>
            <a:r>
              <a:rPr lang="en-US" sz="2000" strike="noStrike" spc="-1" dirty="0">
                <a:solidFill>
                  <a:srgbClr val="002060"/>
                </a:solidFill>
                <a:latin typeface="Times New Roman"/>
              </a:rPr>
              <a:t>KHOA CÔNG NGHỆ THÔNG TIN</a:t>
            </a:r>
            <a:endParaRPr lang="en-US" sz="2000" strike="noStrike" spc="-1" dirty="0">
              <a:latin typeface="Arial"/>
            </a:endParaRPr>
          </a:p>
        </p:txBody>
      </p:sp>
      <p:sp>
        <p:nvSpPr>
          <p:cNvPr id="347" name="CustomShape 4"/>
          <p:cNvSpPr/>
          <p:nvPr/>
        </p:nvSpPr>
        <p:spPr>
          <a:xfrm>
            <a:off x="4302720" y="1408769"/>
            <a:ext cx="7290720" cy="5266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oAutofit/>
          </a:bodyPr>
          <a:lstStyle/>
          <a:p>
            <a:pPr algn="ctr">
              <a:lnSpc>
                <a:spcPct val="95000"/>
              </a:lnSpc>
            </a:pPr>
            <a:r>
              <a:rPr lang="en-US" sz="2400" b="0" strike="noStrike" spc="-1" dirty="0">
                <a:solidFill>
                  <a:srgbClr val="0070C0"/>
                </a:solidFill>
                <a:latin typeface="Times New Roman"/>
              </a:rPr>
              <a:t>ĐỀ CƯƠNG KHÓA LUẬN TỐT NGHIỆP</a:t>
            </a:r>
            <a:endParaRPr lang="en-US" sz="2400" b="0" strike="noStrike" spc="-1" dirty="0">
              <a:solidFill>
                <a:srgbClr val="0070C0"/>
              </a:solidFill>
              <a:latin typeface="Arial"/>
            </a:endParaRPr>
          </a:p>
        </p:txBody>
      </p:sp>
      <p:sp>
        <p:nvSpPr>
          <p:cNvPr id="348" name="CustomShape 5"/>
          <p:cNvSpPr/>
          <p:nvPr/>
        </p:nvSpPr>
        <p:spPr>
          <a:xfrm>
            <a:off x="4775940" y="3406861"/>
            <a:ext cx="634428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400" b="0" i="1" strike="noStrike" spc="-1" dirty="0">
                <a:solidFill>
                  <a:srgbClr val="002060"/>
                </a:solidFill>
                <a:latin typeface="Times New Roman"/>
                <a:ea typeface="Times New Roman"/>
              </a:rPr>
              <a:t>(Building Vietnamese speech recognition model)</a:t>
            </a: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217968" y="4214929"/>
            <a:ext cx="10157040" cy="1163197"/>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dirty="0">
              <a:solidFill>
                <a:srgbClr val="002060"/>
              </a:solidFill>
            </a:endParaRPr>
          </a:p>
        </p:txBody>
      </p:sp>
      <p:sp>
        <p:nvSpPr>
          <p:cNvPr id="15" name="CustomShape 1"/>
          <p:cNvSpPr/>
          <p:nvPr/>
        </p:nvSpPr>
        <p:spPr>
          <a:xfrm>
            <a:off x="1334008" y="2207049"/>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 name="CustomShape 1">
            <a:extLst>
              <a:ext uri="{FF2B5EF4-FFF2-40B4-BE49-F238E27FC236}">
                <a16:creationId xmlns:a16="http://schemas.microsoft.com/office/drawing/2014/main" id="{044CB542-B762-4B7A-A924-0C7EC2A6D8B6}"/>
              </a:ext>
            </a:extLst>
          </p:cNvPr>
          <p:cNvSpPr/>
          <p:nvPr/>
        </p:nvSpPr>
        <p:spPr>
          <a:xfrm>
            <a:off x="1301924" y="10789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4.2. Tiếp cận </a:t>
            </a:r>
            <a:r>
              <a:rPr lang="vi-VN" sz="3600" b="1" spc="-1" noProof="1">
                <a:solidFill>
                  <a:srgbClr val="0070C0"/>
                </a:solidFill>
                <a:latin typeface="Times New Roman"/>
              </a:rPr>
              <a:t>n</a:t>
            </a:r>
            <a:r>
              <a:rPr lang="vi-VN" sz="3600" b="1" strike="noStrike" spc="-1" noProof="1">
                <a:solidFill>
                  <a:srgbClr val="0070C0"/>
                </a:solidFill>
                <a:latin typeface="Times New Roman"/>
              </a:rPr>
              <a:t>hận dạng mẫu thống kê</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196377FA-763B-44FA-9EE9-A2C0C9175AF1}"/>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5" name="Rectangle 4">
            <a:extLst>
              <a:ext uri="{FF2B5EF4-FFF2-40B4-BE49-F238E27FC236}">
                <a16:creationId xmlns:a16="http://schemas.microsoft.com/office/drawing/2014/main" id="{FD7FEB82-2DA9-4009-B0C4-53DE047915C5}"/>
              </a:ext>
            </a:extLst>
          </p:cNvPr>
          <p:cNvSpPr/>
          <p:nvPr/>
        </p:nvSpPr>
        <p:spPr>
          <a:xfrm>
            <a:off x="1301924" y="1969039"/>
            <a:ext cx="9855360"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b="1" spc="-1" noProof="1">
                <a:solidFill>
                  <a:srgbClr val="002060"/>
                </a:solidFill>
                <a:latin typeface="Times New Roman"/>
              </a:rPr>
              <a:t>Nhận xét:</a:t>
            </a:r>
            <a:endParaRPr lang="vi-VN" sz="2400" b="1" spc="-1" noProof="1">
              <a:solidFill>
                <a:srgbClr val="002060"/>
              </a:solidFill>
            </a:endParaRPr>
          </a:p>
        </p:txBody>
      </p:sp>
      <p:sp>
        <p:nvSpPr>
          <p:cNvPr id="6" name="Rectangle 5">
            <a:extLst>
              <a:ext uri="{FF2B5EF4-FFF2-40B4-BE49-F238E27FC236}">
                <a16:creationId xmlns:a16="http://schemas.microsoft.com/office/drawing/2014/main" id="{13F42C6E-8BCB-4435-916E-1789AFAB58C6}"/>
              </a:ext>
            </a:extLst>
          </p:cNvPr>
          <p:cNvSpPr/>
          <p:nvPr/>
        </p:nvSpPr>
        <p:spPr>
          <a:xfrm>
            <a:off x="1000244" y="2506669"/>
            <a:ext cx="10157040" cy="2246769"/>
          </a:xfrm>
          <a:prstGeom prst="rect">
            <a:avLst/>
          </a:prstGeom>
        </p:spPr>
        <p:txBody>
          <a:bodyPr wrap="square">
            <a:spAutoFit/>
          </a:bodyPr>
          <a:lstStyle/>
          <a:p>
            <a:pPr marL="1257660" lvl="2" indent="-342900" algn="just">
              <a:spcBef>
                <a:spcPts val="1200"/>
              </a:spcBef>
              <a:buClr>
                <a:srgbClr val="374C81"/>
              </a:buClr>
              <a:buFont typeface="Courier New" panose="02070309020205020404" pitchFamily="49" charset="0"/>
              <a:buChar char="o"/>
            </a:pPr>
            <a:r>
              <a:rPr lang="vi-VN" sz="2400" spc="-1" dirty="0">
                <a:solidFill>
                  <a:srgbClr val="002060"/>
                </a:solidFill>
                <a:latin typeface="Times New Roman"/>
              </a:rPr>
              <a:t>Tính dễ sử dụng và dễ hiểu trong thuật toán.</a:t>
            </a:r>
          </a:p>
          <a:p>
            <a:pPr marL="1257660" lvl="2" indent="-342900" algn="just">
              <a:spcBef>
                <a:spcPts val="1200"/>
              </a:spcBef>
              <a:buClr>
                <a:srgbClr val="374C81"/>
              </a:buClr>
              <a:buFont typeface="Courier New" panose="02070309020205020404" pitchFamily="49" charset="0"/>
              <a:buChar char="o"/>
            </a:pPr>
            <a:r>
              <a:rPr lang="vi-VN" sz="2400" spc="-1" dirty="0">
                <a:solidFill>
                  <a:srgbClr val="002060"/>
                </a:solidFill>
                <a:latin typeface="Times New Roman"/>
              </a:rPr>
              <a:t>Tính bất biến và khả năng thích nghi đối với những từ vững, người</a:t>
            </a:r>
            <a:r>
              <a:rPr lang="en-US" sz="2400" spc="-1" dirty="0">
                <a:solidFill>
                  <a:srgbClr val="002060"/>
                </a:solidFill>
                <a:latin typeface="Times New Roman"/>
              </a:rPr>
              <a:t> </a:t>
            </a:r>
            <a:r>
              <a:rPr lang="vi-VN" sz="2400" spc="-1" dirty="0">
                <a:solidFill>
                  <a:srgbClr val="002060"/>
                </a:solidFill>
                <a:latin typeface="Times New Roman"/>
              </a:rPr>
              <a:t>sử dụng, các tập hợp đặc trưng, các thuật toán so sánh mẫu và các quy tắc quyết định</a:t>
            </a:r>
            <a:r>
              <a:rPr lang="en-US" sz="2400" spc="-1" dirty="0">
                <a:solidFill>
                  <a:srgbClr val="002060"/>
                </a:solidFill>
                <a:latin typeface="Times New Roman"/>
              </a:rPr>
              <a:t> </a:t>
            </a:r>
            <a:r>
              <a:rPr lang="vi-VN" sz="2400" spc="-1" dirty="0">
                <a:solidFill>
                  <a:srgbClr val="002060"/>
                </a:solidFill>
                <a:latin typeface="Times New Roman"/>
              </a:rPr>
              <a:t>khác nhau.</a:t>
            </a:r>
          </a:p>
          <a:p>
            <a:pPr marL="1257660" lvl="2" indent="-342900" algn="just">
              <a:spcBef>
                <a:spcPts val="1200"/>
              </a:spcBef>
              <a:buClr>
                <a:srgbClr val="374C81"/>
              </a:buClr>
              <a:buFont typeface="Courier New" panose="02070309020205020404" pitchFamily="49" charset="0"/>
              <a:buChar char="o"/>
            </a:pPr>
            <a:r>
              <a:rPr lang="vi-VN" sz="2400" spc="-1" dirty="0">
                <a:solidFill>
                  <a:srgbClr val="002060"/>
                </a:solidFill>
                <a:latin typeface="Times New Roman"/>
              </a:rPr>
              <a:t>Khẳng định tính năng cao trong thực tế. </a:t>
            </a:r>
            <a:endParaRPr lang="en-US" sz="2400" spc="-1" dirty="0">
              <a:solidFill>
                <a:srgbClr val="002060"/>
              </a:solidFill>
            </a:endParaRPr>
          </a:p>
        </p:txBody>
      </p:sp>
      <p:sp>
        <p:nvSpPr>
          <p:cNvPr id="2" name="Rectangle 1">
            <a:extLst>
              <a:ext uri="{FF2B5EF4-FFF2-40B4-BE49-F238E27FC236}">
                <a16:creationId xmlns:a16="http://schemas.microsoft.com/office/drawing/2014/main" id="{ABACF29A-9C7F-48C3-A0BB-05BFCF32F54E}"/>
              </a:ext>
            </a:extLst>
          </p:cNvPr>
          <p:cNvSpPr/>
          <p:nvPr/>
        </p:nvSpPr>
        <p:spPr>
          <a:xfrm>
            <a:off x="1301924" y="4952863"/>
            <a:ext cx="9855360" cy="830997"/>
          </a:xfrm>
          <a:prstGeom prst="rect">
            <a:avLst/>
          </a:prstGeom>
        </p:spPr>
        <p:txBody>
          <a:bodyPr wrap="square">
            <a:spAutoFit/>
          </a:bodyPr>
          <a:lstStyle/>
          <a:p>
            <a:pPr marL="343080" indent="-342720">
              <a:spcBef>
                <a:spcPts val="600"/>
              </a:spcBef>
              <a:buClr>
                <a:srgbClr val="374C81"/>
              </a:buClr>
              <a:buFont typeface="Wingdings" charset="2"/>
              <a:buChar char=""/>
            </a:pPr>
            <a:r>
              <a:rPr lang="vi-VN" sz="2400" spc="-1" dirty="0">
                <a:solidFill>
                  <a:srgbClr val="002060"/>
                </a:solidFill>
                <a:latin typeface="Times New Roman"/>
              </a:rPr>
              <a:t>Cách tiếp cận nhận dạng tiếng nói bằng thống kê bao gồm: sử dụng mô hình Markov ẩn, mạng nơ-ron, sử dụng cơ sở tri thức, v.v..</a:t>
            </a:r>
            <a:endParaRPr lang="en-US" sz="2400" spc="-1" dirty="0">
              <a:solidFill>
                <a:srgbClr val="002060"/>
              </a:solidFill>
            </a:endParaRPr>
          </a:p>
        </p:txBody>
      </p:sp>
    </p:spTree>
    <p:extLst>
      <p:ext uri="{BB962C8B-B14F-4D97-AF65-F5344CB8AC3E}">
        <p14:creationId xmlns:p14="http://schemas.microsoft.com/office/powerpoint/2010/main" val="2223917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97650" y="926552"/>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71" name="CustomShape 3"/>
          <p:cNvSpPr/>
          <p:nvPr/>
        </p:nvSpPr>
        <p:spPr>
          <a:xfrm>
            <a:off x="1234010" y="3086833"/>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1232876" y="2120066"/>
            <a:ext cx="9900345" cy="1200329"/>
          </a:xfrm>
          <a:prstGeom prst="rect">
            <a:avLst/>
          </a:prstGeom>
        </p:spPr>
        <p:txBody>
          <a:bodyPr wrap="square">
            <a:spAutoFit/>
          </a:bodyPr>
          <a:lstStyle/>
          <a:p>
            <a:pPr marL="343080" indent="-342720">
              <a:spcBef>
                <a:spcPts val="600"/>
              </a:spcBef>
              <a:buClr>
                <a:srgbClr val="374C81"/>
              </a:buClr>
              <a:buFont typeface="Wingdings" charset="2"/>
              <a:buChar char=""/>
            </a:pPr>
            <a:r>
              <a:rPr lang="en-US" sz="2400" spc="-1" dirty="0">
                <a:solidFill>
                  <a:srgbClr val="002060"/>
                </a:solidFill>
                <a:latin typeface="Times New Roman"/>
              </a:rPr>
              <a:t>C</a:t>
            </a:r>
            <a:r>
              <a:rPr lang="vi-VN" sz="2400" spc="-1" dirty="0">
                <a:solidFill>
                  <a:srgbClr val="002060"/>
                </a:solidFill>
                <a:latin typeface="Times New Roman"/>
              </a:rPr>
              <a:t>ố gắng “máy móc hóa” chức năng nhận dạng</a:t>
            </a:r>
            <a:r>
              <a:rPr lang="en-US" sz="2400" spc="-1" dirty="0">
                <a:solidFill>
                  <a:srgbClr val="002060"/>
                </a:solidFill>
                <a:latin typeface="Times New Roman"/>
              </a:rPr>
              <a:t> </a:t>
            </a:r>
            <a:r>
              <a:rPr lang="vi-VN" sz="2400" spc="-1" dirty="0">
                <a:solidFill>
                  <a:srgbClr val="002060"/>
                </a:solidFill>
                <a:latin typeface="Times New Roman"/>
              </a:rPr>
              <a:t>theo cách mà con người áp dụng trí thông minh của mình trong việc quan sát, phân tích</a:t>
            </a:r>
            <a:r>
              <a:rPr lang="en-US" sz="2400" spc="-1" dirty="0">
                <a:solidFill>
                  <a:srgbClr val="002060"/>
                </a:solidFill>
                <a:latin typeface="Times New Roman"/>
              </a:rPr>
              <a:t> </a:t>
            </a:r>
            <a:r>
              <a:rPr lang="vi-VN" sz="2400" spc="-1" dirty="0">
                <a:solidFill>
                  <a:srgbClr val="002060"/>
                </a:solidFill>
                <a:latin typeface="Times New Roman"/>
              </a:rPr>
              <a:t>và thực hiện những quyết định trên các đặc trưng âm học của tín hiệu. </a:t>
            </a:r>
            <a:endParaRPr lang="en-US" sz="2400" spc="-1" dirty="0">
              <a:solidFill>
                <a:srgbClr val="002060"/>
              </a:solidFill>
            </a:endParaRPr>
          </a:p>
        </p:txBody>
      </p:sp>
      <p:sp>
        <p:nvSpPr>
          <p:cNvPr id="15" name="CustomShape 1"/>
          <p:cNvSpPr/>
          <p:nvPr/>
        </p:nvSpPr>
        <p:spPr>
          <a:xfrm>
            <a:off x="1350050" y="1078952"/>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9" name="Rectangle 8"/>
          <p:cNvSpPr/>
          <p:nvPr/>
        </p:nvSpPr>
        <p:spPr>
          <a:xfrm>
            <a:off x="1301924" y="5734318"/>
            <a:ext cx="10391388"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Đây sẽ là hướng tiếp cận tương lai của nhận dạng tiếng nói.</a:t>
            </a:r>
            <a:endParaRPr lang="en-US" sz="2400" spc="-1" dirty="0">
              <a:solidFill>
                <a:srgbClr val="002060"/>
              </a:solidFill>
            </a:endParaRPr>
          </a:p>
        </p:txBody>
      </p:sp>
      <p:sp>
        <p:nvSpPr>
          <p:cNvPr id="3" name="CustomShape 1">
            <a:extLst>
              <a:ext uri="{FF2B5EF4-FFF2-40B4-BE49-F238E27FC236}">
                <a16:creationId xmlns:a16="http://schemas.microsoft.com/office/drawing/2014/main" id="{DE735C5B-B330-4AC8-9E5B-D552D0D98D38}"/>
              </a:ext>
            </a:extLst>
          </p:cNvPr>
          <p:cNvSpPr/>
          <p:nvPr/>
        </p:nvSpPr>
        <p:spPr>
          <a:xfrm>
            <a:off x="1301924" y="10789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4.3. Tiếp cận </a:t>
            </a:r>
            <a:r>
              <a:rPr lang="en-US" sz="3600" b="1" strike="noStrike" spc="-1" noProof="1">
                <a:solidFill>
                  <a:srgbClr val="0070C0"/>
                </a:solidFill>
                <a:latin typeface="Times New Roman"/>
              </a:rPr>
              <a:t>t</a:t>
            </a:r>
            <a:r>
              <a:rPr lang="vi-VN" sz="3600" b="1" strike="noStrike" spc="-1" noProof="1">
                <a:solidFill>
                  <a:srgbClr val="0070C0"/>
                </a:solidFill>
                <a:latin typeface="Times New Roman"/>
              </a:rPr>
              <a:t>rí tuệ nhân tạo</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1A43E938-06D5-4488-950F-D88C6106AAE2}"/>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6" name="Rectangle 5">
            <a:extLst>
              <a:ext uri="{FF2B5EF4-FFF2-40B4-BE49-F238E27FC236}">
                <a16:creationId xmlns:a16="http://schemas.microsoft.com/office/drawing/2014/main" id="{A32A85D0-B005-4772-BBBC-F021A405CA34}"/>
              </a:ext>
            </a:extLst>
          </p:cNvPr>
          <p:cNvSpPr/>
          <p:nvPr/>
        </p:nvSpPr>
        <p:spPr>
          <a:xfrm>
            <a:off x="1232876" y="3494391"/>
            <a:ext cx="10391388"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noProof="1">
                <a:solidFill>
                  <a:srgbClr val="002060"/>
                </a:solidFill>
                <a:latin typeface="Times New Roman"/>
              </a:rPr>
              <a:t>Đây là phương pháp kết hợp cả 2 cách tiếp cận trên.</a:t>
            </a:r>
            <a:endParaRPr lang="vi-VN" sz="2400" spc="-1" noProof="1">
              <a:solidFill>
                <a:srgbClr val="002060"/>
              </a:solidFill>
            </a:endParaRPr>
          </a:p>
        </p:txBody>
      </p:sp>
      <p:sp>
        <p:nvSpPr>
          <p:cNvPr id="7" name="Rectangle 6">
            <a:extLst>
              <a:ext uri="{FF2B5EF4-FFF2-40B4-BE49-F238E27FC236}">
                <a16:creationId xmlns:a16="http://schemas.microsoft.com/office/drawing/2014/main" id="{43D6DB6A-88CF-410C-A434-008AE77F8F45}"/>
              </a:ext>
            </a:extLst>
          </p:cNvPr>
          <p:cNvSpPr/>
          <p:nvPr/>
        </p:nvSpPr>
        <p:spPr>
          <a:xfrm>
            <a:off x="1301924" y="3927849"/>
            <a:ext cx="10391388" cy="1646605"/>
          </a:xfrm>
          <a:prstGeom prst="rect">
            <a:avLst/>
          </a:prstGeom>
        </p:spPr>
        <p:txBody>
          <a:bodyPr wrap="square">
            <a:spAutoFit/>
          </a:bodyPr>
          <a:lstStyle/>
          <a:p>
            <a:pPr marL="800460" lvl="1" indent="-342900">
              <a:spcBef>
                <a:spcPts val="600"/>
              </a:spcBef>
              <a:buClr>
                <a:srgbClr val="374C81"/>
              </a:buClr>
              <a:buFont typeface="Courier New" panose="02070309020205020404" pitchFamily="49" charset="0"/>
              <a:buChar char="o"/>
            </a:pPr>
            <a:r>
              <a:rPr lang="vi-VN" sz="2400" spc="-1" dirty="0">
                <a:solidFill>
                  <a:srgbClr val="002060"/>
                </a:solidFill>
                <a:latin typeface="Times New Roman"/>
              </a:rPr>
              <a:t>Sử dụng hệ chuyên gia để phân đoạn, gán nhãn ngữ âm. Điều này làm đơn giản</a:t>
            </a:r>
            <a:r>
              <a:rPr lang="en-US" sz="2400" spc="-1" dirty="0">
                <a:solidFill>
                  <a:srgbClr val="002060"/>
                </a:solidFill>
                <a:latin typeface="Times New Roman"/>
              </a:rPr>
              <a:t> </a:t>
            </a:r>
            <a:r>
              <a:rPr lang="vi-VN" sz="2400" spc="-1" dirty="0">
                <a:solidFill>
                  <a:srgbClr val="002060"/>
                </a:solidFill>
                <a:latin typeface="Times New Roman"/>
              </a:rPr>
              <a:t>hóa hệ thống so với phương pháp nhận dạng âm</a:t>
            </a:r>
            <a:r>
              <a:rPr lang="en-US" sz="2400" spc="-1" dirty="0">
                <a:solidFill>
                  <a:srgbClr val="002060"/>
                </a:solidFill>
                <a:latin typeface="Times New Roman"/>
              </a:rPr>
              <a:t> </a:t>
            </a:r>
            <a:r>
              <a:rPr lang="vi-VN" sz="2400" spc="-1" noProof="1">
                <a:solidFill>
                  <a:srgbClr val="002060"/>
                </a:solidFill>
                <a:latin typeface="Times New Roman"/>
              </a:rPr>
              <a:t>học</a:t>
            </a:r>
            <a:r>
              <a:rPr lang="vi-VN" sz="2400" spc="-1" dirty="0">
                <a:solidFill>
                  <a:srgbClr val="002060"/>
                </a:solidFill>
                <a:latin typeface="Times New Roman"/>
              </a:rPr>
              <a:t>.</a:t>
            </a:r>
          </a:p>
          <a:p>
            <a:pPr marL="800460" lvl="1" indent="-342900">
              <a:spcBef>
                <a:spcPts val="600"/>
              </a:spcBef>
              <a:buClr>
                <a:srgbClr val="374C81"/>
              </a:buClr>
              <a:buFont typeface="Courier New" panose="02070309020205020404" pitchFamily="49" charset="0"/>
              <a:buChar char="o"/>
            </a:pPr>
            <a:r>
              <a:rPr lang="vi-VN" sz="2400" spc="-1" dirty="0">
                <a:solidFill>
                  <a:srgbClr val="002060"/>
                </a:solidFill>
                <a:latin typeface="Times New Roman"/>
              </a:rPr>
              <a:t>Sử dụng mạng nơron nhân tạo để học mối quan hệ giữa các ngữ âm, sau đó dung</a:t>
            </a:r>
            <a:r>
              <a:rPr lang="en-US" sz="2400" spc="-1" dirty="0">
                <a:solidFill>
                  <a:srgbClr val="002060"/>
                </a:solidFill>
                <a:latin typeface="Times New Roman"/>
              </a:rPr>
              <a:t> </a:t>
            </a:r>
            <a:r>
              <a:rPr lang="vi-VN" sz="2400" spc="-1" dirty="0">
                <a:solidFill>
                  <a:srgbClr val="002060"/>
                </a:solidFill>
                <a:latin typeface="Times New Roman"/>
              </a:rPr>
              <a:t>nó để nhận dạng tiếng nói.</a:t>
            </a:r>
            <a:endParaRPr lang="en-US" sz="2400" spc="-1" dirty="0">
              <a:solidFill>
                <a:srgbClr val="002060"/>
              </a:solidFill>
            </a:endParaRPr>
          </a:p>
        </p:txBody>
      </p:sp>
    </p:spTree>
    <p:extLst>
      <p:ext uri="{BB962C8B-B14F-4D97-AF65-F5344CB8AC3E}">
        <p14:creationId xmlns:p14="http://schemas.microsoft.com/office/powerpoint/2010/main" val="606388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3B784BD-32DE-499A-91A1-D97E618FEBE2}"/>
              </a:ext>
            </a:extLst>
          </p:cNvPr>
          <p:cNvSpPr/>
          <p:nvPr/>
        </p:nvSpPr>
        <p:spPr>
          <a:xfrm>
            <a:off x="1222245" y="1986515"/>
            <a:ext cx="10157040" cy="720197"/>
          </a:xfrm>
          <a:prstGeom prst="rect">
            <a:avLst/>
          </a:prstGeom>
        </p:spPr>
        <p:txBody>
          <a:bodyPr wrap="square">
            <a:spAutoFit/>
          </a:bodyPr>
          <a:lstStyle/>
          <a:p>
            <a:pPr marL="360">
              <a:lnSpc>
                <a:spcPct val="85000"/>
              </a:lnSpc>
              <a:buClr>
                <a:srgbClr val="374C81"/>
              </a:buClr>
            </a:pPr>
            <a:r>
              <a:rPr lang="en-US" sz="2400" spc="-1" noProof="1" smtClean="0">
                <a:solidFill>
                  <a:srgbClr val="002060"/>
                </a:solidFill>
                <a:latin typeface="Times New Roman"/>
              </a:rPr>
              <a:t>Hệ thống nhận dạng giọng nói sử dụng kiến trúc mô hình nhận dạng đầu cuối (end-to-end).</a:t>
            </a:r>
            <a:endParaRPr lang="en-US" sz="2400" spc="-1" dirty="0">
              <a:solidFill>
                <a:srgbClr val="002060"/>
              </a:solidFill>
            </a:endParaRPr>
          </a:p>
        </p:txBody>
      </p:sp>
      <p:sp>
        <p:nvSpPr>
          <p:cNvPr id="2" name="CustomShape 1">
            <a:extLst>
              <a:ext uri="{FF2B5EF4-FFF2-40B4-BE49-F238E27FC236}">
                <a16:creationId xmlns:a16="http://schemas.microsoft.com/office/drawing/2014/main" id="{4B1DEFB9-B00D-4AA1-A352-1B23D49C75D1}"/>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2977F623-B206-4704-BA5A-43100A544891}"/>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301834" y="2886201"/>
            <a:ext cx="10077450" cy="3533775"/>
          </a:xfrm>
          <a:prstGeom prst="rect">
            <a:avLst/>
          </a:prstGeom>
        </p:spPr>
      </p:pic>
    </p:spTree>
    <p:extLst>
      <p:ext uri="{BB962C8B-B14F-4D97-AF65-F5344CB8AC3E}">
        <p14:creationId xmlns:p14="http://schemas.microsoft.com/office/powerpoint/2010/main" val="2430292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371" name="CustomShape 3"/>
          <p:cNvSpPr/>
          <p:nvPr/>
        </p:nvSpPr>
        <p:spPr>
          <a:xfrm>
            <a:off x="1185884" y="3824769"/>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117440" y="2280381"/>
            <a:ext cx="10193400" cy="1034129"/>
          </a:xfrm>
          <a:prstGeom prst="rect">
            <a:avLst/>
          </a:prstGeom>
        </p:spPr>
        <p:txBody>
          <a:bodyPr wrap="square">
            <a:spAutoFit/>
          </a:bodyPr>
          <a:lstStyle/>
          <a:p>
            <a:pPr marL="343260" indent="-342900">
              <a:lnSpc>
                <a:spcPct val="85000"/>
              </a:lnSpc>
              <a:buClr>
                <a:srgbClr val="374C81"/>
              </a:buClr>
              <a:buFont typeface="Wingdings" panose="05000000000000000000" pitchFamily="2" charset="2"/>
              <a:buChar char="§"/>
            </a:pPr>
            <a:r>
              <a:rPr lang="vi-VN" sz="2400" spc="-1" noProof="1">
                <a:solidFill>
                  <a:srgbClr val="002060"/>
                </a:solidFill>
                <a:latin typeface="Times New Roman"/>
              </a:rPr>
              <a:t>Đề tài này dự </a:t>
            </a:r>
            <a:r>
              <a:rPr lang="vi-VN" sz="2400" spc="-1" noProof="1" smtClean="0">
                <a:solidFill>
                  <a:srgbClr val="002060"/>
                </a:solidFill>
                <a:latin typeface="Times New Roman"/>
              </a:rPr>
              <a:t>kiến</a:t>
            </a:r>
            <a:r>
              <a:rPr lang="en-US" sz="2400" spc="-1" noProof="1" smtClean="0">
                <a:solidFill>
                  <a:srgbClr val="002060"/>
                </a:solidFill>
                <a:latin typeface="Times New Roman"/>
              </a:rPr>
              <a:t> sử dụng mô hình </a:t>
            </a:r>
            <a:r>
              <a:rPr lang="vi-VN" sz="2400" spc="-1" noProof="1">
                <a:solidFill>
                  <a:srgbClr val="002060"/>
                </a:solidFill>
                <a:latin typeface="Times New Roman"/>
              </a:rPr>
              <a:t>sử dụng </a:t>
            </a:r>
            <a:r>
              <a:rPr lang="vi-VN" sz="2400" spc="-1" dirty="0">
                <a:solidFill>
                  <a:srgbClr val="002060"/>
                </a:solidFill>
                <a:latin typeface="Times New Roman"/>
              </a:rPr>
              <a:t>Mạng nơ-ron hồi quy (RNN - Recurrent Neural Network</a:t>
            </a:r>
            <a:r>
              <a:rPr lang="en-US" sz="2400" spc="-1" dirty="0" smtClean="0">
                <a:solidFill>
                  <a:srgbClr val="002060"/>
                </a:solidFill>
                <a:latin typeface="Times New Roman"/>
              </a:rPr>
              <a:t>) </a:t>
            </a:r>
            <a:r>
              <a:rPr lang="en-US" sz="2400" spc="-1" dirty="0" err="1" smtClean="0">
                <a:solidFill>
                  <a:srgbClr val="002060"/>
                </a:solidFill>
                <a:latin typeface="Times New Roman"/>
              </a:rPr>
              <a:t>và</a:t>
            </a:r>
            <a:r>
              <a:rPr lang="en-US" sz="2400" spc="-1" dirty="0">
                <a:solidFill>
                  <a:srgbClr val="002060"/>
                </a:solidFill>
                <a:latin typeface="Times New Roman"/>
              </a:rPr>
              <a:t> </a:t>
            </a:r>
            <a:r>
              <a:rPr lang="en-US" sz="2400" spc="-1" dirty="0" err="1">
                <a:solidFill>
                  <a:srgbClr val="002060"/>
                </a:solidFill>
                <a:latin typeface="Times New Roman"/>
              </a:rPr>
              <a:t>sử</a:t>
            </a:r>
            <a:r>
              <a:rPr lang="en-US" sz="2400" spc="-1" dirty="0">
                <a:solidFill>
                  <a:srgbClr val="002060"/>
                </a:solidFill>
                <a:latin typeface="Times New Roman"/>
              </a:rPr>
              <a:t> </a:t>
            </a:r>
            <a:r>
              <a:rPr lang="en-US" sz="2400" spc="-1" dirty="0" err="1">
                <a:solidFill>
                  <a:srgbClr val="002060"/>
                </a:solidFill>
                <a:latin typeface="Times New Roman"/>
              </a:rPr>
              <a:t>dụng</a:t>
            </a:r>
            <a:r>
              <a:rPr lang="en-US" sz="2400" spc="-1" dirty="0">
                <a:solidFill>
                  <a:srgbClr val="002060"/>
                </a:solidFill>
                <a:latin typeface="Times New Roman"/>
              </a:rPr>
              <a:t> Connectionist </a:t>
            </a:r>
            <a:r>
              <a:rPr lang="en-US" sz="2400" spc="-1" dirty="0" smtClean="0">
                <a:solidFill>
                  <a:srgbClr val="002060"/>
                </a:solidFill>
                <a:latin typeface="Times New Roman"/>
              </a:rPr>
              <a:t>temporal classification(CTC</a:t>
            </a:r>
            <a:r>
              <a:rPr lang="en-US" sz="2400" spc="-1" dirty="0">
                <a:solidFill>
                  <a:srgbClr val="002060"/>
                </a:solidFill>
                <a:latin typeface="Times New Roman"/>
              </a:rPr>
              <a:t>) </a:t>
            </a:r>
            <a:r>
              <a:rPr lang="en-US" sz="2400" spc="-1" dirty="0" err="1">
                <a:solidFill>
                  <a:srgbClr val="002060"/>
                </a:solidFill>
                <a:latin typeface="Times New Roman"/>
              </a:rPr>
              <a:t>để</a:t>
            </a:r>
            <a:r>
              <a:rPr lang="en-US" sz="2400" spc="-1" dirty="0">
                <a:solidFill>
                  <a:srgbClr val="002060"/>
                </a:solidFill>
                <a:latin typeface="Times New Roman"/>
              </a:rPr>
              <a:t> </a:t>
            </a:r>
            <a:r>
              <a:rPr lang="en-US" sz="2400" spc="-1" dirty="0" err="1">
                <a:solidFill>
                  <a:srgbClr val="002060"/>
                </a:solidFill>
                <a:latin typeface="Times New Roman"/>
              </a:rPr>
              <a:t>dự</a:t>
            </a:r>
            <a:r>
              <a:rPr lang="en-US" sz="2400" spc="-1" dirty="0">
                <a:solidFill>
                  <a:srgbClr val="002060"/>
                </a:solidFill>
                <a:latin typeface="Times New Roman"/>
              </a:rPr>
              <a:t> </a:t>
            </a:r>
            <a:r>
              <a:rPr lang="en-US" sz="2400" spc="-1" dirty="0" err="1">
                <a:solidFill>
                  <a:srgbClr val="002060"/>
                </a:solidFill>
                <a:latin typeface="Times New Roman"/>
              </a:rPr>
              <a:t>đoán</a:t>
            </a:r>
            <a:r>
              <a:rPr lang="en-US" sz="2400" spc="-1" dirty="0">
                <a:solidFill>
                  <a:srgbClr val="002060"/>
                </a:solidFill>
                <a:latin typeface="Times New Roman"/>
              </a:rPr>
              <a:t> </a:t>
            </a:r>
            <a:r>
              <a:rPr lang="en-US" sz="2400" spc="-1" dirty="0" err="1">
                <a:solidFill>
                  <a:srgbClr val="002060"/>
                </a:solidFill>
                <a:latin typeface="Times New Roman"/>
              </a:rPr>
              <a:t>đầu</a:t>
            </a:r>
            <a:r>
              <a:rPr lang="en-US" sz="2400" spc="-1" dirty="0">
                <a:solidFill>
                  <a:srgbClr val="002060"/>
                </a:solidFill>
                <a:latin typeface="Times New Roman"/>
              </a:rPr>
              <a:t> </a:t>
            </a:r>
            <a:r>
              <a:rPr lang="en-US" sz="2400" spc="-1" dirty="0" err="1" smtClean="0">
                <a:solidFill>
                  <a:srgbClr val="002060"/>
                </a:solidFill>
                <a:latin typeface="Times New Roman"/>
              </a:rPr>
              <a:t>ra.</a:t>
            </a:r>
            <a:endParaRPr lang="en-US" sz="2400" spc="-1" dirty="0">
              <a:solidFill>
                <a:srgbClr val="002060"/>
              </a:solidFill>
            </a:endParaRPr>
          </a:p>
        </p:txBody>
      </p:sp>
      <p:sp>
        <p:nvSpPr>
          <p:cNvPr id="2" name="CustomShape 1">
            <a:extLst>
              <a:ext uri="{FF2B5EF4-FFF2-40B4-BE49-F238E27FC236}">
                <a16:creationId xmlns:a16="http://schemas.microsoft.com/office/drawing/2014/main" id="{94EC9A04-8258-4451-9F06-952E4B2CEA6E}"/>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E4FE749E-E244-4665-98C3-19A3042C23D5}"/>
              </a:ext>
            </a:extLst>
          </p:cNvPr>
          <p:cNvSpPr/>
          <p:nvPr/>
        </p:nvSpPr>
        <p:spPr>
          <a:xfrm>
            <a:off x="1117440" y="3581844"/>
            <a:ext cx="10193400" cy="1034129"/>
          </a:xfrm>
          <a:prstGeom prst="rect">
            <a:avLst/>
          </a:prstGeom>
        </p:spPr>
        <p:txBody>
          <a:bodyPr wrap="square">
            <a:spAutoFit/>
          </a:bodyPr>
          <a:lstStyle/>
          <a:p>
            <a:pPr marL="343260" indent="-342900">
              <a:lnSpc>
                <a:spcPct val="85000"/>
              </a:lnSpc>
              <a:buClr>
                <a:srgbClr val="374C81"/>
              </a:buClr>
              <a:buFont typeface="Wingdings" panose="05000000000000000000" pitchFamily="2" charset="2"/>
              <a:buChar char="§"/>
            </a:pPr>
            <a:r>
              <a:rPr lang="vi-VN" sz="2400" spc="-1" noProof="1">
                <a:solidFill>
                  <a:srgbClr val="002060"/>
                </a:solidFill>
                <a:latin typeface="Times New Roman"/>
              </a:rPr>
              <a:t>Ý tưởng chính của RNN (Recurrent Neural Network) là sử dụng chuỗi các thông tin. Trong các mạng nơ-ron truyền thống tất cả các đầu vào và cả đầu ra là độc lập với </a:t>
            </a:r>
            <a:r>
              <a:rPr lang="vi-VN" sz="2400" spc="-1" noProof="1" smtClean="0">
                <a:solidFill>
                  <a:srgbClr val="002060"/>
                </a:solidFill>
                <a:latin typeface="Times New Roman"/>
              </a:rPr>
              <a:t>nhau</a:t>
            </a:r>
            <a:r>
              <a:rPr lang="en-US" sz="2400" spc="-1" noProof="1" smtClean="0">
                <a:solidFill>
                  <a:srgbClr val="002060"/>
                </a:solidFill>
                <a:latin typeface="Times New Roman"/>
              </a:rPr>
              <a:t>.</a:t>
            </a:r>
            <a:endParaRPr lang="en-US" sz="2400" spc="-1" dirty="0">
              <a:solidFill>
                <a:srgbClr val="002060"/>
              </a:solidFill>
            </a:endParaRPr>
          </a:p>
        </p:txBody>
      </p:sp>
      <p:sp>
        <p:nvSpPr>
          <p:cNvPr id="10" name="Rectangle 9">
            <a:extLst>
              <a:ext uri="{FF2B5EF4-FFF2-40B4-BE49-F238E27FC236}">
                <a16:creationId xmlns:a16="http://schemas.microsoft.com/office/drawing/2014/main" id="{E4FE749E-E244-4665-98C3-19A3042C23D5}"/>
              </a:ext>
            </a:extLst>
          </p:cNvPr>
          <p:cNvSpPr/>
          <p:nvPr/>
        </p:nvSpPr>
        <p:spPr>
          <a:xfrm>
            <a:off x="1222244" y="4829726"/>
            <a:ext cx="10193400" cy="1348061"/>
          </a:xfrm>
          <a:prstGeom prst="rect">
            <a:avLst/>
          </a:prstGeom>
        </p:spPr>
        <p:txBody>
          <a:bodyPr wrap="square">
            <a:spAutoFit/>
          </a:bodyPr>
          <a:lstStyle/>
          <a:p>
            <a:pPr marL="343260" indent="-342900">
              <a:lnSpc>
                <a:spcPct val="85000"/>
              </a:lnSpc>
              <a:buClr>
                <a:srgbClr val="374C81"/>
              </a:buClr>
              <a:buFont typeface="Wingdings" panose="05000000000000000000" pitchFamily="2" charset="2"/>
              <a:buChar char="§"/>
            </a:pPr>
            <a:r>
              <a:rPr lang="en-US" sz="2400" spc="-1" noProof="1" smtClean="0">
                <a:solidFill>
                  <a:srgbClr val="002060"/>
                </a:solidFill>
                <a:latin typeface="Times New Roman"/>
              </a:rPr>
              <a:t>Đầu ra của RNN là </a:t>
            </a:r>
            <a:r>
              <a:rPr lang="vi-VN" sz="2400" spc="-1" noProof="1" smtClean="0">
                <a:solidFill>
                  <a:srgbClr val="002060"/>
                </a:solidFill>
                <a:latin typeface="Times New Roman"/>
              </a:rPr>
              <a:t>một </a:t>
            </a:r>
            <a:r>
              <a:rPr lang="vi-VN" sz="2400" spc="-1" noProof="1">
                <a:solidFill>
                  <a:srgbClr val="002060"/>
                </a:solidFill>
                <a:latin typeface="Times New Roman"/>
              </a:rPr>
              <a:t>câu, nhưng chưa hoàn chỉnh vì có các ký tự lặp lại như "heelllo", "</a:t>
            </a:r>
            <a:r>
              <a:rPr lang="vi-VN" sz="2400" spc="-1" noProof="1" smtClean="0">
                <a:solidFill>
                  <a:srgbClr val="002060"/>
                </a:solidFill>
                <a:latin typeface="Times New Roman"/>
              </a:rPr>
              <a:t>toooo</a:t>
            </a:r>
            <a:r>
              <a:rPr lang="en-US" sz="2400" spc="-1" noProof="1" smtClean="0">
                <a:solidFill>
                  <a:srgbClr val="002060"/>
                </a:solidFill>
                <a:latin typeface="Times New Roman"/>
              </a:rPr>
              <a:t>” do </a:t>
            </a:r>
            <a:r>
              <a:rPr lang="vi-VN" sz="2400" spc="-1" noProof="1" smtClean="0">
                <a:solidFill>
                  <a:srgbClr val="002060"/>
                </a:solidFill>
                <a:latin typeface="Times New Roman"/>
              </a:rPr>
              <a:t>giọng nói dài</a:t>
            </a:r>
            <a:r>
              <a:rPr lang="en-US" sz="2400" spc="-1" noProof="1" smtClean="0">
                <a:solidFill>
                  <a:srgbClr val="002060"/>
                </a:solidFill>
                <a:latin typeface="Times New Roman"/>
              </a:rPr>
              <a:t>, </a:t>
            </a:r>
            <a:r>
              <a:rPr lang="vi-VN" sz="2400" spc="-1" noProof="1" smtClean="0">
                <a:solidFill>
                  <a:srgbClr val="002060"/>
                </a:solidFill>
                <a:latin typeface="Times New Roman"/>
              </a:rPr>
              <a:t>giọng bị ngắt quãng</a:t>
            </a:r>
            <a:r>
              <a:rPr lang="en-US" sz="2400" spc="-1" noProof="1" smtClean="0">
                <a:solidFill>
                  <a:srgbClr val="002060"/>
                </a:solidFill>
                <a:latin typeface="Times New Roman"/>
              </a:rPr>
              <a:t>. </a:t>
            </a:r>
            <a:r>
              <a:rPr lang="en-US" sz="2400" spc="-1" noProof="1">
                <a:solidFill>
                  <a:srgbClr val="002060"/>
                </a:solidFill>
                <a:latin typeface="Times New Roman"/>
              </a:rPr>
              <a:t>CTC </a:t>
            </a:r>
            <a:r>
              <a:rPr lang="en-US" sz="2400" spc="-1" noProof="1" smtClean="0">
                <a:solidFill>
                  <a:srgbClr val="002060"/>
                </a:solidFill>
                <a:latin typeface="Times New Roman"/>
              </a:rPr>
              <a:t> được dùng </a:t>
            </a:r>
            <a:r>
              <a:rPr lang="vi-VN" sz="2400" spc="-1" noProof="1" smtClean="0">
                <a:solidFill>
                  <a:srgbClr val="002060"/>
                </a:solidFill>
                <a:latin typeface="Times New Roman"/>
              </a:rPr>
              <a:t>để </a:t>
            </a:r>
            <a:r>
              <a:rPr lang="vi-VN" sz="2400" spc="-1" noProof="1">
                <a:solidFill>
                  <a:srgbClr val="002060"/>
                </a:solidFill>
                <a:latin typeface="Times New Roman"/>
              </a:rPr>
              <a:t>cho ra được một câu hoàn chỉnh </a:t>
            </a:r>
            <a:r>
              <a:rPr lang="en-US" sz="2400" spc="-1" noProof="1" smtClean="0">
                <a:solidFill>
                  <a:srgbClr val="002060"/>
                </a:solidFill>
                <a:latin typeface="Times New Roman"/>
              </a:rPr>
              <a:t>bằng cách </a:t>
            </a:r>
            <a:r>
              <a:rPr lang="vi-VN" sz="2400" spc="-1" noProof="1" smtClean="0">
                <a:solidFill>
                  <a:srgbClr val="002060"/>
                </a:solidFill>
                <a:latin typeface="Times New Roman"/>
              </a:rPr>
              <a:t>căn </a:t>
            </a:r>
            <a:r>
              <a:rPr lang="vi-VN" sz="2400" spc="-1" noProof="1">
                <a:solidFill>
                  <a:srgbClr val="002060"/>
                </a:solidFill>
                <a:latin typeface="Times New Roman"/>
              </a:rPr>
              <a:t>chỉnh lại đầu ra ấy, loại bỏ các ký tự lặp lại và khoảng trống. </a:t>
            </a:r>
            <a:endParaRPr lang="en-US" sz="2400" spc="-1" dirty="0">
              <a:solidFill>
                <a:srgbClr val="002060"/>
              </a:solidFill>
            </a:endParaRPr>
          </a:p>
        </p:txBody>
      </p:sp>
    </p:spTree>
    <p:extLst>
      <p:ext uri="{BB962C8B-B14F-4D97-AF65-F5344CB8AC3E}">
        <p14:creationId xmlns:p14="http://schemas.microsoft.com/office/powerpoint/2010/main" val="3559862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2" name="Rectangle 11">
            <a:extLst>
              <a:ext uri="{FF2B5EF4-FFF2-40B4-BE49-F238E27FC236}">
                <a16:creationId xmlns:a16="http://schemas.microsoft.com/office/drawing/2014/main" id="{E3B784BD-32DE-499A-91A1-D97E618FEBE2}"/>
              </a:ext>
            </a:extLst>
          </p:cNvPr>
          <p:cNvSpPr/>
          <p:nvPr/>
        </p:nvSpPr>
        <p:spPr>
          <a:xfrm>
            <a:off x="1153800" y="2023185"/>
            <a:ext cx="10387959" cy="2908489"/>
          </a:xfrm>
          <a:prstGeom prst="rect">
            <a:avLst/>
          </a:prstGeom>
        </p:spPr>
        <p:txBody>
          <a:bodyPr wrap="square">
            <a:spAutoFit/>
          </a:bodyPr>
          <a:lstStyle/>
          <a:p>
            <a:pPr marL="343260" indent="-342900">
              <a:spcBef>
                <a:spcPts val="600"/>
              </a:spcBef>
              <a:buClr>
                <a:srgbClr val="374C81"/>
              </a:buClr>
              <a:buFont typeface="Wingdings" panose="05000000000000000000" pitchFamily="2" charset="2"/>
              <a:buChar char="§"/>
            </a:pPr>
            <a:r>
              <a:rPr lang="en-US" sz="2400" spc="-1" noProof="1">
                <a:solidFill>
                  <a:srgbClr val="002060"/>
                </a:solidFill>
                <a:latin typeface="Times New Roman"/>
              </a:rPr>
              <a:t>Quá trình xử lý mẫu dữ liệu : </a:t>
            </a:r>
          </a:p>
          <a:p>
            <a:pPr marL="800460" lvl="1" indent="-342900">
              <a:spcBef>
                <a:spcPts val="600"/>
              </a:spcBef>
              <a:buClr>
                <a:srgbClr val="374C81"/>
              </a:buClr>
              <a:buFont typeface="Arial" panose="020B0604020202020204" pitchFamily="34" charset="0"/>
              <a:buChar char="•"/>
            </a:pPr>
            <a:r>
              <a:rPr lang="vi-VN" sz="2400" spc="-1" noProof="1">
                <a:solidFill>
                  <a:srgbClr val="002060"/>
                </a:solidFill>
                <a:latin typeface="Times New Roman"/>
              </a:rPr>
              <a:t>Âm thanh sóng là một chiều. Tại mọi thời điểm, </a:t>
            </a:r>
            <a:r>
              <a:rPr lang="en-US" sz="2400" spc="-1" noProof="1">
                <a:solidFill>
                  <a:srgbClr val="002060"/>
                </a:solidFill>
                <a:latin typeface="Times New Roman"/>
              </a:rPr>
              <a:t>nó</a:t>
            </a:r>
            <a:r>
              <a:rPr lang="vi-VN" sz="2400" spc="-1" noProof="1">
                <a:solidFill>
                  <a:srgbClr val="002060"/>
                </a:solidFill>
                <a:latin typeface="Times New Roman"/>
              </a:rPr>
              <a:t> có một giá trị duy nhất dựa trên độ lớn của sóng. Để biến sóng âm này thành số, chỉ cần ghi lại độ lớn của sóng tại các điểm cách đều nhau.</a:t>
            </a:r>
            <a:endParaRPr lang="en-US" sz="2400" spc="-1" noProof="1">
              <a:solidFill>
                <a:srgbClr val="002060"/>
              </a:solidFill>
              <a:latin typeface="Times New Roman"/>
            </a:endParaRPr>
          </a:p>
          <a:p>
            <a:pPr marL="800460" lvl="1" indent="-342900">
              <a:spcBef>
                <a:spcPts val="600"/>
              </a:spcBef>
              <a:buClr>
                <a:srgbClr val="374C81"/>
              </a:buClr>
              <a:buFont typeface="Arial" panose="020B0604020202020204" pitchFamily="34" charset="0"/>
              <a:buChar char="•"/>
            </a:pPr>
            <a:r>
              <a:rPr lang="vi-VN" sz="2400" spc="-1" noProof="1">
                <a:solidFill>
                  <a:srgbClr val="002060"/>
                </a:solidFill>
                <a:latin typeface="Times New Roman"/>
              </a:rPr>
              <a:t>Dữ liệu </a:t>
            </a:r>
            <a:r>
              <a:rPr lang="en-US" sz="2400" spc="-1" noProof="1">
                <a:solidFill>
                  <a:srgbClr val="002060"/>
                </a:solidFill>
                <a:latin typeface="Times New Roman"/>
              </a:rPr>
              <a:t>mẫu </a:t>
            </a:r>
            <a:r>
              <a:rPr lang="vi-VN" sz="2400" spc="-1" noProof="1">
                <a:solidFill>
                  <a:srgbClr val="002060"/>
                </a:solidFill>
                <a:latin typeface="Times New Roman"/>
              </a:rPr>
              <a:t>này được cung cấp trực tiếp cho mạng nơ-ron định kỳ </a:t>
            </a:r>
            <a:r>
              <a:rPr lang="en-US" sz="2400" spc="-1" noProof="1">
                <a:solidFill>
                  <a:srgbClr val="002060"/>
                </a:solidFill>
                <a:latin typeface="Times New Roman"/>
              </a:rPr>
              <a:t>để </a:t>
            </a:r>
            <a:r>
              <a:rPr lang="vi-VN" sz="2400" spc="-1" noProof="1">
                <a:solidFill>
                  <a:srgbClr val="002060"/>
                </a:solidFill>
                <a:latin typeface="Times New Roman"/>
              </a:rPr>
              <a:t>cho kết quả tốt hơn</a:t>
            </a:r>
            <a:r>
              <a:rPr lang="en-US" sz="2400" spc="-1" noProof="1">
                <a:solidFill>
                  <a:srgbClr val="002060"/>
                </a:solidFill>
                <a:latin typeface="Times New Roman"/>
              </a:rPr>
              <a:t>.</a:t>
            </a:r>
          </a:p>
          <a:p>
            <a:pPr marL="360">
              <a:spcBef>
                <a:spcPts val="600"/>
              </a:spcBef>
              <a:buClr>
                <a:srgbClr val="374C81"/>
              </a:buClr>
            </a:pPr>
            <a:endParaRPr lang="en-US" sz="2400" spc="-1" dirty="0">
              <a:solidFill>
                <a:srgbClr val="002060"/>
              </a:solidFill>
            </a:endParaRPr>
          </a:p>
        </p:txBody>
      </p:sp>
      <p:pic>
        <p:nvPicPr>
          <p:cNvPr id="2" name="Picture 1">
            <a:extLst>
              <a:ext uri="{FF2B5EF4-FFF2-40B4-BE49-F238E27FC236}">
                <a16:creationId xmlns:a16="http://schemas.microsoft.com/office/drawing/2014/main" id="{4C2A825D-4ABA-49D7-9845-47F70464E527}"/>
              </a:ext>
            </a:extLst>
          </p:cNvPr>
          <p:cNvPicPr>
            <a:picLocks noChangeAspect="1"/>
          </p:cNvPicPr>
          <p:nvPr/>
        </p:nvPicPr>
        <p:blipFill>
          <a:blip r:embed="rId3"/>
          <a:stretch>
            <a:fillRect/>
          </a:stretch>
        </p:blipFill>
        <p:spPr>
          <a:xfrm>
            <a:off x="3309120" y="4931674"/>
            <a:ext cx="5983288" cy="1552575"/>
          </a:xfrm>
          <a:prstGeom prst="rect">
            <a:avLst/>
          </a:prstGeom>
        </p:spPr>
      </p:pic>
      <p:sp>
        <p:nvSpPr>
          <p:cNvPr id="3" name="CustomShape 1">
            <a:extLst>
              <a:ext uri="{FF2B5EF4-FFF2-40B4-BE49-F238E27FC236}">
                <a16:creationId xmlns:a16="http://schemas.microsoft.com/office/drawing/2014/main" id="{6FC0DFF6-FD47-4622-BCCD-890D67890CAE}"/>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6444AA1D-2560-495B-9486-C0220F1F6506}"/>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55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386556" y="2064402"/>
            <a:ext cx="8857233" cy="406265"/>
          </a:xfrm>
          <a:prstGeom prst="rect">
            <a:avLst/>
          </a:prstGeom>
        </p:spPr>
        <p:txBody>
          <a:bodyPr wrap="none">
            <a:spAutoFit/>
          </a:bodyPr>
          <a:lstStyle/>
          <a:p>
            <a:pPr marL="360">
              <a:lnSpc>
                <a:spcPct val="85000"/>
              </a:lnSpc>
              <a:buClr>
                <a:srgbClr val="374C81"/>
              </a:buClr>
            </a:pPr>
            <a:r>
              <a:rPr lang="en-US" sz="2400" spc="-1" noProof="1">
                <a:solidFill>
                  <a:srgbClr val="002060"/>
                </a:solidFill>
                <a:latin typeface="Times New Roman"/>
              </a:rPr>
              <a:t>Mô hình nhận dạng giọng nói theo RNN (Recurent Neural Network) : </a:t>
            </a:r>
            <a:endParaRPr lang="en-US" sz="2400" spc="-1" dirty="0">
              <a:solidFill>
                <a:srgbClr val="002060"/>
              </a:solidFill>
            </a:endParaRPr>
          </a:p>
        </p:txBody>
      </p:sp>
      <p:pic>
        <p:nvPicPr>
          <p:cNvPr id="2" name="Picture 1">
            <a:extLst>
              <a:ext uri="{FF2B5EF4-FFF2-40B4-BE49-F238E27FC236}">
                <a16:creationId xmlns:a16="http://schemas.microsoft.com/office/drawing/2014/main" id="{E1541CF8-3A3D-4BE9-9620-5C170D65F501}"/>
              </a:ext>
            </a:extLst>
          </p:cNvPr>
          <p:cNvPicPr>
            <a:picLocks noChangeAspect="1"/>
          </p:cNvPicPr>
          <p:nvPr/>
        </p:nvPicPr>
        <p:blipFill>
          <a:blip r:embed="rId3"/>
          <a:stretch>
            <a:fillRect/>
          </a:stretch>
        </p:blipFill>
        <p:spPr>
          <a:xfrm>
            <a:off x="2869111" y="2502753"/>
            <a:ext cx="6863305" cy="3969116"/>
          </a:xfrm>
          <a:prstGeom prst="rect">
            <a:avLst/>
          </a:prstGeom>
        </p:spPr>
      </p:pic>
      <p:sp>
        <p:nvSpPr>
          <p:cNvPr id="3" name="CustomShape 1">
            <a:extLst>
              <a:ext uri="{FF2B5EF4-FFF2-40B4-BE49-F238E27FC236}">
                <a16:creationId xmlns:a16="http://schemas.microsoft.com/office/drawing/2014/main" id="{25F560DB-86F2-4A0B-8D12-C8B86E72C68C}"/>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4" name="CustomShape 1">
            <a:extLst>
              <a:ext uri="{FF2B5EF4-FFF2-40B4-BE49-F238E27FC236}">
                <a16:creationId xmlns:a16="http://schemas.microsoft.com/office/drawing/2014/main" id="{CE1F5E2A-64F9-4E65-ADEA-FED04CE8193B}"/>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36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222244" y="1917602"/>
            <a:ext cx="1668149" cy="406265"/>
          </a:xfrm>
          <a:prstGeom prst="rect">
            <a:avLst/>
          </a:prstGeom>
        </p:spPr>
        <p:txBody>
          <a:bodyPr wrap="none">
            <a:spAutoFit/>
          </a:bodyPr>
          <a:lstStyle/>
          <a:p>
            <a:pPr marL="360">
              <a:lnSpc>
                <a:spcPct val="85000"/>
              </a:lnSpc>
              <a:buClr>
                <a:srgbClr val="374C81"/>
              </a:buClr>
            </a:pPr>
            <a:r>
              <a:rPr lang="en-US" sz="2400" spc="-1" noProof="1">
                <a:solidFill>
                  <a:srgbClr val="002060"/>
                </a:solidFill>
                <a:latin typeface="Times New Roman"/>
              </a:rPr>
              <a:t>Thuật toán :</a:t>
            </a:r>
            <a:endParaRPr lang="en-US" sz="2400" spc="-1" dirty="0">
              <a:solidFill>
                <a:srgbClr val="002060"/>
              </a:solidFill>
            </a:endParaRPr>
          </a:p>
        </p:txBody>
      </p:sp>
      <p:pic>
        <p:nvPicPr>
          <p:cNvPr id="2" name="Picture 1">
            <a:extLst>
              <a:ext uri="{FF2B5EF4-FFF2-40B4-BE49-F238E27FC236}">
                <a16:creationId xmlns:a16="http://schemas.microsoft.com/office/drawing/2014/main" id="{3D519E92-E6C0-4BB8-A960-BA11838DA9FD}"/>
              </a:ext>
            </a:extLst>
          </p:cNvPr>
          <p:cNvPicPr>
            <a:picLocks noChangeAspect="1"/>
          </p:cNvPicPr>
          <p:nvPr/>
        </p:nvPicPr>
        <p:blipFill>
          <a:blip r:embed="rId3"/>
          <a:stretch>
            <a:fillRect/>
          </a:stretch>
        </p:blipFill>
        <p:spPr>
          <a:xfrm>
            <a:off x="2297522" y="2527250"/>
            <a:ext cx="8379158" cy="4103002"/>
          </a:xfrm>
          <a:prstGeom prst="rect">
            <a:avLst/>
          </a:prstGeom>
        </p:spPr>
      </p:pic>
      <p:sp>
        <p:nvSpPr>
          <p:cNvPr id="5" name="CustomShape 1">
            <a:extLst>
              <a:ext uri="{FF2B5EF4-FFF2-40B4-BE49-F238E27FC236}">
                <a16:creationId xmlns:a16="http://schemas.microsoft.com/office/drawing/2014/main" id="{E7056E84-9452-47E6-B3B8-C490000BB4DA}"/>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6" name="CustomShape 1">
            <a:extLst>
              <a:ext uri="{FF2B5EF4-FFF2-40B4-BE49-F238E27FC236}">
                <a16:creationId xmlns:a16="http://schemas.microsoft.com/office/drawing/2014/main" id="{15A36169-F1E4-44DA-B0AB-D244435AB9EC}"/>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25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0" name="CustomShape 4"/>
          <p:cNvSpPr/>
          <p:nvPr/>
        </p:nvSpPr>
        <p:spPr>
          <a:xfrm>
            <a:off x="833234" y="1878255"/>
            <a:ext cx="10157040" cy="548280"/>
          </a:xfrm>
          <a:prstGeom prst="rect">
            <a:avLst/>
          </a:prstGeom>
          <a:noFill/>
          <a:ln>
            <a:noFill/>
          </a:ln>
        </p:spPr>
        <p:style>
          <a:lnRef idx="0">
            <a:scrgbClr r="0" g="0" b="0"/>
          </a:lnRef>
          <a:fillRef idx="0">
            <a:scrgbClr r="0" g="0" b="0"/>
          </a:fillRef>
          <a:effectRef idx="0">
            <a:scrgbClr r="0" g="0" b="0"/>
          </a:effectRef>
          <a:fontRef idx="minor"/>
        </p:style>
      </p:sp>
      <mc:AlternateContent xmlns:mc="http://schemas.openxmlformats.org/markup-compatibility/2006" xmlns:a14="http://schemas.microsoft.com/office/drawing/2010/main">
        <mc:Choice Requires="a14">
          <p:sp>
            <p:nvSpPr>
              <p:cNvPr id="11" name="Rectangle 10"/>
              <p:cNvSpPr/>
              <p:nvPr/>
            </p:nvSpPr>
            <p:spPr>
              <a:xfrm>
                <a:off x="1273527" y="2152395"/>
                <a:ext cx="9917585" cy="3970318"/>
              </a:xfrm>
              <a:prstGeom prst="rect">
                <a:avLst/>
              </a:prstGeom>
            </p:spPr>
            <p:txBody>
              <a:bodyPr wrap="square">
                <a:spAutoFit/>
              </a:bodyPr>
              <a:lstStyle/>
              <a:p>
                <a:pPr marL="360">
                  <a:spcBef>
                    <a:spcPts val="1200"/>
                  </a:spcBef>
                  <a:buClr>
                    <a:srgbClr val="374C81"/>
                  </a:buClr>
                </a:pPr>
                <a:r>
                  <a:rPr lang="vi-VN" sz="2400" spc="-1" dirty="0">
                    <a:solidFill>
                      <a:srgbClr val="002060"/>
                    </a:solidFill>
                    <a:latin typeface="Times New Roman"/>
                  </a:rPr>
                  <a:t>Các bước liên quan đến thuật toán RNN:</a:t>
                </a:r>
              </a:p>
              <a:p>
                <a:pPr marL="343260" indent="-342900">
                  <a:spcBef>
                    <a:spcPts val="1200"/>
                  </a:spcBef>
                  <a:buClr>
                    <a:srgbClr val="374C81"/>
                  </a:buClr>
                  <a:buFont typeface="Arial" panose="020B0604020202020204" pitchFamily="34" charset="0"/>
                  <a:buChar char="•"/>
                </a:pP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𝑋</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là đầu vào tại thời điểm t,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𝑋</m:t>
                        </m:r>
                      </m:e>
                      <m:sub>
                        <m:r>
                          <a:rPr lang="en-US" sz="2400" i="1" spc="-1">
                            <a:solidFill>
                              <a:srgbClr val="002060"/>
                            </a:solidFill>
                            <a:latin typeface="Cambria Math" panose="02040503050406030204" pitchFamily="18" charset="0"/>
                          </a:rPr>
                          <m:t>𝑡</m:t>
                        </m:r>
                        <m:r>
                          <a:rPr lang="en-US" sz="2400" b="0" i="1" spc="-1" smtClean="0">
                            <a:solidFill>
                              <a:srgbClr val="002060"/>
                            </a:solidFill>
                            <a:latin typeface="Cambria Math" panose="02040503050406030204" pitchFamily="18" charset="0"/>
                          </a:rPr>
                          <m:t>−1</m:t>
                        </m:r>
                      </m:sub>
                    </m:sSub>
                  </m:oMath>
                </a14:m>
                <a:r>
                  <a:rPr lang="vi-VN" sz="2400" spc="-1" dirty="0">
                    <a:solidFill>
                      <a:srgbClr val="002060"/>
                    </a:solidFill>
                    <a:latin typeface="Times New Roman"/>
                  </a:rPr>
                  <a:t> là đầu </a:t>
                </a:r>
                <a:r>
                  <a:rPr lang="en-US" sz="2400" spc="-1" dirty="0" err="1">
                    <a:solidFill>
                      <a:srgbClr val="002060"/>
                    </a:solidFill>
                    <a:latin typeface="Times New Roman"/>
                  </a:rPr>
                  <a:t>vào</a:t>
                </a:r>
                <a:r>
                  <a:rPr lang="en-US" sz="2400" spc="-1" dirty="0">
                    <a:solidFill>
                      <a:srgbClr val="002060"/>
                    </a:solidFill>
                    <a:latin typeface="Times New Roman"/>
                  </a:rPr>
                  <a:t> </a:t>
                </a:r>
                <a:r>
                  <a:rPr lang="en-US" sz="2400" spc="-1" dirty="0" err="1">
                    <a:solidFill>
                      <a:srgbClr val="002060"/>
                    </a:solidFill>
                    <a:latin typeface="Times New Roman"/>
                  </a:rPr>
                  <a:t>trước</a:t>
                </a:r>
                <a:r>
                  <a:rPr lang="en-US" sz="2400" spc="-1" dirty="0">
                    <a:solidFill>
                      <a:srgbClr val="002060"/>
                    </a:solidFill>
                    <a:latin typeface="Times New Roman"/>
                  </a:rPr>
                  <a:t> </a:t>
                </a:r>
                <a:r>
                  <a:rPr lang="en-US" sz="2400" spc="-1" dirty="0" err="1">
                    <a:solidFill>
                      <a:srgbClr val="002060"/>
                    </a:solidFill>
                    <a:latin typeface="Times New Roman"/>
                  </a:rPr>
                  <a:t>đó</a:t>
                </a:r>
                <a:r>
                  <a:rPr lang="en-US" sz="2400" spc="-1" dirty="0">
                    <a:solidFill>
                      <a:srgbClr val="002060"/>
                    </a:solidFill>
                    <a:latin typeface="Times New Roman"/>
                  </a:rPr>
                  <a:t> </a:t>
                </a:r>
                <a:r>
                  <a:rPr lang="vi-VN" sz="2400" spc="-1" dirty="0">
                    <a:solidFill>
                      <a:srgbClr val="002060"/>
                    </a:solidFill>
                    <a:latin typeface="Times New Roman"/>
                  </a:rPr>
                  <a:t>và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𝑋</m:t>
                        </m:r>
                      </m:e>
                      <m:sub>
                        <m:r>
                          <a:rPr lang="en-US" sz="2400" i="1" spc="-1">
                            <a:solidFill>
                              <a:srgbClr val="002060"/>
                            </a:solidFill>
                            <a:latin typeface="Cambria Math" panose="02040503050406030204" pitchFamily="18" charset="0"/>
                          </a:rPr>
                          <m:t>𝑡</m:t>
                        </m:r>
                        <m:r>
                          <a:rPr lang="en-US" sz="2400" b="0" i="1" spc="-1" smtClean="0">
                            <a:solidFill>
                              <a:srgbClr val="002060"/>
                            </a:solidFill>
                            <a:latin typeface="Cambria Math" panose="02040503050406030204" pitchFamily="18" charset="0"/>
                          </a:rPr>
                          <m:t>+1</m:t>
                        </m:r>
                      </m:sub>
                    </m:sSub>
                  </m:oMath>
                </a14:m>
                <a:r>
                  <a:rPr lang="vi-VN" sz="2400" spc="-1" dirty="0">
                    <a:solidFill>
                      <a:srgbClr val="002060"/>
                    </a:solidFill>
                    <a:latin typeface="Times New Roman"/>
                  </a:rPr>
                  <a:t> là</a:t>
                </a:r>
              </a:p>
              <a:p>
                <a:pPr marL="360">
                  <a:spcBef>
                    <a:spcPts val="1200"/>
                  </a:spcBef>
                  <a:buClr>
                    <a:srgbClr val="374C81"/>
                  </a:buClr>
                </a:pPr>
                <a:r>
                  <a:rPr lang="vi-VN" sz="2400" spc="-1" dirty="0">
                    <a:solidFill>
                      <a:srgbClr val="002060"/>
                    </a:solidFill>
                    <a:latin typeface="Times New Roman"/>
                  </a:rPr>
                  <a:t>đầu vào trong tương </a:t>
                </a:r>
                <a:r>
                  <a:rPr lang="en-US" sz="2400" spc="-1" dirty="0" err="1">
                    <a:solidFill>
                      <a:srgbClr val="002060"/>
                    </a:solidFill>
                    <a:latin typeface="Times New Roman"/>
                  </a:rPr>
                  <a:t>lai</a:t>
                </a:r>
                <a:r>
                  <a:rPr lang="en-US" sz="2400" spc="-1" dirty="0">
                    <a:solidFill>
                      <a:srgbClr val="002060"/>
                    </a:solidFill>
                    <a:latin typeface="Times New Roman"/>
                  </a:rPr>
                  <a:t>.</a:t>
                </a:r>
              </a:p>
              <a:p>
                <a:pPr marL="360">
                  <a:spcBef>
                    <a:spcPts val="1200"/>
                  </a:spcBef>
                  <a:buClr>
                    <a:srgbClr val="374C81"/>
                  </a:buClr>
                </a:pPr>
                <a:r>
                  <a:rPr lang="vi-VN" sz="2400" spc="-1" dirty="0">
                    <a:solidFill>
                      <a:srgbClr val="002060"/>
                    </a:solidFill>
                    <a:latin typeface="Times New Roman"/>
                  </a:rPr>
                  <a:t>Ví dụ, </a:t>
                </a: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𝑥</m:t>
                        </m:r>
                      </m:e>
                      <m:sub>
                        <m:r>
                          <a:rPr lang="en-US" sz="2400" b="0" i="1" spc="-1" smtClean="0">
                            <a:solidFill>
                              <a:srgbClr val="002060"/>
                            </a:solidFill>
                            <a:latin typeface="Cambria Math" panose="02040503050406030204" pitchFamily="18" charset="0"/>
                          </a:rPr>
                          <m:t>1</m:t>
                        </m:r>
                      </m:sub>
                    </m:sSub>
                  </m:oMath>
                </a14:m>
                <a:r>
                  <a:rPr lang="en-US" sz="2400" spc="-1" dirty="0">
                    <a:solidFill>
                      <a:srgbClr val="002060"/>
                    </a:solidFill>
                    <a:latin typeface="Times New Roman"/>
                  </a:rPr>
                  <a:t> </a:t>
                </a:r>
                <a:r>
                  <a:rPr lang="vi-VN" sz="2400" spc="-1" dirty="0">
                    <a:solidFill>
                      <a:srgbClr val="002060"/>
                    </a:solidFill>
                    <a:latin typeface="Times New Roman"/>
                  </a:rPr>
                  <a:t>là một vec-tơ one-hot tương ứng với từ thứ 2 của câ</a:t>
                </a:r>
                <a:r>
                  <a:rPr lang="en-US" sz="2400" spc="-1" dirty="0">
                    <a:solidFill>
                      <a:srgbClr val="002060"/>
                    </a:solidFill>
                    <a:latin typeface="Times New Roman"/>
                  </a:rPr>
                  <a:t>u.</a:t>
                </a:r>
                <a:endParaRPr lang="vi-VN" sz="2400" spc="-1" dirty="0">
                  <a:solidFill>
                    <a:srgbClr val="002060"/>
                  </a:solidFill>
                  <a:latin typeface="Times New Roman"/>
                </a:endParaRPr>
              </a:p>
              <a:p>
                <a:pPr marL="343260" indent="-342900">
                  <a:spcBef>
                    <a:spcPts val="1200"/>
                  </a:spcBef>
                  <a:buClr>
                    <a:srgbClr val="374C81"/>
                  </a:buClr>
                  <a:buFont typeface="Arial" panose="020B0604020202020204" pitchFamily="34" charset="0"/>
                  <a:buChar char="•"/>
                </a:pP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𝑆</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là trạng thái ẩn</a:t>
                </a:r>
                <a:r>
                  <a:rPr lang="en-US" sz="2400" spc="-1" dirty="0">
                    <a:solidFill>
                      <a:srgbClr val="002060"/>
                    </a:solidFill>
                    <a:latin typeface="Times New Roman"/>
                  </a:rPr>
                  <a:t> </a:t>
                </a:r>
                <a:r>
                  <a:rPr lang="en-US" sz="2400" spc="-1" dirty="0" err="1">
                    <a:solidFill>
                      <a:srgbClr val="002060"/>
                    </a:solidFill>
                    <a:latin typeface="Times New Roman"/>
                  </a:rPr>
                  <a:t>tại</a:t>
                </a:r>
                <a:r>
                  <a:rPr lang="en-US" sz="2400" spc="-1" dirty="0">
                    <a:solidFill>
                      <a:srgbClr val="002060"/>
                    </a:solidFill>
                    <a:latin typeface="Times New Roman"/>
                  </a:rPr>
                  <a:t> </a:t>
                </a:r>
                <a:r>
                  <a:rPr lang="en-US" sz="2400" spc="-1" dirty="0" err="1">
                    <a:solidFill>
                      <a:srgbClr val="002060"/>
                    </a:solidFill>
                    <a:latin typeface="Times New Roman"/>
                  </a:rPr>
                  <a:t>bước</a:t>
                </a:r>
                <a:r>
                  <a:rPr lang="en-US" sz="2400" spc="-1" dirty="0">
                    <a:solidFill>
                      <a:srgbClr val="002060"/>
                    </a:solidFill>
                    <a:latin typeface="Times New Roman"/>
                  </a:rPr>
                  <a:t> t.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được tính là: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i="1" spc="-1">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 f (U *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𝑋</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 W *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r>
                          <a:rPr lang="en-US" sz="2400" b="0" i="1" spc="-1" smtClean="0">
                            <a:solidFill>
                              <a:srgbClr val="002060"/>
                            </a:solidFill>
                            <a:latin typeface="Cambria Math" panose="02040503050406030204" pitchFamily="18" charset="0"/>
                          </a:rPr>
                          <m:t>−1</m:t>
                        </m:r>
                      </m:sub>
                    </m:sSub>
                  </m:oMath>
                </a14:m>
                <a:r>
                  <a:rPr lang="vi-VN" sz="2400" spc="-1" dirty="0">
                    <a:solidFill>
                      <a:srgbClr val="002060"/>
                    </a:solidFill>
                    <a:latin typeface="Times New Roman"/>
                  </a:rPr>
                  <a:t> ).</a:t>
                </a:r>
              </a:p>
              <a:p>
                <a:pPr marL="343260" indent="-342900">
                  <a:spcBef>
                    <a:spcPts val="1200"/>
                  </a:spcBef>
                  <a:buClr>
                    <a:srgbClr val="374C81"/>
                  </a:buClr>
                  <a:buFont typeface="Arial" panose="020B0604020202020204" pitchFamily="34" charset="0"/>
                  <a:buChar char="•"/>
                </a:pP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𝑂</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là đầu ra ở bước t.</a:t>
                </a:r>
                <a:endParaRPr lang="en-US" sz="2400" spc="-1" dirty="0">
                  <a:solidFill>
                    <a:srgbClr val="002060"/>
                  </a:solidFill>
                  <a:latin typeface="Times New Roman"/>
                </a:endParaRPr>
              </a:p>
              <a:p>
                <a:pPr marL="360">
                  <a:spcBef>
                    <a:spcPts val="1200"/>
                  </a:spcBef>
                  <a:buClr>
                    <a:srgbClr val="374C81"/>
                  </a:buClr>
                </a:pPr>
                <a:r>
                  <a:rPr lang="vi-VN" sz="2400" spc="-1" dirty="0">
                    <a:solidFill>
                      <a:srgbClr val="002060"/>
                    </a:solidFill>
                    <a:latin typeface="Times New Roman"/>
                  </a:rPr>
                  <a:t>Ví dụ</a:t>
                </a:r>
                <a:r>
                  <a:rPr lang="en-US" sz="2400" spc="-1" dirty="0">
                    <a:solidFill>
                      <a:srgbClr val="002060"/>
                    </a:solidFill>
                    <a:latin typeface="Times New Roman"/>
                  </a:rPr>
                  <a:t>,</a:t>
                </a:r>
                <a:r>
                  <a:rPr lang="vi-VN" sz="2400" spc="-1" dirty="0">
                    <a:solidFill>
                      <a:srgbClr val="002060"/>
                    </a:solidFill>
                    <a:latin typeface="Times New Roman"/>
                  </a:rPr>
                  <a:t> nếu muốn dự đoán từ tiếp theo trong một câu, nó sẽ là một vectơ xác suất trong từ vựng, </a:t>
                </a:r>
                <a14:m>
                  <m:oMath xmlns:m="http://schemas.openxmlformats.org/officeDocument/2006/math">
                    <m:sSub>
                      <m:sSubPr>
                        <m:ctrlPr>
                          <a:rPr lang="en-US" sz="2400" b="0" i="1" spc="-1" smtClean="0">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𝑂</m:t>
                        </m:r>
                      </m:e>
                      <m:sub>
                        <m:r>
                          <a:rPr lang="en-US" sz="2400" b="0" i="1" spc="-1" smtClean="0">
                            <a:solidFill>
                              <a:srgbClr val="002060"/>
                            </a:solidFill>
                            <a:latin typeface="Cambria Math" panose="02040503050406030204" pitchFamily="18" charset="0"/>
                          </a:rPr>
                          <m:t>𝑡</m:t>
                        </m:r>
                      </m:sub>
                    </m:sSub>
                  </m:oMath>
                </a14:m>
                <a:r>
                  <a:rPr lang="vi-VN" sz="2400" spc="-1" dirty="0">
                    <a:solidFill>
                      <a:srgbClr val="002060"/>
                    </a:solidFill>
                    <a:latin typeface="Times New Roman"/>
                  </a:rPr>
                  <a:t> = softmax (V * </a:t>
                </a:r>
                <a14:m>
                  <m:oMath xmlns:m="http://schemas.openxmlformats.org/officeDocument/2006/math">
                    <m:sSub>
                      <m:sSubPr>
                        <m:ctrlPr>
                          <a:rPr lang="en-US" sz="2400" i="1" spc="-1">
                            <a:solidFill>
                              <a:srgbClr val="002060"/>
                            </a:solidFill>
                            <a:latin typeface="Cambria Math" panose="02040503050406030204" pitchFamily="18" charset="0"/>
                          </a:rPr>
                        </m:ctrlPr>
                      </m:sSubPr>
                      <m:e>
                        <m:r>
                          <a:rPr lang="en-US" sz="2400" b="0" i="1" spc="-1" smtClean="0">
                            <a:solidFill>
                              <a:srgbClr val="002060"/>
                            </a:solidFill>
                            <a:latin typeface="Cambria Math" panose="02040503050406030204" pitchFamily="18" charset="0"/>
                          </a:rPr>
                          <m:t>𝑆</m:t>
                        </m:r>
                      </m:e>
                      <m:sub>
                        <m:r>
                          <a:rPr lang="en-US" sz="2400" i="1" spc="-1">
                            <a:solidFill>
                              <a:srgbClr val="002060"/>
                            </a:solidFill>
                            <a:latin typeface="Cambria Math" panose="02040503050406030204" pitchFamily="18" charset="0"/>
                          </a:rPr>
                          <m:t>𝑡</m:t>
                        </m:r>
                      </m:sub>
                    </m:sSub>
                  </m:oMath>
                </a14:m>
                <a:r>
                  <a:rPr lang="vi-VN" sz="2400" spc="-1" dirty="0">
                    <a:solidFill>
                      <a:srgbClr val="002060"/>
                    </a:solidFill>
                    <a:latin typeface="Times New Roman"/>
                  </a:rPr>
                  <a:t> )</a:t>
                </a:r>
                <a:endParaRPr lang="en-US" sz="2400" spc="-1" dirty="0">
                  <a:solidFill>
                    <a:srgbClr val="002060"/>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273527" y="2152395"/>
                <a:ext cx="9917585" cy="3970318"/>
              </a:xfrm>
              <a:prstGeom prst="rect">
                <a:avLst/>
              </a:prstGeom>
              <a:blipFill>
                <a:blip r:embed="rId3"/>
                <a:stretch>
                  <a:fillRect l="-983" t="-1229" b="-2611"/>
                </a:stretch>
              </a:blipFill>
            </p:spPr>
            <p:txBody>
              <a:bodyPr/>
              <a:lstStyle/>
              <a:p>
                <a:r>
                  <a:rPr lang="en-US">
                    <a:noFill/>
                  </a:rPr>
                  <a:t> </a:t>
                </a:r>
              </a:p>
            </p:txBody>
          </p:sp>
        </mc:Fallback>
      </mc:AlternateContent>
      <p:sp>
        <p:nvSpPr>
          <p:cNvPr id="2" name="CustomShape 1">
            <a:extLst>
              <a:ext uri="{FF2B5EF4-FFF2-40B4-BE49-F238E27FC236}">
                <a16:creationId xmlns:a16="http://schemas.microsoft.com/office/drawing/2014/main" id="{36CED23F-305B-46CA-A5F6-ACDC90633520}"/>
              </a:ext>
            </a:extLst>
          </p:cNvPr>
          <p:cNvSpPr/>
          <p:nvPr/>
        </p:nvSpPr>
        <p:spPr>
          <a:xfrm>
            <a:off x="1222244" y="1017684"/>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0070C0"/>
                </a:solidFill>
                <a:latin typeface="Times New Roman" panose="02020603050405020304" pitchFamily="18" charset="0"/>
                <a:cs typeface="Times New Roman" panose="02020603050405020304" pitchFamily="18" charset="0"/>
              </a:rPr>
              <a:t>4.4. </a:t>
            </a:r>
            <a:r>
              <a:rPr lang="vi-VN" sz="3600" b="1" spc="-1" noProof="1">
                <a:solidFill>
                  <a:srgbClr val="0070C0"/>
                </a:solidFill>
                <a:latin typeface="Times New Roman" panose="02020603050405020304" pitchFamily="18" charset="0"/>
                <a:cs typeface="Times New Roman" panose="02020603050405020304" pitchFamily="18" charset="0"/>
              </a:rPr>
              <a:t>Mô hình dự kiến thực hiện trong đề tài</a:t>
            </a:r>
            <a:endParaRPr lang="vi-VN" sz="3600" spc="-1" noProof="1">
              <a:solidFill>
                <a:srgbClr val="0070C0"/>
              </a:solidFill>
              <a:latin typeface="Times New Roman" panose="02020603050405020304" pitchFamily="18" charset="0"/>
              <a:cs typeface="Times New Roman" panose="02020603050405020304" pitchFamily="18" charset="0"/>
            </a:endParaRPr>
          </a:p>
        </p:txBody>
      </p:sp>
      <p:sp>
        <p:nvSpPr>
          <p:cNvPr id="3" name="CustomShape 1">
            <a:extLst>
              <a:ext uri="{FF2B5EF4-FFF2-40B4-BE49-F238E27FC236}">
                <a16:creationId xmlns:a16="http://schemas.microsoft.com/office/drawing/2014/main" id="{2CFEA654-8F21-4981-B666-7EE1F34B3515}"/>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panose="02020603050405020304" pitchFamily="18" charset="0"/>
                <a:cs typeface="Times New Roman" panose="02020603050405020304" pitchFamily="18" charset="0"/>
              </a:rPr>
              <a:t>4. Cách tiếp cận dự kiến</a:t>
            </a:r>
            <a:endParaRPr lang="vi-VN" sz="3600" spc="-1"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CustomShape 1"/>
          <p:cNvSpPr/>
          <p:nvPr/>
        </p:nvSpPr>
        <p:spPr>
          <a:xfrm>
            <a:off x="1277280" y="3177489"/>
            <a:ext cx="10157040" cy="969385"/>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260" indent="-342900">
              <a:lnSpc>
                <a:spcPct val="85000"/>
              </a:lnSpc>
              <a:buClr>
                <a:srgbClr val="374C81"/>
              </a:buClr>
              <a:buFont typeface="Wingdings" panose="05000000000000000000" pitchFamily="2" charset="2"/>
              <a:buChar char="§"/>
            </a:pPr>
            <a:r>
              <a:rPr lang="vi-VN" sz="2400" spc="-1" noProof="1">
                <a:solidFill>
                  <a:srgbClr val="002060"/>
                </a:solidFill>
                <a:latin typeface="Times New Roman"/>
              </a:rPr>
              <a:t>Website mẫu việc sử dụng API của mô hình dịch máy từ tiếng Anh sang tiếng Việt đã xây dựng.</a:t>
            </a:r>
            <a:endParaRPr lang="vi-VN" sz="2400" b="0" strike="noStrike" spc="-1" noProof="1">
              <a:solidFill>
                <a:srgbClr val="002060"/>
              </a:solidFill>
              <a:latin typeface="Arial"/>
            </a:endParaRPr>
          </a:p>
        </p:txBody>
      </p:sp>
      <p:sp>
        <p:nvSpPr>
          <p:cNvPr id="375" name="CustomShape 3"/>
          <p:cNvSpPr/>
          <p:nvPr/>
        </p:nvSpPr>
        <p:spPr>
          <a:xfrm>
            <a:off x="1277280" y="1042560"/>
            <a:ext cx="10157040" cy="5482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080" indent="-342720">
              <a:lnSpc>
                <a:spcPct val="85000"/>
              </a:lnSpc>
              <a:buClr>
                <a:srgbClr val="374C81"/>
              </a:buClr>
              <a:buFont typeface="StarSymbol"/>
              <a:buChar char="-"/>
            </a:pPr>
            <a:endParaRPr lang="en-US" sz="2000" b="0" strike="noStrike" spc="-1" dirty="0">
              <a:solidFill>
                <a:srgbClr val="002060"/>
              </a:solidFill>
              <a:latin typeface="Arial"/>
            </a:endParaRPr>
          </a:p>
        </p:txBody>
      </p:sp>
      <p:sp>
        <p:nvSpPr>
          <p:cNvPr id="378"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dirty="0">
                <a:solidFill>
                  <a:srgbClr val="002060"/>
                </a:solidFill>
                <a:latin typeface="Times New Roman"/>
              </a:rPr>
              <a:t>5</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Kết</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quả</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dự</a:t>
            </a:r>
            <a:r>
              <a:rPr lang="en-US" sz="3600" b="1" strike="noStrike" spc="-1" dirty="0">
                <a:solidFill>
                  <a:srgbClr val="002060"/>
                </a:solidFill>
                <a:latin typeface="Times New Roman"/>
              </a:rPr>
              <a:t> </a:t>
            </a:r>
            <a:r>
              <a:rPr lang="en-US" sz="3600" b="1" strike="noStrike" spc="-1" dirty="0" err="1">
                <a:solidFill>
                  <a:srgbClr val="002060"/>
                </a:solidFill>
                <a:latin typeface="Times New Roman"/>
              </a:rPr>
              <a:t>kiến</a:t>
            </a:r>
            <a:endParaRPr lang="en-US" sz="3600" b="0" strike="noStrike" spc="-1" dirty="0">
              <a:solidFill>
                <a:srgbClr val="002060"/>
              </a:solidFill>
              <a:latin typeface="Arial"/>
            </a:endParaRPr>
          </a:p>
        </p:txBody>
      </p:sp>
      <p:sp>
        <p:nvSpPr>
          <p:cNvPr id="8" name="CustomShape 1"/>
          <p:cNvSpPr/>
          <p:nvPr/>
        </p:nvSpPr>
        <p:spPr>
          <a:xfrm>
            <a:off x="1277280" y="920255"/>
            <a:ext cx="10157040" cy="969384"/>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260" indent="-342900">
              <a:lnSpc>
                <a:spcPct val="85000"/>
              </a:lnSpc>
              <a:buClr>
                <a:srgbClr val="374C81"/>
              </a:buClr>
              <a:buFont typeface="Wingdings" panose="05000000000000000000" pitchFamily="2" charset="2"/>
              <a:buChar char="§"/>
            </a:pPr>
            <a:endParaRPr lang="en-US" sz="2400" spc="-1" noProof="1">
              <a:solidFill>
                <a:srgbClr val="002060"/>
              </a:solidFill>
              <a:latin typeface="Times New Roman"/>
            </a:endParaRPr>
          </a:p>
          <a:p>
            <a:pPr marL="343260" indent="-342900">
              <a:lnSpc>
                <a:spcPct val="85000"/>
              </a:lnSpc>
              <a:buClr>
                <a:srgbClr val="374C81"/>
              </a:buClr>
              <a:buFont typeface="Wingdings" panose="05000000000000000000" pitchFamily="2" charset="2"/>
              <a:buChar char="§"/>
            </a:pPr>
            <a:r>
              <a:rPr lang="en-US" sz="2400" spc="-1" noProof="1">
                <a:solidFill>
                  <a:srgbClr val="002060"/>
                </a:solidFill>
                <a:latin typeface="Times New Roman"/>
              </a:rPr>
              <a:t>Mô h</a:t>
            </a:r>
            <a:r>
              <a:rPr lang="vi-VN" sz="2400" spc="-1" noProof="1">
                <a:solidFill>
                  <a:srgbClr val="002060"/>
                </a:solidFill>
                <a:latin typeface="Times New Roman"/>
              </a:rPr>
              <a:t>ình nhận dạng giọng nói </a:t>
            </a:r>
            <a:r>
              <a:rPr lang="en-US" sz="2400" spc="-1" noProof="1">
                <a:solidFill>
                  <a:srgbClr val="002060"/>
                </a:solidFill>
                <a:latin typeface="Times New Roman"/>
              </a:rPr>
              <a:t>T</a:t>
            </a:r>
            <a:r>
              <a:rPr lang="vi-VN" sz="2400" spc="-1" noProof="1">
                <a:solidFill>
                  <a:srgbClr val="002060"/>
                </a:solidFill>
                <a:latin typeface="Times New Roman"/>
              </a:rPr>
              <a:t>iếng </a:t>
            </a:r>
            <a:r>
              <a:rPr lang="en-US" sz="2400" spc="-1" noProof="1">
                <a:solidFill>
                  <a:srgbClr val="002060"/>
                </a:solidFill>
                <a:latin typeface="Times New Roman"/>
              </a:rPr>
              <a:t>Việt.</a:t>
            </a:r>
            <a:endParaRPr lang="vi-VN" sz="2400" b="0" strike="noStrike" spc="-1" noProof="1">
              <a:solidFill>
                <a:srgbClr val="002060"/>
              </a:solidFill>
              <a:latin typeface="Arial"/>
            </a:endParaRPr>
          </a:p>
        </p:txBody>
      </p:sp>
      <p:sp>
        <p:nvSpPr>
          <p:cNvPr id="6" name="CustomShape 1">
            <a:extLst>
              <a:ext uri="{FF2B5EF4-FFF2-40B4-BE49-F238E27FC236}">
                <a16:creationId xmlns:a16="http://schemas.microsoft.com/office/drawing/2014/main" id="{6C50CF02-8F44-4A06-8BDB-927DDC5DDC87}"/>
              </a:ext>
            </a:extLst>
          </p:cNvPr>
          <p:cNvSpPr/>
          <p:nvPr/>
        </p:nvSpPr>
        <p:spPr>
          <a:xfrm>
            <a:off x="1277280" y="2072102"/>
            <a:ext cx="10157040" cy="1105387"/>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260" indent="-342900">
              <a:lnSpc>
                <a:spcPct val="85000"/>
              </a:lnSpc>
              <a:buClr>
                <a:srgbClr val="374C81"/>
              </a:buClr>
              <a:buFont typeface="Wingdings" panose="05000000000000000000" pitchFamily="2" charset="2"/>
              <a:buChar char="§"/>
            </a:pPr>
            <a:r>
              <a:rPr lang="en-US" sz="2400" spc="-1" noProof="1">
                <a:solidFill>
                  <a:srgbClr val="002060"/>
                </a:solidFill>
                <a:latin typeface="Times New Roman"/>
              </a:rPr>
              <a:t>Dịch vụ web (API) sử dụng mô h</a:t>
            </a:r>
            <a:r>
              <a:rPr lang="vi-VN" sz="2400" spc="-1" noProof="1">
                <a:solidFill>
                  <a:srgbClr val="002060"/>
                </a:solidFill>
                <a:latin typeface="Times New Roman"/>
              </a:rPr>
              <a:t>ình nhận dạng giọng nói tiếng Việt cho phép nhận vào một tập tin âm thanh Tiếng Việt sau đó chuyển sang dạng văn bản Tiếng Việt.</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trike="noStrike"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1346506405"/>
              </p:ext>
            </p:extLst>
          </p:nvPr>
        </p:nvGraphicFramePr>
        <p:xfrm>
          <a:off x="336884" y="914040"/>
          <a:ext cx="11566357" cy="5764681"/>
        </p:xfrm>
        <a:graphic>
          <a:graphicData uri="http://schemas.openxmlformats.org/drawingml/2006/table">
            <a:tbl>
              <a:tblPr firstRow="1" bandRow="1">
                <a:tableStyleId>{5C22544A-7EE6-4342-B048-85BDC9FD1C3A}</a:tableStyleId>
              </a:tblPr>
              <a:tblGrid>
                <a:gridCol w="2589196">
                  <a:extLst>
                    <a:ext uri="{9D8B030D-6E8A-4147-A177-3AD203B41FA5}">
                      <a16:colId xmlns:a16="http://schemas.microsoft.com/office/drawing/2014/main" val="2588946148"/>
                    </a:ext>
                  </a:extLst>
                </a:gridCol>
                <a:gridCol w="7187524">
                  <a:extLst>
                    <a:ext uri="{9D8B030D-6E8A-4147-A177-3AD203B41FA5}">
                      <a16:colId xmlns:a16="http://schemas.microsoft.com/office/drawing/2014/main" val="3021066060"/>
                    </a:ext>
                  </a:extLst>
                </a:gridCol>
                <a:gridCol w="1789637">
                  <a:extLst>
                    <a:ext uri="{9D8B030D-6E8A-4147-A177-3AD203B41FA5}">
                      <a16:colId xmlns:a16="http://schemas.microsoft.com/office/drawing/2014/main" val="1261389172"/>
                    </a:ext>
                  </a:extLst>
                </a:gridCol>
              </a:tblGrid>
              <a:tr h="653657">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735481">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7/9/2020-13/9/2020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Nhận đề tài</a:t>
                      </a:r>
                      <a:r>
                        <a:rPr lang="en-US" sz="2000" dirty="0">
                          <a:solidFill>
                            <a:srgbClr val="002060"/>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Xây dựng bản kế hoạch sơ bộ</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cho các công việc cần thực hiện.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5773750"/>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14/9/2020-20/9/2020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Tìm hiểu và phân tích các yêu cầu về kiến thức nền cho đề tài</a:t>
                      </a:r>
                      <a:r>
                        <a:rPr lang="en-US" sz="2000" dirty="0">
                          <a:solidFill>
                            <a:srgbClr val="002060"/>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Khảo sát và dùng thử các hệ</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thống cung cấp dịch vụ mẫu có</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sẵn trên thị trường</a:t>
                      </a:r>
                      <a:r>
                        <a:rPr lang="en-US" sz="2000" dirty="0">
                          <a:solidFill>
                            <a:srgbClr val="002060"/>
                          </a:solidFill>
                          <a:latin typeface="Times New Roman" panose="02020603050405020304" pitchFamily="18" charset="0"/>
                          <a:cs typeface="Times New Roman" panose="02020603050405020304" pitchFamily="18" charset="0"/>
                        </a:rPr>
                        <a:t>: fpt.ai, https://vais.vn/,..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err="1">
                          <a:solidFill>
                            <a:srgbClr val="002060"/>
                          </a:solidFill>
                          <a:latin typeface="Times New Roman" panose="02020603050405020304" pitchFamily="18" charset="0"/>
                          <a:cs typeface="Times New Roman" panose="02020603050405020304" pitchFamily="18" charset="0"/>
                        </a:rPr>
                        <a:t>Tạo</a:t>
                      </a:r>
                      <a:r>
                        <a:rPr lang="en-US" sz="2000" dirty="0">
                          <a:solidFill>
                            <a:srgbClr val="002060"/>
                          </a:solidFill>
                          <a:latin typeface="Times New Roman" panose="02020603050405020304" pitchFamily="18" charset="0"/>
                          <a:cs typeface="Times New Roman" panose="02020603050405020304" pitchFamily="18" charset="0"/>
                        </a:rPr>
                        <a:t> T</a:t>
                      </a:r>
                      <a:r>
                        <a:rPr lang="en-US" sz="2000" dirty="0" smtClean="0">
                          <a:solidFill>
                            <a:srgbClr val="002060"/>
                          </a:solidFill>
                          <a:latin typeface="Times New Roman" panose="02020603050405020304" pitchFamily="18" charset="0"/>
                          <a:cs typeface="Times New Roman" panose="02020603050405020304" pitchFamily="18" charset="0"/>
                        </a:rPr>
                        <a:t>rello</a:t>
                      </a:r>
                      <a:r>
                        <a:rPr lang="en-US" sz="2000" dirty="0">
                          <a:solidFill>
                            <a:srgbClr val="002060"/>
                          </a:solidFill>
                          <a:latin typeface="Times New Roman" panose="02020603050405020304" pitchFamily="18" charset="0"/>
                          <a:cs typeface="Times New Roman" panose="02020603050405020304" pitchFamily="18"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21/9/2020-27/9/2020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Thống nhất nội dung chính của ứng dụng demo việc sử dụng</a:t>
                      </a:r>
                    </a:p>
                    <a:p>
                      <a:pPr algn="l"/>
                      <a:r>
                        <a:rPr lang="vi-VN" sz="2000" noProof="1">
                          <a:solidFill>
                            <a:srgbClr val="002060"/>
                          </a:solidFill>
                          <a:latin typeface="Times New Roman" panose="02020603050405020304" pitchFamily="18" charset="0"/>
                          <a:cs typeface="Times New Roman" panose="02020603050405020304" pitchFamily="18" charset="0"/>
                        </a:rPr>
                        <a:t>API.</a:t>
                      </a:r>
                      <a:endParaRPr lang="en-US" sz="2000" noProof="1">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noProof="1">
                          <a:solidFill>
                            <a:srgbClr val="002060"/>
                          </a:solidFill>
                          <a:latin typeface="Times New Roman" panose="02020603050405020304" pitchFamily="18" charset="0"/>
                          <a:cs typeface="Times New Roman" panose="02020603050405020304" pitchFamily="18" charset="0"/>
                        </a:rPr>
                        <a:t>Biên soạn đề cương cho luận văn (dạng slide).</a:t>
                      </a:r>
                      <a:endParaRPr lang="vi-VN" sz="2000" noProof="1">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28/9/2020-11/10/2020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Tìm hiểu lý thuyết nền tảng trong máy học</a:t>
                      </a:r>
                      <a:r>
                        <a:rPr lang="en-US" sz="2000" dirty="0" smtClean="0">
                          <a:solidFill>
                            <a:srgbClr val="002060"/>
                          </a:solidFill>
                          <a:latin typeface="Times New Roman" panose="02020603050405020304" pitchFamily="18" charset="0"/>
                          <a:cs typeface="Times New Roman" panose="02020603050405020304" pitchFamily="18" charset="0"/>
                        </a:rPr>
                        <a:t>.</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noProof="1" smtClean="0">
                          <a:solidFill>
                            <a:srgbClr val="002060"/>
                          </a:solidFill>
                          <a:latin typeface="Times New Roman" panose="02020603050405020304" pitchFamily="18" charset="0"/>
                          <a:cs typeface="Times New Roman" panose="02020603050405020304" pitchFamily="18" charset="0"/>
                        </a:rPr>
                        <a:t>Biên soạn đề cương cho luận văn (dạng word).</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Tìm hiểu lý thuyết nền tảng trong việc </a:t>
                      </a:r>
                      <a:r>
                        <a:rPr lang="en-US" sz="2000" noProof="1">
                          <a:solidFill>
                            <a:srgbClr val="002060"/>
                          </a:solidFill>
                          <a:latin typeface="Times New Roman" panose="02020603050405020304" pitchFamily="18" charset="0"/>
                          <a:cs typeface="Times New Roman" panose="02020603050405020304" pitchFamily="18" charset="0"/>
                        </a:rPr>
                        <a:t>nhận dạng giọng nói</a:t>
                      </a:r>
                      <a:r>
                        <a:rPr lang="en-US" sz="2000" dirty="0">
                          <a:solidFill>
                            <a:srgbClr val="002060"/>
                          </a:solidFill>
                          <a:latin typeface="Times New Roman" panose="02020603050405020304" pitchFamily="18" charset="0"/>
                          <a:cs typeface="Times New Roman" panose="02020603050405020304" pitchFamily="18" charset="0"/>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8964182"/>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12/10/2020-18/10/2020</a:t>
                      </a:r>
                    </a:p>
                  </a:txBody>
                  <a:tcPr anchor="ctr"/>
                </a:tc>
                <a:tc>
                  <a:txBody>
                    <a:bodyPr/>
                    <a:lstStyle/>
                    <a:p>
                      <a:pPr marL="342900" indent="-342900" algn="l">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Executive Summary.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noProof="1">
                          <a:solidFill>
                            <a:srgbClr val="002060"/>
                          </a:solidFill>
                          <a:latin typeface="Times New Roman" panose="02020603050405020304" pitchFamily="18" charset="0"/>
                          <a:cs typeface="Times New Roman" panose="02020603050405020304" pitchFamily="18" charset="0"/>
                        </a:rPr>
                        <a:t>Nộp đề cương cho luận văn.</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solidFill>
                            <a:srgbClr val="002060"/>
                          </a:solidFill>
                          <a:latin typeface="Times New Roman" panose="02020603050405020304" pitchFamily="18" charset="0"/>
                          <a:cs typeface="Times New Roman" panose="02020603050405020304" pitchFamily="18" charset="0"/>
                        </a:rPr>
                        <a:t>Project Vision.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39265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1"/>
          <p:cNvSpPr txBox="1"/>
          <p:nvPr/>
        </p:nvSpPr>
        <p:spPr>
          <a:xfrm>
            <a:off x="1117440" y="653040"/>
            <a:ext cx="10157040" cy="609120"/>
          </a:xfrm>
          <a:prstGeom prst="rect">
            <a:avLst/>
          </a:prstGeom>
          <a:noFill/>
          <a:ln>
            <a:noFill/>
          </a:ln>
        </p:spPr>
        <p:txBody>
          <a:bodyPr lIns="122040" tIns="60840" rIns="122040" bIns="60840" anchor="b">
            <a:normAutofit lnSpcReduction="10000"/>
          </a:bodyPr>
          <a:lstStyle/>
          <a:p>
            <a:pPr>
              <a:lnSpc>
                <a:spcPct val="85000"/>
              </a:lnSpc>
            </a:pPr>
            <a:r>
              <a:rPr lang="vi-VN" sz="4000" b="1" strike="noStrike" spc="-1" dirty="0">
                <a:solidFill>
                  <a:srgbClr val="002060"/>
                </a:solidFill>
                <a:latin typeface="Times New Roman"/>
              </a:rPr>
              <a:t>NỘI DUNG THỰC HIỆN</a:t>
            </a:r>
            <a:endParaRPr lang="vi-VN" sz="4000" b="1" strike="noStrike" spc="-1" dirty="0">
              <a:solidFill>
                <a:srgbClr val="374C81"/>
              </a:solidFill>
              <a:latin typeface="Century Gothic"/>
            </a:endParaRPr>
          </a:p>
        </p:txBody>
      </p:sp>
      <p:sp>
        <p:nvSpPr>
          <p:cNvPr id="350" name="TextShape 2"/>
          <p:cNvSpPr txBox="1"/>
          <p:nvPr/>
        </p:nvSpPr>
        <p:spPr>
          <a:xfrm>
            <a:off x="1117440" y="1701720"/>
            <a:ext cx="10157040" cy="4470120"/>
          </a:xfrm>
          <a:prstGeom prst="rect">
            <a:avLst/>
          </a:prstGeom>
          <a:noFill/>
          <a:ln>
            <a:noFill/>
          </a:ln>
        </p:spPr>
        <p:txBody>
          <a:bodyPr lIns="122040" tIns="60840" rIns="122040" bIns="60840">
            <a:noAutofit/>
          </a:bodyPr>
          <a:lstStyle/>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Giới thiệu đề tài</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Mục tiêu đề tài</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Phạm vi đề tài</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Cách tiếp cận dự kiến</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Kế</a:t>
            </a:r>
            <a:r>
              <a:rPr lang="en-US" sz="2400" b="0" strike="noStrike" spc="-1" dirty="0">
                <a:solidFill>
                  <a:srgbClr val="002060"/>
                </a:solidFill>
                <a:latin typeface="Times New Roman"/>
              </a:rPr>
              <a:t>t</a:t>
            </a:r>
            <a:r>
              <a:rPr lang="vi-VN" sz="2400" b="0" strike="noStrike" spc="-1" dirty="0">
                <a:solidFill>
                  <a:srgbClr val="002060"/>
                </a:solidFill>
                <a:latin typeface="Times New Roman"/>
              </a:rPr>
              <a:t> quả dự kiến</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Kế hoạch dự kiến</a:t>
            </a:r>
            <a:endParaRPr lang="vi-VN" sz="2400" b="0" strike="noStrike" spc="-1" dirty="0">
              <a:solidFill>
                <a:srgbClr val="374C81"/>
              </a:solidFill>
              <a:latin typeface="Times New Roman"/>
            </a:endParaRPr>
          </a:p>
          <a:p>
            <a:pPr marL="457200" indent="-456840">
              <a:lnSpc>
                <a:spcPct val="95000"/>
              </a:lnSpc>
              <a:spcBef>
                <a:spcPts val="1865"/>
              </a:spcBef>
              <a:buClr>
                <a:srgbClr val="002060"/>
              </a:buClr>
              <a:buFont typeface="Century Gothic"/>
              <a:buAutoNum type="arabicPeriod"/>
            </a:pPr>
            <a:r>
              <a:rPr lang="vi-VN" sz="2400" b="0" strike="noStrike" spc="-1" dirty="0">
                <a:solidFill>
                  <a:srgbClr val="002060"/>
                </a:solidFill>
                <a:latin typeface="Times New Roman"/>
              </a:rPr>
              <a:t>Tài liệu dự kiến</a:t>
            </a:r>
            <a:endParaRPr lang="vi-VN" sz="2400" b="0" strike="noStrike" spc="-1" dirty="0">
              <a:solidFill>
                <a:srgbClr val="374C81"/>
              </a:solidFill>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2430604018"/>
              </p:ext>
            </p:extLst>
          </p:nvPr>
        </p:nvGraphicFramePr>
        <p:xfrm>
          <a:off x="343317" y="1010101"/>
          <a:ext cx="11502189" cy="4837798"/>
        </p:xfrm>
        <a:graphic>
          <a:graphicData uri="http://schemas.openxmlformats.org/drawingml/2006/table">
            <a:tbl>
              <a:tblPr firstRow="1" bandRow="1">
                <a:tableStyleId>{5C22544A-7EE6-4342-B048-85BDC9FD1C3A}</a:tableStyleId>
              </a:tblPr>
              <a:tblGrid>
                <a:gridCol w="2739409">
                  <a:extLst>
                    <a:ext uri="{9D8B030D-6E8A-4147-A177-3AD203B41FA5}">
                      <a16:colId xmlns:a16="http://schemas.microsoft.com/office/drawing/2014/main" val="2588946148"/>
                    </a:ext>
                  </a:extLst>
                </a:gridCol>
                <a:gridCol w="6983071">
                  <a:extLst>
                    <a:ext uri="{9D8B030D-6E8A-4147-A177-3AD203B41FA5}">
                      <a16:colId xmlns:a16="http://schemas.microsoft.com/office/drawing/2014/main" val="3021066060"/>
                    </a:ext>
                  </a:extLst>
                </a:gridCol>
                <a:gridCol w="1779709">
                  <a:extLst>
                    <a:ext uri="{9D8B030D-6E8A-4147-A177-3AD203B41FA5}">
                      <a16:colId xmlns:a16="http://schemas.microsoft.com/office/drawing/2014/main" val="1261389172"/>
                    </a:ext>
                  </a:extLst>
                </a:gridCol>
              </a:tblGrid>
              <a:tr h="722998">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735481">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19/10/2020-1/11/2020</a:t>
                      </a:r>
                    </a:p>
                  </a:txBody>
                  <a:tcPr anchor="ct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000" noProof="1">
                          <a:solidFill>
                            <a:srgbClr val="002060"/>
                          </a:solidFill>
                          <a:latin typeface="Times New Roman" panose="02020603050405020304" pitchFamily="18" charset="0"/>
                          <a:cs typeface="Times New Roman" panose="02020603050405020304" pitchFamily="18" charset="0"/>
                        </a:rPr>
                        <a:t>Tìm hiểu về các thư viện</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Scikit-Learn, Tensorflow, Keras.</a:t>
                      </a:r>
                      <a:endParaRPr lang="en-US" sz="2000" noProof="1">
                        <a:solidFill>
                          <a:srgbClr val="002060"/>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000" noProof="1">
                          <a:solidFill>
                            <a:srgbClr val="002060"/>
                          </a:solidFill>
                          <a:latin typeface="Times New Roman" panose="02020603050405020304" pitchFamily="18" charset="0"/>
                          <a:cs typeface="Times New Roman" panose="02020603050405020304" pitchFamily="18" charset="0"/>
                        </a:rPr>
                        <a:t>Tìm hiểu các model và kiến</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trúc, chạy thử các ví dụ để đánh</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giá.</a:t>
                      </a:r>
                    </a:p>
                  </a:txBody>
                  <a:tcPr anchor="ctr"/>
                </a:tc>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5773750"/>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2/11/2020-8/11/2020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Chạy thử mô hình </a:t>
                      </a:r>
                      <a:r>
                        <a:rPr lang="en-US" sz="2000" noProof="1">
                          <a:solidFill>
                            <a:srgbClr val="002060"/>
                          </a:solidFill>
                          <a:latin typeface="Times New Roman" panose="02020603050405020304" pitchFamily="18" charset="0"/>
                          <a:cs typeface="Times New Roman" panose="02020603050405020304" pitchFamily="18" charset="0"/>
                        </a:rPr>
                        <a:t>nhận dạng âm thanh</a:t>
                      </a:r>
                      <a:r>
                        <a:rPr lang="vi-VN" sz="2000" noProof="1">
                          <a:solidFill>
                            <a:srgbClr val="002060"/>
                          </a:solidFill>
                          <a:latin typeface="Times New Roman" panose="02020603050405020304" pitchFamily="18" charset="0"/>
                          <a:cs typeface="Times New Roman" panose="02020603050405020304" pitchFamily="18" charset="0"/>
                        </a:rPr>
                        <a:t> tiếng Anh sang </a:t>
                      </a:r>
                      <a:r>
                        <a:rPr lang="en-US" sz="2000" noProof="1">
                          <a:solidFill>
                            <a:srgbClr val="002060"/>
                          </a:solidFill>
                          <a:latin typeface="Times New Roman" panose="02020603050405020304" pitchFamily="18" charset="0"/>
                          <a:cs typeface="Times New Roman" panose="02020603050405020304" pitchFamily="18" charset="0"/>
                        </a:rPr>
                        <a:t>văn bản.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9/11/2020-22/11/2020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Thu thập dữ liệu </a:t>
                      </a:r>
                      <a:r>
                        <a:rPr lang="en-US" sz="2000" dirty="0" err="1">
                          <a:solidFill>
                            <a:srgbClr val="002060"/>
                          </a:solidFill>
                          <a:latin typeface="Times New Roman" panose="02020603050405020304" pitchFamily="18" charset="0"/>
                          <a:cs typeface="Times New Roman" panose="02020603050405020304" pitchFamily="18" charset="0"/>
                        </a:rPr>
                        <a:t>âm</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thanh</a:t>
                      </a:r>
                      <a:r>
                        <a:rPr lang="vi-VN" sz="2000" dirty="0">
                          <a:solidFill>
                            <a:srgbClr val="002060"/>
                          </a:solidFill>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Viết chương 1 luận văn.</a:t>
                      </a:r>
                      <a:endParaRPr lang="en-US" sz="2000" dirty="0">
                        <a:solidFill>
                          <a:srgbClr val="002060"/>
                        </a:solidFill>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sz="2000" dirty="0">
                          <a:solidFill>
                            <a:srgbClr val="002060"/>
                          </a:solidFill>
                          <a:latin typeface="Times New Roman" panose="02020603050405020304" pitchFamily="18" charset="0"/>
                          <a:cs typeface="Times New Roman" panose="02020603050405020304" pitchFamily="18" charset="0"/>
                        </a:rPr>
                        <a:t>Chỉnh sửa dữ liệu âm thanh.</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23/11/2020-29/11/2020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Tìm hiểu và xây dựng mô hình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nhận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dạng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âm</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thanh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Tiếng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Việt</a:t>
                      </a:r>
                      <a:r>
                        <a:rPr lang="en-US" sz="2000" dirty="0">
                          <a:solidFill>
                            <a:srgbClr val="002060"/>
                          </a:solidFill>
                          <a:latin typeface="Times New Roman" panose="02020603050405020304" pitchFamily="18" charset="0"/>
                          <a:cs typeface="Times New Roman" panose="02020603050405020304" pitchFamily="18" charset="0"/>
                        </a:rPr>
                        <a:t>.</a:t>
                      </a:r>
                      <a:endParaRPr lang="vi-VN"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Chỉnh sửa chương 1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392656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30/11/2020-13/12/2020</a:t>
                      </a:r>
                    </a:p>
                  </a:txBody>
                  <a:tcPr anchor="ctr"/>
                </a:tc>
                <a:tc>
                  <a:txBody>
                    <a:bodyPr/>
                    <a:lstStyle/>
                    <a:p>
                      <a:pPr marL="342900" indent="-342900" algn="l">
                        <a:buFont typeface="Arial" panose="020B0604020202020204" pitchFamily="34" charset="0"/>
                        <a:buChar char="•"/>
                      </a:pPr>
                      <a:r>
                        <a:rPr lang="en-US" sz="2000" dirty="0" err="1">
                          <a:solidFill>
                            <a:srgbClr val="002060"/>
                          </a:solidFill>
                          <a:latin typeface="Times New Roman" panose="02020603050405020304" pitchFamily="18" charset="0"/>
                          <a:cs typeface="Times New Roman" panose="02020603050405020304" pitchFamily="18" charset="0"/>
                        </a:rPr>
                        <a:t>Tiếp</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tục</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xây dựng mô hình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nhận</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dạng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âm</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thanh</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Tiếng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err="1">
                          <a:solidFill>
                            <a:srgbClr val="002060"/>
                          </a:solidFill>
                          <a:latin typeface="Times New Roman" panose="02020603050405020304" pitchFamily="18" charset="0"/>
                          <a:cs typeface="Times New Roman" panose="02020603050405020304" pitchFamily="18" charset="0"/>
                        </a:rPr>
                        <a:t>Việt</a:t>
                      </a:r>
                      <a:r>
                        <a:rPr lang="en-US" sz="2000" dirty="0">
                          <a:solidFill>
                            <a:srgbClr val="002060"/>
                          </a:solidFill>
                          <a:latin typeface="Times New Roman" panose="02020603050405020304" pitchFamily="18" charset="0"/>
                          <a:cs typeface="Times New Roman" panose="02020603050405020304" pitchFamily="18" charset="0"/>
                        </a:rPr>
                        <a:t>.</a:t>
                      </a:r>
                      <a:r>
                        <a:rPr lang="vi-VN" sz="2000" dirty="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63340"/>
                  </a:ext>
                </a:extLst>
              </a:tr>
            </a:tbl>
          </a:graphicData>
        </a:graphic>
      </p:graphicFrame>
    </p:spTree>
    <p:extLst>
      <p:ext uri="{BB962C8B-B14F-4D97-AF65-F5344CB8AC3E}">
        <p14:creationId xmlns:p14="http://schemas.microsoft.com/office/powerpoint/2010/main" val="294050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3156287985"/>
              </p:ext>
            </p:extLst>
          </p:nvPr>
        </p:nvGraphicFramePr>
        <p:xfrm>
          <a:off x="352926" y="914040"/>
          <a:ext cx="11550316" cy="4941721"/>
        </p:xfrm>
        <a:graphic>
          <a:graphicData uri="http://schemas.openxmlformats.org/drawingml/2006/table">
            <a:tbl>
              <a:tblPr firstRow="1" bandRow="1">
                <a:tableStyleId>{5C22544A-7EE6-4342-B048-85BDC9FD1C3A}</a:tableStyleId>
              </a:tblPr>
              <a:tblGrid>
                <a:gridCol w="2789285">
                  <a:extLst>
                    <a:ext uri="{9D8B030D-6E8A-4147-A177-3AD203B41FA5}">
                      <a16:colId xmlns:a16="http://schemas.microsoft.com/office/drawing/2014/main" val="2588946148"/>
                    </a:ext>
                  </a:extLst>
                </a:gridCol>
                <a:gridCol w="6973876">
                  <a:extLst>
                    <a:ext uri="{9D8B030D-6E8A-4147-A177-3AD203B41FA5}">
                      <a16:colId xmlns:a16="http://schemas.microsoft.com/office/drawing/2014/main" val="3021066060"/>
                    </a:ext>
                  </a:extLst>
                </a:gridCol>
                <a:gridCol w="1787155">
                  <a:extLst>
                    <a:ext uri="{9D8B030D-6E8A-4147-A177-3AD203B41FA5}">
                      <a16:colId xmlns:a16="http://schemas.microsoft.com/office/drawing/2014/main" val="1261389172"/>
                    </a:ext>
                  </a:extLst>
                </a:gridCol>
              </a:tblGrid>
              <a:tr h="653657">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735481">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14/12/2020-20/12/2020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Huấn luyện mô hình.</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Viết chương 2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65773750"/>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21/12/2020-3/1/2020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Cải tiến mô hình.</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Chỉnh sửa chương 2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4/1/2020-17/1/2020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Viết chương 3 luận văn.</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Chỉnh sửa chương 3 luận văn.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18/1/2020-31/1/2020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Xây dựng và triển khai hệ</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thống cung cấp dịch vụ web</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(API).</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Viết chương 4 luận văn.</a:t>
                      </a:r>
                      <a:endParaRPr lang="en-US" sz="2000" noProof="1">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8964182"/>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1/2/2020-7/2/2020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Xây dựng ứng dụng demo việc</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sử dụng API trên nền tảng web.</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 Chỉnh sửa chương 4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13926566"/>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dirty="0">
                        <a:solidFill>
                          <a:srgbClr val="00206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8/2/2020-14/2/2020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Viết chương 5 luận văn.</a:t>
                      </a: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Chỉnh sửa chương 5 luận văn.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63340"/>
                  </a:ext>
                </a:extLst>
              </a:tr>
            </a:tbl>
          </a:graphicData>
        </a:graphic>
      </p:graphicFrame>
    </p:spTree>
    <p:extLst>
      <p:ext uri="{BB962C8B-B14F-4D97-AF65-F5344CB8AC3E}">
        <p14:creationId xmlns:p14="http://schemas.microsoft.com/office/powerpoint/2010/main" val="338628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6</a:t>
            </a:r>
            <a:r>
              <a:rPr lang="vi-VN" sz="3600" b="1" strike="noStrike" spc="-1" noProof="1">
                <a:solidFill>
                  <a:srgbClr val="374C81"/>
                </a:solidFill>
                <a:latin typeface="Times New Roman"/>
              </a:rPr>
              <a:t>. Kế hoạch dự kiến</a:t>
            </a:r>
            <a:endParaRPr lang="vi-VN" sz="3600" b="0" strike="noStrike" spc="-1" noProof="1">
              <a:latin typeface="Arial"/>
            </a:endParaRPr>
          </a:p>
        </p:txBody>
      </p:sp>
      <p:graphicFrame>
        <p:nvGraphicFramePr>
          <p:cNvPr id="4" name="Table 4">
            <a:extLst>
              <a:ext uri="{FF2B5EF4-FFF2-40B4-BE49-F238E27FC236}">
                <a16:creationId xmlns:a16="http://schemas.microsoft.com/office/drawing/2014/main" id="{694C92AF-C04B-4EA4-BB29-80F8EA56512C}"/>
              </a:ext>
            </a:extLst>
          </p:cNvPr>
          <p:cNvGraphicFramePr>
            <a:graphicFrameLocks noGrp="1"/>
          </p:cNvGraphicFramePr>
          <p:nvPr>
            <p:extLst>
              <p:ext uri="{D42A27DB-BD31-4B8C-83A1-F6EECF244321}">
                <p14:modId xmlns:p14="http://schemas.microsoft.com/office/powerpoint/2010/main" val="2440081960"/>
              </p:ext>
            </p:extLst>
          </p:nvPr>
        </p:nvGraphicFramePr>
        <p:xfrm>
          <a:off x="336884" y="914040"/>
          <a:ext cx="11550316" cy="3413760"/>
        </p:xfrm>
        <a:graphic>
          <a:graphicData uri="http://schemas.openxmlformats.org/drawingml/2006/table">
            <a:tbl>
              <a:tblPr firstRow="1" bandRow="1">
                <a:tableStyleId>{5C22544A-7EE6-4342-B048-85BDC9FD1C3A}</a:tableStyleId>
              </a:tblPr>
              <a:tblGrid>
                <a:gridCol w="2466149">
                  <a:extLst>
                    <a:ext uri="{9D8B030D-6E8A-4147-A177-3AD203B41FA5}">
                      <a16:colId xmlns:a16="http://schemas.microsoft.com/office/drawing/2014/main" val="2588946148"/>
                    </a:ext>
                  </a:extLst>
                </a:gridCol>
                <a:gridCol w="7297012">
                  <a:extLst>
                    <a:ext uri="{9D8B030D-6E8A-4147-A177-3AD203B41FA5}">
                      <a16:colId xmlns:a16="http://schemas.microsoft.com/office/drawing/2014/main" val="3021066060"/>
                    </a:ext>
                  </a:extLst>
                </a:gridCol>
                <a:gridCol w="1787155">
                  <a:extLst>
                    <a:ext uri="{9D8B030D-6E8A-4147-A177-3AD203B41FA5}">
                      <a16:colId xmlns:a16="http://schemas.microsoft.com/office/drawing/2014/main" val="1261389172"/>
                    </a:ext>
                  </a:extLst>
                </a:gridCol>
              </a:tblGrid>
              <a:tr h="653657">
                <a:tc>
                  <a:txBody>
                    <a:bodyPr/>
                    <a:lstStyle/>
                    <a:p>
                      <a:pPr algn="ctr"/>
                      <a:r>
                        <a:rPr lang="vi-VN" sz="2000" noProof="1">
                          <a:latin typeface="Times New Roman" panose="02020603050405020304" pitchFamily="18" charset="0"/>
                          <a:cs typeface="Times New Roman" panose="02020603050405020304" pitchFamily="18" charset="0"/>
                        </a:rPr>
                        <a:t>Thời gian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Công việc thực hiện</a:t>
                      </a:r>
                    </a:p>
                  </a:txBody>
                  <a:tcPr anchor="ctr"/>
                </a:tc>
                <a:tc>
                  <a:txBody>
                    <a:bodyPr/>
                    <a:lstStyle/>
                    <a:p>
                      <a:pPr algn="ctr"/>
                      <a:r>
                        <a:rPr lang="vi-VN" sz="2000" noProof="1">
                          <a:latin typeface="Times New Roman" panose="02020603050405020304" pitchFamily="18" charset="0"/>
                          <a:cs typeface="Times New Roman" panose="02020603050405020304" pitchFamily="18" charset="0"/>
                        </a:rPr>
                        <a:t>Người thực hiện</a:t>
                      </a:r>
                    </a:p>
                  </a:txBody>
                  <a:tcPr anchor="ctr"/>
                </a:tc>
                <a:extLst>
                  <a:ext uri="{0D108BD9-81ED-4DB2-BD59-A6C34878D82A}">
                    <a16:rowId xmlns:a16="http://schemas.microsoft.com/office/drawing/2014/main" val="3615474869"/>
                  </a:ext>
                </a:extLst>
              </a:tr>
              <a:tr h="6536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15/2/2020-21/2/2020</a:t>
                      </a:r>
                    </a:p>
                  </a:txBody>
                  <a:tcPr anchor="ctr"/>
                </a:tc>
                <a:tc>
                  <a:txBody>
                    <a:bodyPr/>
                    <a:lstStyle/>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Hoàn thành luận văn.</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dirty="0">
                          <a:solidFill>
                            <a:srgbClr val="002060"/>
                          </a:solidFill>
                          <a:latin typeface="Times New Roman" panose="02020603050405020304" pitchFamily="18" charset="0"/>
                          <a:cs typeface="Times New Roman" panose="02020603050405020304" pitchFamily="18" charset="0"/>
                        </a:rPr>
                        <a:t>Chỉnh sửa và cải thiện hiệu</a:t>
                      </a:r>
                      <a:r>
                        <a:rPr lang="en-US" sz="2000" dirty="0">
                          <a:solidFill>
                            <a:srgbClr val="002060"/>
                          </a:solidFill>
                          <a:latin typeface="Times New Roman" panose="02020603050405020304" pitchFamily="18" charset="0"/>
                          <a:cs typeface="Times New Roman" panose="02020603050405020304" pitchFamily="18" charset="0"/>
                        </a:rPr>
                        <a:t> </a:t>
                      </a:r>
                      <a:r>
                        <a:rPr lang="vi-VN" sz="2000" dirty="0">
                          <a:solidFill>
                            <a:srgbClr val="002060"/>
                          </a:solidFill>
                          <a:latin typeface="Times New Roman" panose="02020603050405020304" pitchFamily="18" charset="0"/>
                          <a:cs typeface="Times New Roman" panose="02020603050405020304" pitchFamily="18" charset="0"/>
                        </a:rPr>
                        <a:t>năng ứng dụng demo.</a:t>
                      </a:r>
                      <a:endParaRPr lang="en-US" sz="2000" noProof="1">
                        <a:solidFill>
                          <a:srgbClr val="00206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Nâng cấp mô hình hoàn thiện</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hơn.</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Cải thiện hiệu năng hệ thống</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cung cấp dịch vụ web(API).</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7835873"/>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22/2/2020-28/2/2020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Hoàn chỉnh cuốn luận văn.</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88816546"/>
                  </a:ext>
                </a:extLst>
              </a:tr>
              <a:tr h="653657">
                <a:tc>
                  <a:txBody>
                    <a:bodyPr/>
                    <a:lstStyle/>
                    <a:p>
                      <a:pPr algn="l"/>
                      <a:r>
                        <a:rPr lang="en-US" sz="2000" dirty="0">
                          <a:solidFill>
                            <a:srgbClr val="002060"/>
                          </a:solidFill>
                          <a:latin typeface="Times New Roman" panose="02020603050405020304" pitchFamily="18" charset="0"/>
                          <a:cs typeface="Times New Roman" panose="02020603050405020304" pitchFamily="18" charset="0"/>
                        </a:rPr>
                        <a:t>1/3/2020-7/3/2020</a:t>
                      </a:r>
                    </a:p>
                  </a:txBody>
                  <a:tcPr anchor="ctr"/>
                </a:tc>
                <a:tc>
                  <a:txBody>
                    <a:bodyPr/>
                    <a:lstStyle/>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Hoàn chỉnh slide trình bày.</a:t>
                      </a:r>
                    </a:p>
                    <a:p>
                      <a:pPr marL="342900" indent="-342900" algn="l">
                        <a:buFont typeface="Arial" panose="020B0604020202020204" pitchFamily="34" charset="0"/>
                        <a:buChar char="•"/>
                      </a:pPr>
                      <a:r>
                        <a:rPr lang="vi-VN" sz="2000" noProof="1">
                          <a:solidFill>
                            <a:srgbClr val="002060"/>
                          </a:solidFill>
                          <a:latin typeface="Times New Roman" panose="02020603050405020304" pitchFamily="18" charset="0"/>
                          <a:cs typeface="Times New Roman" panose="02020603050405020304" pitchFamily="18" charset="0"/>
                        </a:rPr>
                        <a:t>Hoàn chỉnh sản phẩm khoá</a:t>
                      </a:r>
                      <a:r>
                        <a:rPr lang="en-US" sz="2000" noProof="1">
                          <a:solidFill>
                            <a:srgbClr val="002060"/>
                          </a:solidFill>
                          <a:latin typeface="Times New Roman" panose="02020603050405020304" pitchFamily="18" charset="0"/>
                          <a:cs typeface="Times New Roman" panose="02020603050405020304" pitchFamily="18" charset="0"/>
                        </a:rPr>
                        <a:t> </a:t>
                      </a:r>
                      <a:r>
                        <a:rPr lang="vi-VN" sz="2000" noProof="1">
                          <a:solidFill>
                            <a:srgbClr val="002060"/>
                          </a:solidFill>
                          <a:latin typeface="Times New Roman" panose="02020603050405020304" pitchFamily="18" charset="0"/>
                          <a:cs typeface="Times New Roman" panose="02020603050405020304" pitchFamily="18" charset="0"/>
                        </a:rPr>
                        <a:t>luận.</a:t>
                      </a:r>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2060"/>
                          </a:solidFill>
                          <a:latin typeface="Times New Roman" panose="02020603050405020304" pitchFamily="18" charset="0"/>
                          <a:cs typeface="Times New Roman" panose="02020603050405020304" pitchFamily="18" charset="0"/>
                        </a:rPr>
                        <a:t>Quang, </a:t>
                      </a:r>
                      <a:r>
                        <a:rPr lang="en-US" sz="2000" dirty="0" err="1">
                          <a:solidFill>
                            <a:srgbClr val="002060"/>
                          </a:solidFill>
                          <a:latin typeface="Times New Roman" panose="02020603050405020304" pitchFamily="18" charset="0"/>
                          <a:cs typeface="Times New Roman" panose="02020603050405020304" pitchFamily="18" charset="0"/>
                        </a:rPr>
                        <a:t>Quyên</a:t>
                      </a:r>
                      <a:endParaRPr lang="en-US" sz="2000" dirty="0">
                        <a:solidFill>
                          <a:srgbClr val="002060"/>
                        </a:solidFill>
                        <a:latin typeface="Times New Roman" panose="02020603050405020304" pitchFamily="18" charset="0"/>
                        <a:cs typeface="Times New Roman" panose="02020603050405020304" pitchFamily="18" charset="0"/>
                      </a:endParaRPr>
                    </a:p>
                    <a:p>
                      <a:pPr algn="l"/>
                      <a:endParaRPr lang="en-US" sz="2000" dirty="0">
                        <a:solidFill>
                          <a:srgbClr val="00206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18964182"/>
                  </a:ext>
                </a:extLst>
              </a:tr>
            </a:tbl>
          </a:graphicData>
        </a:graphic>
      </p:graphicFrame>
    </p:spTree>
    <p:extLst>
      <p:ext uri="{BB962C8B-B14F-4D97-AF65-F5344CB8AC3E}">
        <p14:creationId xmlns:p14="http://schemas.microsoft.com/office/powerpoint/2010/main" val="6437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7</a:t>
            </a:r>
            <a:r>
              <a:rPr lang="vi-VN" sz="3600" b="1" strike="noStrike" spc="-1" noProof="1">
                <a:solidFill>
                  <a:srgbClr val="374C81"/>
                </a:solidFill>
                <a:latin typeface="Times New Roman"/>
              </a:rPr>
              <a:t>. </a:t>
            </a:r>
            <a:r>
              <a:rPr lang="en-US" sz="3600" b="1" strike="noStrike" spc="-1" noProof="1">
                <a:solidFill>
                  <a:srgbClr val="374C81"/>
                </a:solidFill>
                <a:latin typeface="Times New Roman"/>
              </a:rPr>
              <a:t>Tài liệu </a:t>
            </a:r>
            <a:r>
              <a:rPr lang="vi-VN" sz="3600" b="1" strike="noStrike" spc="-1" noProof="1">
                <a:solidFill>
                  <a:srgbClr val="374C81"/>
                </a:solidFill>
                <a:latin typeface="Times New Roman"/>
              </a:rPr>
              <a:t>dự kiến</a:t>
            </a:r>
            <a:endParaRPr lang="vi-VN" sz="3600" b="0" strike="noStrike" spc="-1" noProof="1">
              <a:latin typeface="Arial"/>
            </a:endParaRPr>
          </a:p>
        </p:txBody>
      </p:sp>
      <p:sp>
        <p:nvSpPr>
          <p:cNvPr id="4" name="TextBox 3">
            <a:extLst>
              <a:ext uri="{FF2B5EF4-FFF2-40B4-BE49-F238E27FC236}">
                <a16:creationId xmlns:a16="http://schemas.microsoft.com/office/drawing/2014/main" id="{D8E489D7-39CA-482A-9EB3-93B0B96A1862}"/>
              </a:ext>
            </a:extLst>
          </p:cNvPr>
          <p:cNvSpPr txBox="1"/>
          <p:nvPr/>
        </p:nvSpPr>
        <p:spPr>
          <a:xfrm>
            <a:off x="684622" y="914040"/>
            <a:ext cx="11022676" cy="5262979"/>
          </a:xfrm>
          <a:prstGeom prst="rect">
            <a:avLst/>
          </a:prstGeom>
          <a:noFill/>
        </p:spPr>
        <p:txBody>
          <a:bodyPr wrap="square">
            <a:spAutoFit/>
          </a:bodyPr>
          <a:lstStyle/>
          <a:p>
            <a:pPr marL="285750" indent="-285750">
              <a:buFont typeface="Arial" panose="020B0604020202020204" pitchFamily="34" charset="0"/>
              <a:buChar char="•"/>
            </a:pPr>
            <a:r>
              <a:rPr lang="vi-VN" sz="2400" b="0" i="0" noProof="1" smtClean="0">
                <a:solidFill>
                  <a:srgbClr val="002060"/>
                </a:solidFill>
                <a:effectLst/>
                <a:latin typeface="Times New Roman" panose="02020603050405020304" pitchFamily="18" charset="0"/>
                <a:cs typeface="Times New Roman" panose="02020603050405020304" pitchFamily="18" charset="0"/>
              </a:rPr>
              <a:t>Tom Hope, Yehezkel S. Resheff, Itay Lieder (2017). </a:t>
            </a:r>
            <a:r>
              <a:rPr lang="vi-VN" sz="2400" b="1" i="0" noProof="1" smtClean="0">
                <a:solidFill>
                  <a:srgbClr val="002060"/>
                </a:solidFill>
                <a:effectLst/>
                <a:latin typeface="Times New Roman" panose="02020603050405020304" pitchFamily="18" charset="0"/>
                <a:cs typeface="Times New Roman" panose="02020603050405020304" pitchFamily="18" charset="0"/>
              </a:rPr>
              <a:t>Learning TensorFlow: A Guide to Building Deep Learning Systems 1st Edition</a:t>
            </a:r>
            <a:r>
              <a:rPr lang="vi-VN" sz="2400" b="0" i="0" noProof="1" smtClean="0">
                <a:solidFill>
                  <a:srgbClr val="002060"/>
                </a:solidFill>
                <a:effectLst/>
                <a:latin typeface="Times New Roman" panose="02020603050405020304" pitchFamily="18" charset="0"/>
                <a:cs typeface="Times New Roman" panose="02020603050405020304" pitchFamily="18" charset="0"/>
              </a:rPr>
              <a:t>. United States: O'Reilly Media. </a:t>
            </a:r>
          </a:p>
          <a:p>
            <a:pPr marL="285750" indent="-285750">
              <a:buFont typeface="Arial" panose="020B0604020202020204" pitchFamily="34" charset="0"/>
              <a:buChar char="•"/>
            </a:pPr>
            <a:r>
              <a:rPr lang="vi-VN" sz="2400" noProof="1" smtClean="0">
                <a:solidFill>
                  <a:srgbClr val="002060"/>
                </a:solidFill>
                <a:latin typeface="Times New Roman" panose="02020603050405020304" pitchFamily="18" charset="0"/>
                <a:cs typeface="Times New Roman" panose="02020603050405020304" pitchFamily="18" charset="0"/>
              </a:rPr>
              <a:t>Awni </a:t>
            </a:r>
            <a:r>
              <a:rPr lang="vi-VN" sz="2400" noProof="1">
                <a:solidFill>
                  <a:srgbClr val="002060"/>
                </a:solidFill>
                <a:latin typeface="Times New Roman" panose="02020603050405020304" pitchFamily="18" charset="0"/>
                <a:cs typeface="Times New Roman" panose="02020603050405020304" pitchFamily="18" charset="0"/>
              </a:rPr>
              <a:t>Hannun∗ , Carl Case, Jared Casper, Bryan Catanzaro, Greg Diamos, Erich </a:t>
            </a:r>
            <a:r>
              <a:rPr lang="vi-VN" sz="2400" noProof="1" smtClean="0">
                <a:solidFill>
                  <a:srgbClr val="002060"/>
                </a:solidFill>
                <a:latin typeface="Times New Roman" panose="02020603050405020304" pitchFamily="18" charset="0"/>
                <a:cs typeface="Times New Roman" panose="02020603050405020304" pitchFamily="18" charset="0"/>
              </a:rPr>
              <a:t>Elsen,</a:t>
            </a:r>
            <a:r>
              <a:rPr lang="en-US" sz="2400" noProof="1" smtClean="0">
                <a:solidFill>
                  <a:srgbClr val="002060"/>
                </a:solidFill>
                <a:latin typeface="Times New Roman" panose="02020603050405020304" pitchFamily="18" charset="0"/>
                <a:cs typeface="Times New Roman" panose="02020603050405020304" pitchFamily="18" charset="0"/>
              </a:rPr>
              <a:t> </a:t>
            </a:r>
            <a:r>
              <a:rPr lang="vi-VN" sz="2400" noProof="1" smtClean="0">
                <a:solidFill>
                  <a:srgbClr val="002060"/>
                </a:solidFill>
                <a:latin typeface="Times New Roman" panose="02020603050405020304" pitchFamily="18" charset="0"/>
                <a:cs typeface="Times New Roman" panose="02020603050405020304" pitchFamily="18" charset="0"/>
              </a:rPr>
              <a:t>Ryan </a:t>
            </a:r>
            <a:r>
              <a:rPr lang="vi-VN" sz="2400" noProof="1">
                <a:solidFill>
                  <a:srgbClr val="002060"/>
                </a:solidFill>
                <a:latin typeface="Times New Roman" panose="02020603050405020304" pitchFamily="18" charset="0"/>
                <a:cs typeface="Times New Roman" panose="02020603050405020304" pitchFamily="18" charset="0"/>
              </a:rPr>
              <a:t>Prenger, Sanjeev Satheesh, Shubho Sengupta, Adam Coates, Andrew Y. </a:t>
            </a:r>
            <a:r>
              <a:rPr lang="vi-VN" sz="2400" noProof="1" smtClean="0">
                <a:solidFill>
                  <a:srgbClr val="002060"/>
                </a:solidFill>
                <a:latin typeface="Times New Roman" panose="02020603050405020304" pitchFamily="18" charset="0"/>
                <a:cs typeface="Times New Roman" panose="02020603050405020304" pitchFamily="18" charset="0"/>
              </a:rPr>
              <a:t>Ng(</a:t>
            </a:r>
            <a:r>
              <a:rPr lang="en-US" sz="2400" noProof="1" smtClean="0">
                <a:solidFill>
                  <a:srgbClr val="002060"/>
                </a:solidFill>
                <a:latin typeface="Times New Roman" panose="02020603050405020304" pitchFamily="18" charset="0"/>
                <a:cs typeface="Times New Roman" panose="02020603050405020304" pitchFamily="18" charset="0"/>
              </a:rPr>
              <a:t>2014</a:t>
            </a:r>
            <a:r>
              <a:rPr lang="vi-VN" sz="2400" b="0" i="0" noProof="1" smtClean="0">
                <a:solidFill>
                  <a:srgbClr val="002060"/>
                </a:solidFill>
                <a:effectLst/>
                <a:latin typeface="Times New Roman" panose="02020603050405020304" pitchFamily="18" charset="0"/>
                <a:cs typeface="Times New Roman" panose="02020603050405020304" pitchFamily="18" charset="0"/>
              </a:rPr>
              <a:t>). </a:t>
            </a:r>
            <a:r>
              <a:rPr lang="en-US" sz="2400" b="1" noProof="1">
                <a:solidFill>
                  <a:srgbClr val="002060"/>
                </a:solidFill>
                <a:latin typeface="Times New Roman" panose="02020603050405020304" pitchFamily="18" charset="0"/>
                <a:cs typeface="Times New Roman" panose="02020603050405020304" pitchFamily="18" charset="0"/>
              </a:rPr>
              <a:t>Deep Speech: Scaling up </a:t>
            </a:r>
            <a:r>
              <a:rPr lang="en-US" sz="2400" b="1" noProof="1" smtClean="0">
                <a:solidFill>
                  <a:srgbClr val="002060"/>
                </a:solidFill>
                <a:latin typeface="Times New Roman" panose="02020603050405020304" pitchFamily="18" charset="0"/>
                <a:cs typeface="Times New Roman" panose="02020603050405020304" pitchFamily="18" charset="0"/>
              </a:rPr>
              <a:t>end-to-end speech </a:t>
            </a:r>
            <a:r>
              <a:rPr lang="en-US" sz="2400" b="1" noProof="1">
                <a:solidFill>
                  <a:srgbClr val="002060"/>
                </a:solidFill>
                <a:latin typeface="Times New Roman" panose="02020603050405020304" pitchFamily="18" charset="0"/>
                <a:cs typeface="Times New Roman" panose="02020603050405020304" pitchFamily="18" charset="0"/>
              </a:rPr>
              <a:t>recognition</a:t>
            </a:r>
            <a:r>
              <a:rPr lang="vi-VN" sz="2400" b="0" i="0" noProof="1" smtClean="0">
                <a:solidFill>
                  <a:srgbClr val="002060"/>
                </a:solidFill>
                <a:effectLst/>
                <a:latin typeface="Times New Roman" panose="02020603050405020304" pitchFamily="18" charset="0"/>
                <a:cs typeface="Times New Roman" panose="02020603050405020304" pitchFamily="18" charset="0"/>
              </a:rPr>
              <a:t>. </a:t>
            </a:r>
            <a:r>
              <a:rPr lang="it-IT" sz="2400" noProof="1">
                <a:solidFill>
                  <a:srgbClr val="002060"/>
                </a:solidFill>
                <a:latin typeface="Times New Roman" panose="02020603050405020304" pitchFamily="18" charset="0"/>
                <a:cs typeface="Times New Roman" panose="02020603050405020304" pitchFamily="18" charset="0"/>
              </a:rPr>
              <a:t>Baidu Research – Silicon Valley AI </a:t>
            </a:r>
            <a:r>
              <a:rPr lang="it-IT" sz="2400" noProof="1" smtClean="0">
                <a:solidFill>
                  <a:srgbClr val="002060"/>
                </a:solidFill>
                <a:latin typeface="Times New Roman" panose="02020603050405020304" pitchFamily="18" charset="0"/>
                <a:cs typeface="Times New Roman" panose="02020603050405020304" pitchFamily="18" charset="0"/>
              </a:rPr>
              <a:t>Lab.</a:t>
            </a:r>
            <a:endParaRPr lang="vi-VN" sz="2400" b="0" i="0" noProof="1">
              <a:solidFill>
                <a:srgbClr val="00206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b="0" i="0" noProof="1">
                <a:solidFill>
                  <a:srgbClr val="002060"/>
                </a:solidFill>
                <a:effectLst/>
                <a:latin typeface="Times New Roman" panose="02020603050405020304" pitchFamily="18" charset="0"/>
                <a:cs typeface="Times New Roman" panose="02020603050405020304" pitchFamily="18" charset="0"/>
              </a:rPr>
              <a:t>Van Huy Nguyen (2019). </a:t>
            </a:r>
            <a:r>
              <a:rPr lang="vi-VN" sz="2400" b="1" i="0" noProof="1">
                <a:solidFill>
                  <a:srgbClr val="002060"/>
                </a:solidFill>
                <a:effectLst/>
                <a:latin typeface="Times New Roman" panose="02020603050405020304" pitchFamily="18" charset="0"/>
                <a:cs typeface="Times New Roman" panose="02020603050405020304" pitchFamily="18" charset="0"/>
              </a:rPr>
              <a:t>An End-to-End Model for Vietnamese Speech Recognition</a:t>
            </a:r>
            <a:r>
              <a:rPr lang="vi-VN" sz="2400" b="0" i="0" noProof="1">
                <a:solidFill>
                  <a:srgbClr val="002060"/>
                </a:solidFill>
                <a:effectLst/>
                <a:latin typeface="Times New Roman" panose="02020603050405020304" pitchFamily="18" charset="0"/>
                <a:cs typeface="Times New Roman" panose="02020603050405020304" pitchFamily="18" charset="0"/>
              </a:rPr>
              <a:t>. VietNam: 2019 IEEE-RIVF International Conference on Computing and Communication Technologies (RIVF).</a:t>
            </a:r>
          </a:p>
          <a:p>
            <a:pPr marL="285750" indent="-285750">
              <a:buFont typeface="Arial" panose="020B0604020202020204" pitchFamily="34" charset="0"/>
              <a:buChar char="•"/>
            </a:pPr>
            <a:r>
              <a:rPr lang="vi-VN" sz="2400" b="0" i="0" noProof="1">
                <a:solidFill>
                  <a:srgbClr val="002060"/>
                </a:solidFill>
                <a:effectLst/>
                <a:latin typeface="Times New Roman" panose="02020603050405020304" pitchFamily="18" charset="0"/>
                <a:cs typeface="Times New Roman" panose="02020603050405020304" pitchFamily="18" charset="0"/>
              </a:rPr>
              <a:t>A. Graves and N. Jaitly (2014). </a:t>
            </a:r>
            <a:r>
              <a:rPr lang="vi-VN" sz="2400" b="1" i="0" noProof="1">
                <a:solidFill>
                  <a:srgbClr val="002060"/>
                </a:solidFill>
                <a:effectLst/>
                <a:latin typeface="Times New Roman" panose="02020603050405020304" pitchFamily="18" charset="0"/>
                <a:cs typeface="Times New Roman" panose="02020603050405020304" pitchFamily="18" charset="0"/>
              </a:rPr>
              <a:t>Towards End-to-end Speech Recognition with Recurrent Neural Networks. Proceedings of the 31st International Conference on International Conference on Machine Learning</a:t>
            </a:r>
            <a:r>
              <a:rPr lang="vi-VN" sz="2400" b="0" i="0" noProof="1">
                <a:solidFill>
                  <a:srgbClr val="002060"/>
                </a:solidFill>
                <a:effectLst/>
                <a:latin typeface="Times New Roman" panose="02020603050405020304" pitchFamily="18" charset="0"/>
                <a:cs typeface="Times New Roman" panose="02020603050405020304" pitchFamily="18" charset="0"/>
              </a:rPr>
              <a:t>, vol. 32, trang 1764-1772. </a:t>
            </a:r>
            <a:endParaRPr lang="en-US" sz="2400" b="0" i="0" noProof="1" smtClean="0">
              <a:solidFill>
                <a:srgbClr val="002060"/>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400" noProof="1">
                <a:solidFill>
                  <a:srgbClr val="002060"/>
                </a:solidFill>
                <a:latin typeface="Times New Roman" panose="02020603050405020304" pitchFamily="18" charset="0"/>
                <a:cs typeface="Times New Roman" panose="02020603050405020304" pitchFamily="18" charset="0"/>
              </a:rPr>
              <a:t>Adam Geitgey (2016). </a:t>
            </a:r>
            <a:r>
              <a:rPr lang="vi-VN" sz="2400" b="1" noProof="1">
                <a:solidFill>
                  <a:srgbClr val="002060"/>
                </a:solidFill>
                <a:latin typeface="Times New Roman" panose="02020603050405020304" pitchFamily="18" charset="0"/>
                <a:cs typeface="Times New Roman" panose="02020603050405020304" pitchFamily="18" charset="0"/>
              </a:rPr>
              <a:t>Machine Learning is Fun Part 6: How to do Speech Recognition with Deep Learning</a:t>
            </a:r>
            <a:r>
              <a:rPr lang="vi-VN" sz="2400" noProof="1" smtClean="0">
                <a:solidFill>
                  <a:srgbClr val="002060"/>
                </a:solidFill>
                <a:latin typeface="Times New Roman" panose="02020603050405020304" pitchFamily="18" charset="0"/>
                <a:cs typeface="Times New Roman" panose="02020603050405020304" pitchFamily="18" charset="0"/>
              </a:rPr>
              <a:t>.</a:t>
            </a:r>
            <a:endParaRPr lang="en-US" sz="2400" noProof="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537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CustomShape 6"/>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pc="-1" noProof="1">
                <a:solidFill>
                  <a:srgbClr val="374C81"/>
                </a:solidFill>
                <a:latin typeface="Times New Roman"/>
              </a:rPr>
              <a:t>7</a:t>
            </a:r>
            <a:r>
              <a:rPr lang="vi-VN" sz="3600" b="1" strike="noStrike" spc="-1" noProof="1">
                <a:solidFill>
                  <a:srgbClr val="374C81"/>
                </a:solidFill>
                <a:latin typeface="Times New Roman"/>
              </a:rPr>
              <a:t>. </a:t>
            </a:r>
            <a:r>
              <a:rPr lang="en-US" sz="3600" b="1" strike="noStrike" spc="-1" noProof="1">
                <a:solidFill>
                  <a:srgbClr val="374C81"/>
                </a:solidFill>
                <a:latin typeface="Times New Roman"/>
              </a:rPr>
              <a:t>Tài liệu </a:t>
            </a:r>
            <a:r>
              <a:rPr lang="vi-VN" sz="3600" b="1" strike="noStrike" spc="-1" noProof="1">
                <a:solidFill>
                  <a:srgbClr val="374C81"/>
                </a:solidFill>
                <a:latin typeface="Times New Roman"/>
              </a:rPr>
              <a:t>dự kiến</a:t>
            </a:r>
            <a:endParaRPr lang="vi-VN" sz="3600" b="0" strike="noStrike" spc="-1" noProof="1">
              <a:latin typeface="Arial"/>
            </a:endParaRPr>
          </a:p>
        </p:txBody>
      </p:sp>
      <p:sp>
        <p:nvSpPr>
          <p:cNvPr id="4" name="TextBox 3">
            <a:extLst>
              <a:ext uri="{FF2B5EF4-FFF2-40B4-BE49-F238E27FC236}">
                <a16:creationId xmlns:a16="http://schemas.microsoft.com/office/drawing/2014/main" id="{D8E489D7-39CA-482A-9EB3-93B0B96A1862}"/>
              </a:ext>
            </a:extLst>
          </p:cNvPr>
          <p:cNvSpPr txBox="1"/>
          <p:nvPr/>
        </p:nvSpPr>
        <p:spPr>
          <a:xfrm>
            <a:off x="684622" y="914040"/>
            <a:ext cx="11022676" cy="3416320"/>
          </a:xfrm>
          <a:prstGeom prst="rect">
            <a:avLst/>
          </a:prstGeom>
          <a:noFill/>
        </p:spPr>
        <p:txBody>
          <a:bodyPr wrap="square">
            <a:spAutoFit/>
          </a:bodyPr>
          <a:lstStyle/>
          <a:p>
            <a:pPr marL="285750" indent="-285750">
              <a:buFont typeface="Arial" panose="020B0604020202020204" pitchFamily="34" charset="0"/>
              <a:buChar char="•"/>
            </a:pPr>
            <a:r>
              <a:rPr lang="en-US" sz="2400" noProof="1" smtClean="0">
                <a:solidFill>
                  <a:srgbClr val="002060"/>
                </a:solidFill>
                <a:latin typeface="Times New Roman" panose="02020603050405020304" pitchFamily="18" charset="0"/>
                <a:cs typeface="Times New Roman" panose="02020603050405020304" pitchFamily="18" charset="0"/>
              </a:rPr>
              <a:t>Dario </a:t>
            </a:r>
            <a:r>
              <a:rPr lang="en-US" sz="2400" noProof="1">
                <a:solidFill>
                  <a:srgbClr val="002060"/>
                </a:solidFill>
                <a:latin typeface="Times New Roman" panose="02020603050405020304" pitchFamily="18" charset="0"/>
                <a:cs typeface="Times New Roman" panose="02020603050405020304" pitchFamily="18" charset="0"/>
              </a:rPr>
              <a:t>Amodei, Rishita Anubhai, Eric Battenberg, Carl Case, Jared Casper, Bryan </a:t>
            </a:r>
            <a:r>
              <a:rPr lang="en-US" sz="2400" noProof="1" smtClean="0">
                <a:solidFill>
                  <a:srgbClr val="002060"/>
                </a:solidFill>
                <a:latin typeface="Times New Roman" panose="02020603050405020304" pitchFamily="18" charset="0"/>
                <a:cs typeface="Times New Roman" panose="02020603050405020304" pitchFamily="18" charset="0"/>
              </a:rPr>
              <a:t>Catanzaro, Jingdong </a:t>
            </a:r>
            <a:r>
              <a:rPr lang="en-US" sz="2400" noProof="1">
                <a:solidFill>
                  <a:srgbClr val="002060"/>
                </a:solidFill>
                <a:latin typeface="Times New Roman" panose="02020603050405020304" pitchFamily="18" charset="0"/>
                <a:cs typeface="Times New Roman" panose="02020603050405020304" pitchFamily="18" charset="0"/>
              </a:rPr>
              <a:t>Chen, Mike Chrzanowski, Adam Coates, Greg Diamos, Erich Elsen, Jesse </a:t>
            </a:r>
            <a:r>
              <a:rPr lang="en-US" sz="2400" noProof="1" smtClean="0">
                <a:solidFill>
                  <a:srgbClr val="002060"/>
                </a:solidFill>
                <a:latin typeface="Times New Roman" panose="02020603050405020304" pitchFamily="18" charset="0"/>
                <a:cs typeface="Times New Roman" panose="02020603050405020304" pitchFamily="18" charset="0"/>
              </a:rPr>
              <a:t>Engel, Linxi </a:t>
            </a:r>
            <a:r>
              <a:rPr lang="en-US" sz="2400" noProof="1">
                <a:solidFill>
                  <a:srgbClr val="002060"/>
                </a:solidFill>
                <a:latin typeface="Times New Roman" panose="02020603050405020304" pitchFamily="18" charset="0"/>
                <a:cs typeface="Times New Roman" panose="02020603050405020304" pitchFamily="18" charset="0"/>
              </a:rPr>
              <a:t>Fan, Christopher Fougner, Tony Han, Awni Hannun, Billy Jun, Patrick </a:t>
            </a:r>
            <a:r>
              <a:rPr lang="en-US" sz="2400" noProof="1" smtClean="0">
                <a:solidFill>
                  <a:srgbClr val="002060"/>
                </a:solidFill>
                <a:latin typeface="Times New Roman" panose="02020603050405020304" pitchFamily="18" charset="0"/>
                <a:cs typeface="Times New Roman" panose="02020603050405020304" pitchFamily="18" charset="0"/>
              </a:rPr>
              <a:t>LeGresley, Libby </a:t>
            </a:r>
            <a:r>
              <a:rPr lang="en-US" sz="2400" noProof="1">
                <a:solidFill>
                  <a:srgbClr val="002060"/>
                </a:solidFill>
                <a:latin typeface="Times New Roman" panose="02020603050405020304" pitchFamily="18" charset="0"/>
                <a:cs typeface="Times New Roman" panose="02020603050405020304" pitchFamily="18" charset="0"/>
              </a:rPr>
              <a:t>Lin, Sharan Narang, Andrew Ng, Sherjil Ozair, Ryan Prenger, Jonathan </a:t>
            </a:r>
            <a:r>
              <a:rPr lang="en-US" sz="2400" noProof="1" smtClean="0">
                <a:solidFill>
                  <a:srgbClr val="002060"/>
                </a:solidFill>
                <a:latin typeface="Times New Roman" panose="02020603050405020304" pitchFamily="18" charset="0"/>
                <a:cs typeface="Times New Roman" panose="02020603050405020304" pitchFamily="18" charset="0"/>
              </a:rPr>
              <a:t>Raiman, Sanjeev </a:t>
            </a:r>
            <a:r>
              <a:rPr lang="en-US" sz="2400" noProof="1">
                <a:solidFill>
                  <a:srgbClr val="002060"/>
                </a:solidFill>
                <a:latin typeface="Times New Roman" panose="02020603050405020304" pitchFamily="18" charset="0"/>
                <a:cs typeface="Times New Roman" panose="02020603050405020304" pitchFamily="18" charset="0"/>
              </a:rPr>
              <a:t>Satheesh, David Seetapun, Shubho Sengupta, Yi Wang, Zhiqian Wang, Chong </a:t>
            </a:r>
            <a:r>
              <a:rPr lang="en-US" sz="2400" noProof="1" smtClean="0">
                <a:solidFill>
                  <a:srgbClr val="002060"/>
                </a:solidFill>
                <a:latin typeface="Times New Roman" panose="02020603050405020304" pitchFamily="18" charset="0"/>
                <a:cs typeface="Times New Roman" panose="02020603050405020304" pitchFamily="18" charset="0"/>
              </a:rPr>
              <a:t>Wang, Bo </a:t>
            </a:r>
            <a:r>
              <a:rPr lang="en-US" sz="2400" noProof="1">
                <a:solidFill>
                  <a:srgbClr val="002060"/>
                </a:solidFill>
                <a:latin typeface="Times New Roman" panose="02020603050405020304" pitchFamily="18" charset="0"/>
                <a:cs typeface="Times New Roman" panose="02020603050405020304" pitchFamily="18" charset="0"/>
              </a:rPr>
              <a:t>Xiao, Dani Yogatama, Jun Zhan, Zhenyao </a:t>
            </a:r>
            <a:r>
              <a:rPr lang="en-US" sz="2400" noProof="1" smtClean="0">
                <a:solidFill>
                  <a:srgbClr val="002060"/>
                </a:solidFill>
                <a:latin typeface="Times New Roman" panose="02020603050405020304" pitchFamily="18" charset="0"/>
                <a:cs typeface="Times New Roman" panose="02020603050405020304" pitchFamily="18" charset="0"/>
              </a:rPr>
              <a:t>Zhu (2015). </a:t>
            </a:r>
            <a:r>
              <a:rPr lang="en-US" sz="2400" b="1" noProof="1" smtClean="0">
                <a:solidFill>
                  <a:srgbClr val="002060"/>
                </a:solidFill>
                <a:latin typeface="Times New Roman" panose="02020603050405020304" pitchFamily="18" charset="0"/>
                <a:cs typeface="Times New Roman" panose="02020603050405020304" pitchFamily="18" charset="0"/>
              </a:rPr>
              <a:t>Deep </a:t>
            </a:r>
            <a:r>
              <a:rPr lang="en-US" sz="2400" b="1" noProof="1">
                <a:solidFill>
                  <a:srgbClr val="002060"/>
                </a:solidFill>
                <a:latin typeface="Times New Roman" panose="02020603050405020304" pitchFamily="18" charset="0"/>
                <a:cs typeface="Times New Roman" panose="02020603050405020304" pitchFamily="18" charset="0"/>
              </a:rPr>
              <a:t>Speech 2: End-to-End Speech Recognition </a:t>
            </a:r>
            <a:r>
              <a:rPr lang="en-US" sz="2400" b="1" noProof="1" smtClean="0">
                <a:solidFill>
                  <a:srgbClr val="002060"/>
                </a:solidFill>
                <a:latin typeface="Times New Roman" panose="02020603050405020304" pitchFamily="18" charset="0"/>
                <a:cs typeface="Times New Roman" panose="02020603050405020304" pitchFamily="18" charset="0"/>
              </a:rPr>
              <a:t>in English </a:t>
            </a:r>
            <a:r>
              <a:rPr lang="en-US" sz="2400" b="1" noProof="1">
                <a:solidFill>
                  <a:srgbClr val="002060"/>
                </a:solidFill>
                <a:latin typeface="Times New Roman" panose="02020603050405020304" pitchFamily="18" charset="0"/>
                <a:cs typeface="Times New Roman" panose="02020603050405020304" pitchFamily="18" charset="0"/>
              </a:rPr>
              <a:t>and </a:t>
            </a:r>
            <a:r>
              <a:rPr lang="en-US" sz="2400" b="1" noProof="1" smtClean="0">
                <a:solidFill>
                  <a:srgbClr val="002060"/>
                </a:solidFill>
                <a:latin typeface="Times New Roman" panose="02020603050405020304" pitchFamily="18" charset="0"/>
                <a:cs typeface="Times New Roman" panose="02020603050405020304" pitchFamily="18" charset="0"/>
              </a:rPr>
              <a:t>Mandarin. </a:t>
            </a:r>
            <a:r>
              <a:rPr lang="it-IT" sz="2400" noProof="1">
                <a:solidFill>
                  <a:srgbClr val="002060"/>
                </a:solidFill>
                <a:latin typeface="Times New Roman" panose="02020603050405020304" pitchFamily="18" charset="0"/>
                <a:cs typeface="Times New Roman" panose="02020603050405020304" pitchFamily="18" charset="0"/>
              </a:rPr>
              <a:t>Baidu Research – Silicon Valley AI </a:t>
            </a:r>
            <a:r>
              <a:rPr lang="it-IT" sz="2400" noProof="1" smtClean="0">
                <a:solidFill>
                  <a:srgbClr val="002060"/>
                </a:solidFill>
                <a:latin typeface="Times New Roman" panose="02020603050405020304" pitchFamily="18" charset="0"/>
                <a:cs typeface="Times New Roman" panose="02020603050405020304" pitchFamily="18" charset="0"/>
              </a:rPr>
              <a:t>Lab.</a:t>
            </a:r>
          </a:p>
          <a:p>
            <a:pPr marL="285750" indent="-285750">
              <a:buFont typeface="Arial" panose="020B0604020202020204" pitchFamily="34" charset="0"/>
              <a:buChar char="•"/>
            </a:pPr>
            <a:endParaRPr lang="it-IT" sz="2400" noProof="1"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42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TextShape 1"/>
          <p:cNvSpPr txBox="1"/>
          <p:nvPr/>
        </p:nvSpPr>
        <p:spPr>
          <a:xfrm>
            <a:off x="988920" y="1295280"/>
            <a:ext cx="7008120" cy="1929960"/>
          </a:xfrm>
          <a:prstGeom prst="rect">
            <a:avLst/>
          </a:prstGeom>
          <a:noFill/>
          <a:ln>
            <a:noFill/>
          </a:ln>
        </p:spPr>
        <p:txBody>
          <a:bodyPr lIns="122040" tIns="60840" rIns="122040" bIns="60840">
            <a:noAutofit/>
          </a:bodyPr>
          <a:lstStyle/>
          <a:p>
            <a:pPr algn="ctr">
              <a:lnSpc>
                <a:spcPct val="85000"/>
              </a:lnSpc>
            </a:pPr>
            <a:r>
              <a:rPr lang="vi-VN" sz="5400" b="0" strike="noStrike" spc="-1">
                <a:solidFill>
                  <a:srgbClr val="002060"/>
                </a:solidFill>
                <a:latin typeface="Times New Roman"/>
              </a:rPr>
              <a:t>Cảm ơn thầy và các bạn đã lắng nghe.</a:t>
            </a:r>
            <a:endParaRPr lang="vi-VN" sz="5400" b="0" strike="noStrike" spc="-1">
              <a:solidFill>
                <a:srgbClr val="002060"/>
              </a:solidFill>
              <a:latin typeface="Century Gothic"/>
            </a:endParaRPr>
          </a:p>
        </p:txBody>
      </p:sp>
      <p:sp>
        <p:nvSpPr>
          <p:cNvPr id="412" name="CustomShape 2"/>
          <p:cNvSpPr/>
          <p:nvPr/>
        </p:nvSpPr>
        <p:spPr>
          <a:xfrm>
            <a:off x="5942160" y="3276720"/>
            <a:ext cx="914040" cy="914040"/>
          </a:xfrm>
          <a:prstGeom prst="rect">
            <a:avLst/>
          </a:prstGeom>
          <a:noFill/>
          <a:ln>
            <a:noFill/>
          </a:ln>
        </p:spPr>
        <p:style>
          <a:lnRef idx="0">
            <a:scrgbClr r="0" g="0" b="0"/>
          </a:lnRef>
          <a:fillRef idx="0">
            <a:scrgbClr r="0" g="0" b="0"/>
          </a:fillRef>
          <a:effectRef idx="0">
            <a:scrgbClr r="0" g="0" b="0"/>
          </a:effectRef>
          <a:fontRef idx="minor"/>
        </p:style>
      </p:sp>
      <p:pic>
        <p:nvPicPr>
          <p:cNvPr id="413" name="Picture 9"/>
          <p:cNvPicPr/>
          <p:nvPr/>
        </p:nvPicPr>
        <p:blipFill>
          <a:blip r:embed="rId3"/>
          <a:stretch/>
        </p:blipFill>
        <p:spPr>
          <a:xfrm>
            <a:off x="1540440" y="3276720"/>
            <a:ext cx="5905080" cy="2857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TextShape 1"/>
          <p:cNvSpPr txBox="1"/>
          <p:nvPr/>
        </p:nvSpPr>
        <p:spPr>
          <a:xfrm>
            <a:off x="1117440" y="76320"/>
            <a:ext cx="10157040" cy="837720"/>
          </a:xfrm>
          <a:prstGeom prst="rect">
            <a:avLst/>
          </a:prstGeom>
          <a:noFill/>
          <a:ln>
            <a:noFill/>
          </a:ln>
        </p:spPr>
        <p:txBody>
          <a:bodyPr lIns="122040" tIns="60840" rIns="122040" bIns="60840" anchor="b">
            <a:normAutofit/>
          </a:bodyPr>
          <a:lstStyle/>
          <a:p>
            <a:pPr>
              <a:lnSpc>
                <a:spcPct val="85000"/>
              </a:lnSpc>
            </a:pPr>
            <a:r>
              <a:rPr lang="vi-VN" sz="3600" b="1" strike="noStrike" spc="-1" dirty="0">
                <a:solidFill>
                  <a:srgbClr val="002060"/>
                </a:solidFill>
                <a:latin typeface="Times New Roman"/>
              </a:rPr>
              <a:t>1. Giới thiệu đề tài</a:t>
            </a:r>
            <a:endParaRPr lang="vi-VN" sz="3600" b="0" strike="noStrike" spc="-1" dirty="0">
              <a:solidFill>
                <a:srgbClr val="002060"/>
              </a:solidFill>
              <a:latin typeface="Century Gothic"/>
            </a:endParaRPr>
          </a:p>
        </p:txBody>
      </p:sp>
      <p:sp>
        <p:nvSpPr>
          <p:cNvPr id="352" name="TextShape 2"/>
          <p:cNvSpPr txBox="1"/>
          <p:nvPr/>
        </p:nvSpPr>
        <p:spPr>
          <a:xfrm>
            <a:off x="856800" y="1321560"/>
            <a:ext cx="9773280" cy="537840"/>
          </a:xfrm>
          <a:prstGeom prst="rect">
            <a:avLst/>
          </a:prstGeom>
          <a:noFill/>
          <a:ln>
            <a:noFill/>
          </a:ln>
        </p:spPr>
        <p:txBody>
          <a:bodyPr lIns="122040" tIns="60840" rIns="122040" bIns="60840" anchor="b">
            <a:noAutofit/>
          </a:bodyPr>
          <a:lstStyle/>
          <a:p>
            <a:pPr marL="343080" indent="-342720" algn="just">
              <a:lnSpc>
                <a:spcPct val="95000"/>
              </a:lnSpc>
              <a:buClr>
                <a:srgbClr val="374C81"/>
              </a:buClr>
              <a:buFont typeface="Wingdings" charset="2"/>
              <a:buChar char=""/>
            </a:pPr>
            <a:r>
              <a:rPr lang="vi-VN" sz="2400" b="0" strike="noStrike" spc="-1" dirty="0">
                <a:solidFill>
                  <a:srgbClr val="002060"/>
                </a:solidFill>
                <a:latin typeface="Times New Roman"/>
              </a:rPr>
              <a:t>Xây dựng mô hình nhận dạng âm thanhTiếng Việt.</a:t>
            </a:r>
          </a:p>
          <a:p>
            <a:pPr algn="just">
              <a:lnSpc>
                <a:spcPct val="95000"/>
              </a:lnSpc>
            </a:pPr>
            <a:endParaRPr lang="vi-VN" sz="2400" b="0" strike="noStrike" spc="-1" dirty="0">
              <a:solidFill>
                <a:srgbClr val="002060"/>
              </a:solidFill>
              <a:latin typeface="Times New Roman"/>
            </a:endParaRPr>
          </a:p>
        </p:txBody>
      </p:sp>
      <p:sp>
        <p:nvSpPr>
          <p:cNvPr id="353" name="CustomShape 3"/>
          <p:cNvSpPr/>
          <p:nvPr/>
        </p:nvSpPr>
        <p:spPr>
          <a:xfrm>
            <a:off x="876960" y="1486080"/>
            <a:ext cx="10116720" cy="8218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ct val="100000"/>
              </a:lnSpc>
              <a:buClr>
                <a:srgbClr val="374C81"/>
              </a:buClr>
              <a:buFont typeface="Wingdings" charset="2"/>
              <a:buChar char=""/>
            </a:pPr>
            <a:r>
              <a:rPr lang="vi-VN" sz="2400" b="1" strike="noStrike" spc="-1" noProof="1">
                <a:solidFill>
                  <a:srgbClr val="002060"/>
                </a:solidFill>
                <a:latin typeface="Times New Roman"/>
              </a:rPr>
              <a:t>Vai trò sinh viên :  </a:t>
            </a:r>
            <a:r>
              <a:rPr lang="en-US" sz="2400" b="0" strike="noStrike" spc="-1" dirty="0">
                <a:solidFill>
                  <a:srgbClr val="002060"/>
                </a:solidFill>
                <a:latin typeface="Times New Roman"/>
              </a:rPr>
              <a:t>Data Scientist, Data Collector, Developer, Tester, Project Manager,/Scrum Master.</a:t>
            </a:r>
            <a:endParaRPr lang="en-US" sz="2400" b="0" strike="noStrike" spc="-1" dirty="0">
              <a:solidFill>
                <a:srgbClr val="002060"/>
              </a:solidFill>
              <a:latin typeface="Arial"/>
            </a:endParaRPr>
          </a:p>
        </p:txBody>
      </p:sp>
      <p:sp>
        <p:nvSpPr>
          <p:cNvPr id="354" name="CustomShape 4"/>
          <p:cNvSpPr/>
          <p:nvPr/>
        </p:nvSpPr>
        <p:spPr>
          <a:xfrm>
            <a:off x="856800" y="2286000"/>
            <a:ext cx="10136880" cy="82188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ct val="100000"/>
              </a:lnSpc>
              <a:buClr>
                <a:srgbClr val="374C81"/>
              </a:buClr>
              <a:buFont typeface="Wingdings" charset="2"/>
              <a:buChar char=""/>
            </a:pPr>
            <a:r>
              <a:rPr lang="vi-VN" sz="2400" b="1" strike="noStrike" spc="-1" noProof="1">
                <a:solidFill>
                  <a:srgbClr val="002060"/>
                </a:solidFill>
                <a:latin typeface="Times New Roman"/>
              </a:rPr>
              <a:t>Kỹ năng yêu cầu </a:t>
            </a:r>
            <a:r>
              <a:rPr lang="en-US" sz="2400" b="1" strike="noStrike" spc="-1" dirty="0">
                <a:solidFill>
                  <a:srgbClr val="002060"/>
                </a:solidFill>
                <a:latin typeface="Times New Roman"/>
              </a:rPr>
              <a:t>: </a:t>
            </a:r>
            <a:r>
              <a:rPr lang="en-US" sz="2400" b="0" strike="noStrike" spc="-1" dirty="0">
                <a:solidFill>
                  <a:srgbClr val="002060"/>
                </a:solidFill>
                <a:latin typeface="Times New Roman"/>
              </a:rPr>
              <a:t>Python programming, Machine learning algorithms.</a:t>
            </a:r>
            <a:endParaRPr lang="en-US" sz="2400" b="0" strike="noStrike" spc="-1" dirty="0">
              <a:solidFill>
                <a:srgbClr val="002060"/>
              </a:solidFill>
              <a:latin typeface="Arial"/>
            </a:endParaRPr>
          </a:p>
          <a:p>
            <a:pPr algn="just">
              <a:lnSpc>
                <a:spcPct val="100000"/>
              </a:lnSpc>
            </a:pPr>
            <a:endParaRPr lang="en-US" sz="2400" b="0" strike="noStrike" spc="-1" dirty="0">
              <a:solidFill>
                <a:srgbClr val="002060"/>
              </a:solidFill>
              <a:latin typeface="Arial"/>
            </a:endParaRPr>
          </a:p>
        </p:txBody>
      </p:sp>
      <p:sp>
        <p:nvSpPr>
          <p:cNvPr id="355" name="CustomShape 5"/>
          <p:cNvSpPr/>
          <p:nvPr/>
        </p:nvSpPr>
        <p:spPr>
          <a:xfrm>
            <a:off x="836640" y="2743200"/>
            <a:ext cx="10157040" cy="378419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42720" algn="just">
              <a:lnSpc>
                <a:spcPct val="100000"/>
              </a:lnSpc>
              <a:buClr>
                <a:srgbClr val="374C81"/>
              </a:buClr>
              <a:buFont typeface="Wingdings" charset="2"/>
              <a:buChar char=""/>
            </a:pPr>
            <a:r>
              <a:rPr lang="vi-VN" sz="2400" b="1" strike="noStrike" spc="-1" noProof="1">
                <a:solidFill>
                  <a:srgbClr val="002060"/>
                </a:solidFill>
                <a:latin typeface="Times New Roman"/>
              </a:rPr>
              <a:t>Ngữ cảnh: </a:t>
            </a:r>
            <a:r>
              <a:rPr lang="vi-VN" sz="2400" spc="-1" noProof="1">
                <a:solidFill>
                  <a:srgbClr val="002060"/>
                </a:solidFill>
                <a:latin typeface="Times New Roman"/>
              </a:rPr>
              <a:t>T</a:t>
            </a:r>
            <a:r>
              <a:rPr lang="vi-VN" sz="2400" b="0" strike="noStrike" spc="-1" noProof="1">
                <a:solidFill>
                  <a:srgbClr val="002060"/>
                </a:solidFill>
                <a:latin typeface="Times New Roman"/>
              </a:rPr>
              <a:t>iếng Việt được coi là một ngôn ngữ khó học với người nước ngoài bởi ngữ pháp, thanh điệu và đặc trưng vùng miền. Máy tính cũng giống như người nước ngoài - để nó nghe hiểu và diễn giải được giọng nói tiếng Việt thành dạng văn bản không phải là việc dễ dàng</a:t>
            </a:r>
            <a:r>
              <a:rPr lang="en-US" sz="2400" b="0" strike="noStrike" spc="-1" dirty="0">
                <a:solidFill>
                  <a:srgbClr val="002060"/>
                </a:solidFill>
                <a:latin typeface="Times New Roman"/>
              </a:rPr>
              <a:t>. </a:t>
            </a:r>
            <a:r>
              <a:rPr lang="vi-VN" sz="2400" spc="-1" dirty="0">
                <a:solidFill>
                  <a:srgbClr val="002060"/>
                </a:solidFill>
                <a:latin typeface="Times New Roman"/>
              </a:rPr>
              <a:t>Nhận dạng tiếng nói đóng vai trò quan trọng trong giao tiếp giữa người và máy. Nó giúp máy móc hiểu và thực hiện các hiệu lệnh của con người. Hiện nay trên thế giới, lĩnh vực nhận dạng tiếng nói đã đạt được nhiều tiến bộ vượt bậc.</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Đối với ngôn ngữ tiếng Anh, việc nhận dạng có thể đạt độ chính xác tới 99%. Khóa luận này nhằm mục đích nghiên cứu, xây dựng và đào tạo một mô hình nhận dạng giọng nói Tiếng Việt với mục tiêu độ chính xác tối thiểu 75%.</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CustomShape 1"/>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en-US" sz="3600" b="1" strike="noStrike" spc="-1">
                <a:solidFill>
                  <a:srgbClr val="002060"/>
                </a:solidFill>
                <a:latin typeface="Times New Roman"/>
              </a:rPr>
              <a:t>2. Mục tiêu đề tài</a:t>
            </a:r>
            <a:endParaRPr lang="en-US" sz="3600" b="0" strike="noStrike" spc="-1">
              <a:solidFill>
                <a:srgbClr val="002060"/>
              </a:solidFill>
              <a:latin typeface="Arial"/>
            </a:endParaRPr>
          </a:p>
        </p:txBody>
      </p:sp>
      <p:sp>
        <p:nvSpPr>
          <p:cNvPr id="357" name="CustomShape 2"/>
          <p:cNvSpPr/>
          <p:nvPr/>
        </p:nvSpPr>
        <p:spPr>
          <a:xfrm>
            <a:off x="1125000" y="899280"/>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58" name="CustomShape 3"/>
          <p:cNvSpPr/>
          <p:nvPr/>
        </p:nvSpPr>
        <p:spPr>
          <a:xfrm>
            <a:off x="915840" y="1077120"/>
            <a:ext cx="10157040" cy="7408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a:lnSpc>
                <a:spcPct val="85000"/>
              </a:lnSpc>
            </a:pPr>
            <a:endParaRPr lang="en-US" sz="4400" b="0" strike="noStrike" spc="-1" dirty="0">
              <a:solidFill>
                <a:srgbClr val="002060"/>
              </a:solidFill>
              <a:latin typeface="Arial"/>
            </a:endParaRPr>
          </a:p>
          <a:p>
            <a:pPr>
              <a:lnSpc>
                <a:spcPct val="85000"/>
              </a:lnSpc>
            </a:pPr>
            <a:endParaRPr lang="en-US" sz="4400" b="0" strike="noStrike" spc="-1" dirty="0">
              <a:solidFill>
                <a:srgbClr val="002060"/>
              </a:solidFill>
              <a:latin typeface="Arial"/>
            </a:endParaRPr>
          </a:p>
          <a:p>
            <a:pPr marL="343080" indent="-342720">
              <a:spcBef>
                <a:spcPts val="600"/>
              </a:spcBef>
              <a:buClr>
                <a:srgbClr val="374C81"/>
              </a:buClr>
              <a:buFont typeface="Wingdings" charset="2"/>
              <a:buChar char=""/>
            </a:pPr>
            <a:r>
              <a:rPr lang="vi-VN" sz="2400" b="0" strike="noStrike" spc="-1" noProof="1">
                <a:solidFill>
                  <a:srgbClr val="002060"/>
                </a:solidFill>
                <a:latin typeface="Times New Roman"/>
              </a:rPr>
              <a:t>Viết 120 trang luận văn theo đúng chuẩn yêu cầu và trích dẫn các tài liệu tham khảo đầy đủ.</a:t>
            </a:r>
            <a:endParaRPr lang="vi-VN" sz="2400" b="0" strike="noStrike" spc="-1" noProof="1">
              <a:solidFill>
                <a:srgbClr val="002060"/>
              </a:solidFill>
              <a:latin typeface="Arial"/>
            </a:endParaRPr>
          </a:p>
        </p:txBody>
      </p:sp>
      <p:sp>
        <p:nvSpPr>
          <p:cNvPr id="359" name="CustomShape 4"/>
          <p:cNvSpPr/>
          <p:nvPr/>
        </p:nvSpPr>
        <p:spPr>
          <a:xfrm>
            <a:off x="915840" y="1855440"/>
            <a:ext cx="101570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Bản luận văn trình bày lí thuyết nền tảng và giải pháp để xử lý việc nhận 1 tập tin âm thanh tiếng Việt và xuất ra nội dung văn bản ở dạng tiếng Việt.</a:t>
            </a:r>
            <a:endParaRPr lang="vi-VN" sz="2400" b="0" strike="noStrike" spc="-1" noProof="1">
              <a:solidFill>
                <a:srgbClr val="002060"/>
              </a:solidFill>
              <a:latin typeface="Arial"/>
            </a:endParaRPr>
          </a:p>
        </p:txBody>
      </p:sp>
      <p:sp>
        <p:nvSpPr>
          <p:cNvPr id="360" name="CustomShape 5"/>
          <p:cNvSpPr/>
          <p:nvPr/>
        </p:nvSpPr>
        <p:spPr>
          <a:xfrm>
            <a:off x="915840" y="2807640"/>
            <a:ext cx="1015704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Xây dựng, thu thập dữ liệu, và đào tạo mô hình để nhận 1 file âm thanh tiếng Việt và xuất ra nội dung ở dạng văn bản.</a:t>
            </a:r>
            <a:endParaRPr lang="vi-VN" sz="2400" b="0" strike="noStrike" spc="-1" noProof="1">
              <a:solidFill>
                <a:srgbClr val="002060"/>
              </a:solidFill>
              <a:latin typeface="Arial"/>
            </a:endParaRPr>
          </a:p>
        </p:txBody>
      </p:sp>
      <p:sp>
        <p:nvSpPr>
          <p:cNvPr id="361" name="CustomShape 6"/>
          <p:cNvSpPr/>
          <p:nvPr/>
        </p:nvSpPr>
        <p:spPr>
          <a:xfrm>
            <a:off x="915840" y="4494240"/>
            <a:ext cx="101570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Cải tiến độ chính xác của mô hình với mục tiêu là 75%.</a:t>
            </a:r>
            <a:endParaRPr lang="vi-VN" sz="2400" b="0" strike="noStrike" spc="-1" noProof="1">
              <a:solidFill>
                <a:srgbClr val="002060"/>
              </a:solidFill>
              <a:latin typeface="Arial"/>
            </a:endParaRPr>
          </a:p>
        </p:txBody>
      </p:sp>
      <p:sp>
        <p:nvSpPr>
          <p:cNvPr id="362" name="CustomShape 7"/>
          <p:cNvSpPr/>
          <p:nvPr/>
        </p:nvSpPr>
        <p:spPr>
          <a:xfrm>
            <a:off x="915840" y="3833820"/>
            <a:ext cx="100555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374C81"/>
              </a:buClr>
              <a:buFont typeface="Wingdings" charset="2"/>
              <a:buChar char=""/>
            </a:pPr>
            <a:r>
              <a:rPr lang="vi-VN" sz="2400" b="0" strike="noStrike" spc="-1" noProof="1">
                <a:solidFill>
                  <a:srgbClr val="002060"/>
                </a:solidFill>
                <a:latin typeface="Times New Roman"/>
              </a:rPr>
              <a:t>Xây dựng ứng dụng web chuyển đổi từ giọng nói sang văn bản Tiếng Việt.</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spcBef>
                <a:spcPts val="1200"/>
              </a:spcBef>
            </a:pPr>
            <a:r>
              <a:rPr lang="en-US" sz="3600" b="1" strike="noStrike" spc="-1">
                <a:solidFill>
                  <a:srgbClr val="002060"/>
                </a:solidFill>
                <a:latin typeface="Times New Roman"/>
              </a:rPr>
              <a:t>3. Phạm vi đề tài</a:t>
            </a:r>
            <a:endParaRPr lang="en-US" sz="3600" b="0" strike="noStrike" spc="-1">
              <a:solidFill>
                <a:srgbClr val="002060"/>
              </a:solidFill>
              <a:latin typeface="Arial"/>
            </a:endParaRPr>
          </a:p>
        </p:txBody>
      </p:sp>
      <p:sp>
        <p:nvSpPr>
          <p:cNvPr id="364" name="CustomShape 2"/>
          <p:cNvSpPr/>
          <p:nvPr/>
        </p:nvSpPr>
        <p:spPr>
          <a:xfrm>
            <a:off x="1278720" y="2286000"/>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65" name="CustomShape 3"/>
          <p:cNvSpPr/>
          <p:nvPr/>
        </p:nvSpPr>
        <p:spPr>
          <a:xfrm>
            <a:off x="1277280" y="1780200"/>
            <a:ext cx="10157040" cy="54828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080" indent="-342720">
              <a:spcBef>
                <a:spcPts val="1200"/>
              </a:spcBef>
              <a:buClr>
                <a:srgbClr val="374C81"/>
              </a:buClr>
              <a:buFont typeface="Wingdings" charset="2"/>
              <a:buChar char=""/>
            </a:pPr>
            <a:r>
              <a:rPr lang="vi-VN" sz="2400" b="0" strike="noStrike" spc="-1" noProof="1">
                <a:solidFill>
                  <a:srgbClr val="002060"/>
                </a:solidFill>
                <a:latin typeface="Times New Roman"/>
              </a:rPr>
              <a:t>Sản</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phẩm</a:t>
            </a:r>
            <a:r>
              <a:rPr lang="en-US" sz="2400" b="0" strike="noStrike" spc="-1" dirty="0">
                <a:solidFill>
                  <a:srgbClr val="002060"/>
                </a:solidFill>
                <a:latin typeface="Times New Roman"/>
              </a:rPr>
              <a:t> demo </a:t>
            </a:r>
            <a:r>
              <a:rPr lang="vi-VN" sz="2400" b="0" strike="noStrike" spc="-1" noProof="1">
                <a:solidFill>
                  <a:srgbClr val="002060"/>
                </a:solidFill>
                <a:latin typeface="Times New Roman"/>
              </a:rPr>
              <a:t>được</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xây</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dựng</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trên</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nền</a:t>
            </a:r>
            <a:r>
              <a:rPr lang="en-US" sz="2400" b="0" strike="noStrike" spc="-1" dirty="0">
                <a:solidFill>
                  <a:srgbClr val="002060"/>
                </a:solidFill>
                <a:latin typeface="Times New Roman"/>
              </a:rPr>
              <a:t> </a:t>
            </a:r>
            <a:r>
              <a:rPr lang="vi-VN" sz="2400" b="0" strike="noStrike" spc="-1" noProof="1">
                <a:solidFill>
                  <a:srgbClr val="002060"/>
                </a:solidFill>
                <a:latin typeface="Times New Roman"/>
              </a:rPr>
              <a:t>tảng</a:t>
            </a:r>
            <a:r>
              <a:rPr lang="en-US" sz="2400" b="0" strike="noStrike" spc="-1" dirty="0">
                <a:solidFill>
                  <a:srgbClr val="002060"/>
                </a:solidFill>
                <a:latin typeface="Times New Roman"/>
              </a:rPr>
              <a:t> web.</a:t>
            </a:r>
            <a:endParaRPr lang="en-US" sz="2400" b="0" strike="noStrike" spc="-1" dirty="0">
              <a:solidFill>
                <a:srgbClr val="002060"/>
              </a:solidFill>
              <a:latin typeface="Arial"/>
            </a:endParaRPr>
          </a:p>
        </p:txBody>
      </p:sp>
      <p:sp>
        <p:nvSpPr>
          <p:cNvPr id="366" name="CustomShape 4"/>
          <p:cNvSpPr/>
          <p:nvPr/>
        </p:nvSpPr>
        <p:spPr>
          <a:xfrm>
            <a:off x="1277280" y="1042560"/>
            <a:ext cx="10157040" cy="7801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Autofit/>
          </a:bodyPr>
          <a:lstStyle/>
          <a:p>
            <a:pPr marL="343080" indent="-342720">
              <a:spcBef>
                <a:spcPts val="1200"/>
              </a:spcBef>
              <a:buClr>
                <a:srgbClr val="374C81"/>
              </a:buClr>
              <a:buFont typeface="Wingdings" charset="2"/>
              <a:buChar char=""/>
            </a:pPr>
            <a:r>
              <a:rPr lang="vi-VN" sz="2400" b="0" strike="noStrike" spc="-1" noProof="1">
                <a:solidFill>
                  <a:srgbClr val="002060"/>
                </a:solidFill>
                <a:latin typeface="Times New Roman"/>
              </a:rPr>
              <a:t>Mô hình nhận dạng giọng nói chuyển tập tin âm thanh Tiếng Việt sang văn bản Tiếng Việt</a:t>
            </a:r>
            <a:r>
              <a:rPr lang="en-US" sz="2400" b="0" strike="noStrike" spc="-1" noProof="1">
                <a:solidFill>
                  <a:srgbClr val="002060"/>
                </a:solidFill>
                <a:latin typeface="Times New Roman"/>
              </a:rPr>
              <a:t>.</a:t>
            </a:r>
            <a:endParaRPr lang="vi-VN" sz="2400" b="0" strike="noStrike" spc="-1" noProof="1">
              <a:solidFill>
                <a:srgbClr val="00206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371" name="CustomShape 3"/>
          <p:cNvSpPr/>
          <p:nvPr/>
        </p:nvSpPr>
        <p:spPr>
          <a:xfrm>
            <a:off x="1153800" y="223660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372" name="CustomShape 4"/>
          <p:cNvSpPr/>
          <p:nvPr/>
        </p:nvSpPr>
        <p:spPr>
          <a:xfrm>
            <a:off x="1153800" y="3939031"/>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1162109" y="4548245"/>
            <a:ext cx="2557816" cy="406265"/>
          </a:xfrm>
          <a:prstGeom prst="rect">
            <a:avLst/>
          </a:prstGeom>
        </p:spPr>
        <p:txBody>
          <a:bodyPr wrap="none">
            <a:spAutoFit/>
          </a:bodyPr>
          <a:lstStyle/>
          <a:p>
            <a:pPr marL="343080" indent="-342720">
              <a:lnSpc>
                <a:spcPct val="85000"/>
              </a:lnSpc>
              <a:buClr>
                <a:srgbClr val="374C81"/>
              </a:buClr>
              <a:buFont typeface="Wingdings" charset="2"/>
              <a:buChar char=""/>
            </a:pPr>
            <a:r>
              <a:rPr lang="vi-VN" sz="2400" spc="-1" noProof="1">
                <a:solidFill>
                  <a:srgbClr val="002060"/>
                </a:solidFill>
                <a:latin typeface="Times New Roman"/>
              </a:rPr>
              <a:t>Tiếp cận âm học</a:t>
            </a:r>
            <a:endParaRPr lang="vi-VN" sz="2400" spc="-1" noProof="1">
              <a:solidFill>
                <a:srgbClr val="002060"/>
              </a:solidFill>
            </a:endParaRPr>
          </a:p>
        </p:txBody>
      </p:sp>
      <p:sp>
        <p:nvSpPr>
          <p:cNvPr id="7" name="Rectangle 6"/>
          <p:cNvSpPr/>
          <p:nvPr/>
        </p:nvSpPr>
        <p:spPr>
          <a:xfrm>
            <a:off x="1153800" y="5201778"/>
            <a:ext cx="10824189"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Tiếp cận </a:t>
            </a:r>
            <a:r>
              <a:rPr lang="en-US" sz="2400" spc="-1" dirty="0">
                <a:solidFill>
                  <a:srgbClr val="002060"/>
                </a:solidFill>
                <a:latin typeface="Times New Roman"/>
              </a:rPr>
              <a:t>n</a:t>
            </a:r>
            <a:r>
              <a:rPr lang="vi-VN" sz="2400" spc="-1" dirty="0">
                <a:solidFill>
                  <a:srgbClr val="002060"/>
                </a:solidFill>
                <a:latin typeface="Times New Roman"/>
              </a:rPr>
              <a:t>hận dạng mẫu thống kê</a:t>
            </a:r>
            <a:endParaRPr lang="en-US" sz="2400" spc="-1" dirty="0">
              <a:solidFill>
                <a:srgbClr val="002060"/>
              </a:solidFill>
            </a:endParaRPr>
          </a:p>
        </p:txBody>
      </p:sp>
      <p:sp>
        <p:nvSpPr>
          <p:cNvPr id="13" name="Rectangle 12"/>
          <p:cNvSpPr/>
          <p:nvPr/>
        </p:nvSpPr>
        <p:spPr>
          <a:xfrm>
            <a:off x="1153801" y="5855311"/>
            <a:ext cx="10541160"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Tiếp cận </a:t>
            </a:r>
            <a:r>
              <a:rPr lang="en-US" sz="2400" spc="-1" dirty="0">
                <a:solidFill>
                  <a:srgbClr val="002060"/>
                </a:solidFill>
                <a:latin typeface="Times New Roman"/>
              </a:rPr>
              <a:t>t</a:t>
            </a:r>
            <a:r>
              <a:rPr lang="vi-VN" sz="2400" spc="-1" dirty="0">
                <a:solidFill>
                  <a:srgbClr val="002060"/>
                </a:solidFill>
                <a:latin typeface="Times New Roman"/>
              </a:rPr>
              <a:t>rí tuệ nhân tạo</a:t>
            </a:r>
            <a:endParaRPr lang="en-US" sz="2400" spc="-1" dirty="0">
              <a:solidFill>
                <a:srgbClr val="002060"/>
              </a:solidFill>
            </a:endParaRPr>
          </a:p>
        </p:txBody>
      </p:sp>
      <p:sp>
        <p:nvSpPr>
          <p:cNvPr id="10" name="CustomShape 4"/>
          <p:cNvSpPr/>
          <p:nvPr/>
        </p:nvSpPr>
        <p:spPr>
          <a:xfrm>
            <a:off x="833234" y="1878255"/>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1" name="Rectangle 10"/>
          <p:cNvSpPr/>
          <p:nvPr/>
        </p:nvSpPr>
        <p:spPr>
          <a:xfrm>
            <a:off x="1117440" y="1050129"/>
            <a:ext cx="9456371" cy="406265"/>
          </a:xfrm>
          <a:prstGeom prst="rect">
            <a:avLst/>
          </a:prstGeom>
        </p:spPr>
        <p:txBody>
          <a:bodyPr wrap="none">
            <a:spAutoFit/>
          </a:bodyPr>
          <a:lstStyle/>
          <a:p>
            <a:pPr marL="360">
              <a:lnSpc>
                <a:spcPct val="85000"/>
              </a:lnSpc>
              <a:buClr>
                <a:srgbClr val="374C81"/>
              </a:buClr>
            </a:pPr>
            <a:r>
              <a:rPr lang="vi-VN" sz="2400" b="1" spc="-1" dirty="0">
                <a:solidFill>
                  <a:srgbClr val="002060"/>
                </a:solidFill>
                <a:latin typeface="Times New Roman"/>
              </a:rPr>
              <a:t>Các nghiên cứu về nhận dạng tiếng nói dựa trên ba nguyên tắc cơ bản:</a:t>
            </a:r>
            <a:endParaRPr lang="en-US" sz="2400" b="1" spc="-1" dirty="0">
              <a:solidFill>
                <a:srgbClr val="002060"/>
              </a:solidFill>
            </a:endParaRPr>
          </a:p>
        </p:txBody>
      </p:sp>
      <p:sp>
        <p:nvSpPr>
          <p:cNvPr id="14" name="Rectangle 13"/>
          <p:cNvSpPr/>
          <p:nvPr/>
        </p:nvSpPr>
        <p:spPr>
          <a:xfrm>
            <a:off x="1243138" y="1456394"/>
            <a:ext cx="10067702" cy="720197"/>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Tín hiệu tiếng nói được biểu diễn chính xác bởi các </a:t>
            </a:r>
            <a:r>
              <a:rPr lang="vi-VN" sz="2400" b="1" spc="-1" dirty="0">
                <a:solidFill>
                  <a:srgbClr val="002060"/>
                </a:solidFill>
                <a:latin typeface="Times New Roman"/>
              </a:rPr>
              <a:t>giá trị phổ </a:t>
            </a:r>
            <a:r>
              <a:rPr lang="vi-VN" sz="2400" spc="-1" dirty="0">
                <a:solidFill>
                  <a:srgbClr val="002060"/>
                </a:solidFill>
                <a:latin typeface="Times New Roman"/>
              </a:rPr>
              <a:t>trong một khung thời gian ngắn</a:t>
            </a:r>
            <a:r>
              <a:rPr lang="en-US" sz="2400" spc="-1" dirty="0">
                <a:solidFill>
                  <a:srgbClr val="002060"/>
                </a:solidFill>
                <a:latin typeface="Times New Roman"/>
              </a:rPr>
              <a:t>.</a:t>
            </a:r>
            <a:endParaRPr lang="en-US" sz="2400" spc="-1" dirty="0">
              <a:solidFill>
                <a:srgbClr val="002060"/>
              </a:solidFill>
            </a:endParaRPr>
          </a:p>
        </p:txBody>
      </p:sp>
      <p:sp>
        <p:nvSpPr>
          <p:cNvPr id="17" name="Rectangle 16"/>
          <p:cNvSpPr/>
          <p:nvPr/>
        </p:nvSpPr>
        <p:spPr>
          <a:xfrm>
            <a:off x="1198469" y="2194227"/>
            <a:ext cx="10067702" cy="720197"/>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Nội dung của tiếng nói được biểu diễn dưới dạng một </a:t>
            </a:r>
            <a:r>
              <a:rPr lang="vi-VN" sz="2400" b="1" spc="-1" dirty="0">
                <a:solidFill>
                  <a:srgbClr val="002060"/>
                </a:solidFill>
                <a:latin typeface="Times New Roman"/>
              </a:rPr>
              <a:t>dãy các ký hiệu ngữ âm.</a:t>
            </a:r>
          </a:p>
        </p:txBody>
      </p:sp>
      <p:sp>
        <p:nvSpPr>
          <p:cNvPr id="19" name="Rectangle 18"/>
          <p:cNvSpPr/>
          <p:nvPr/>
        </p:nvSpPr>
        <p:spPr>
          <a:xfrm>
            <a:off x="1162109" y="2970642"/>
            <a:ext cx="10067702" cy="1034129"/>
          </a:xfrm>
          <a:prstGeom prst="rect">
            <a:avLst/>
          </a:prstGeom>
        </p:spPr>
        <p:txBody>
          <a:bodyPr wrap="square">
            <a:spAutoFit/>
          </a:bodyPr>
          <a:lstStyle/>
          <a:p>
            <a:pPr marL="343080" indent="-342720">
              <a:lnSpc>
                <a:spcPct val="85000"/>
              </a:lnSpc>
              <a:buClr>
                <a:srgbClr val="374C81"/>
              </a:buClr>
              <a:buFont typeface="Wingdings" charset="2"/>
              <a:buChar char=""/>
            </a:pPr>
            <a:r>
              <a:rPr lang="vi-VN" sz="2400" spc="-1" dirty="0">
                <a:solidFill>
                  <a:srgbClr val="002060"/>
                </a:solidFill>
                <a:latin typeface="Times New Roman"/>
              </a:rPr>
              <a:t>Nhận dạng tiếng nói là một quá trình nhận thức. Thông tin về ngữ nghĩa  và suy </a:t>
            </a:r>
            <a:r>
              <a:rPr lang="vi-VN" sz="2400" spc="-1" noProof="1">
                <a:solidFill>
                  <a:srgbClr val="002060"/>
                </a:solidFill>
                <a:latin typeface="Times New Roman"/>
              </a:rPr>
              <a:t>đoán</a:t>
            </a:r>
            <a:r>
              <a:rPr lang="en-US" sz="2400" spc="-1" dirty="0">
                <a:solidFill>
                  <a:srgbClr val="002060"/>
                </a:solidFill>
                <a:latin typeface="Times New Roman"/>
              </a:rPr>
              <a:t> </a:t>
            </a:r>
            <a:r>
              <a:rPr lang="vi-VN" sz="2400" spc="-1" dirty="0">
                <a:solidFill>
                  <a:srgbClr val="002060"/>
                </a:solidFill>
                <a:latin typeface="Times New Roman"/>
              </a:rPr>
              <a:t>có giá trị trong quá trình nhận dạng tiếng nói, nhất là khi thông tin về âm học là không rõ ràng.</a:t>
            </a:r>
            <a:endParaRPr lang="en-US" sz="2400" spc="-1" dirty="0">
              <a:solidFill>
                <a:srgbClr val="002060"/>
              </a:solidFill>
            </a:endParaRPr>
          </a:p>
        </p:txBody>
      </p:sp>
      <p:sp>
        <p:nvSpPr>
          <p:cNvPr id="20" name="Rectangle 19"/>
          <p:cNvSpPr/>
          <p:nvPr/>
        </p:nvSpPr>
        <p:spPr>
          <a:xfrm>
            <a:off x="1117440" y="4083603"/>
            <a:ext cx="2584297" cy="406265"/>
          </a:xfrm>
          <a:prstGeom prst="rect">
            <a:avLst/>
          </a:prstGeom>
        </p:spPr>
        <p:txBody>
          <a:bodyPr wrap="none">
            <a:spAutoFit/>
          </a:bodyPr>
          <a:lstStyle/>
          <a:p>
            <a:pPr marL="360">
              <a:lnSpc>
                <a:spcPct val="85000"/>
              </a:lnSpc>
              <a:buClr>
                <a:srgbClr val="374C81"/>
              </a:buClr>
            </a:pPr>
            <a:r>
              <a:rPr lang="vi-VN" sz="2400" b="1" spc="-1" noProof="1">
                <a:solidFill>
                  <a:srgbClr val="002060"/>
                </a:solidFill>
                <a:latin typeface="Times New Roman"/>
              </a:rPr>
              <a:t>Các cách tiếp cận:</a:t>
            </a:r>
            <a:endParaRPr lang="vi-VN" sz="2400" b="1" spc="-1" noProof="1">
              <a:solidFill>
                <a:srgbClr val="002060"/>
              </a:solidFill>
            </a:endParaRPr>
          </a:p>
        </p:txBody>
      </p:sp>
    </p:spTree>
    <p:extLst>
      <p:ext uri="{BB962C8B-B14F-4D97-AF65-F5344CB8AC3E}">
        <p14:creationId xmlns:p14="http://schemas.microsoft.com/office/powerpoint/2010/main" val="2168194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49524" y="9265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71" name="CustomShape 3"/>
          <p:cNvSpPr/>
          <p:nvPr/>
        </p:nvSpPr>
        <p:spPr>
          <a:xfrm>
            <a:off x="1185884" y="3086832"/>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2" name="Rectangle 1"/>
          <p:cNvSpPr/>
          <p:nvPr/>
        </p:nvSpPr>
        <p:spPr>
          <a:xfrm>
            <a:off x="1334009" y="1992990"/>
            <a:ext cx="10124955" cy="1348061"/>
          </a:xfrm>
          <a:prstGeom prst="rect">
            <a:avLst/>
          </a:prstGeom>
        </p:spPr>
        <p:txBody>
          <a:bodyPr wrap="square">
            <a:spAutoFit/>
          </a:bodyPr>
          <a:lstStyle/>
          <a:p>
            <a:pPr marL="343080" indent="-342720" algn="just">
              <a:lnSpc>
                <a:spcPct val="85000"/>
              </a:lnSpc>
              <a:buClr>
                <a:srgbClr val="374C81"/>
              </a:buClr>
              <a:buFont typeface="Wingdings" charset="2"/>
              <a:buChar char=""/>
            </a:pPr>
            <a:r>
              <a:rPr lang="en-US" sz="2400" spc="-1" dirty="0">
                <a:solidFill>
                  <a:srgbClr val="002060"/>
                </a:solidFill>
                <a:latin typeface="Times New Roman"/>
              </a:rPr>
              <a:t>D</a:t>
            </a:r>
            <a:r>
              <a:rPr lang="vi-VN" sz="2400" spc="-1" dirty="0">
                <a:solidFill>
                  <a:srgbClr val="002060"/>
                </a:solidFill>
                <a:latin typeface="Times New Roman"/>
              </a:rPr>
              <a:t>ựa trên lý thuyết về Âm học-Ngữ âm học</a:t>
            </a:r>
            <a:r>
              <a:rPr lang="en-US" sz="2400" spc="-1" dirty="0">
                <a:solidFill>
                  <a:srgbClr val="002060"/>
                </a:solidFill>
                <a:latin typeface="Times New Roman"/>
              </a:rPr>
              <a:t>, </a:t>
            </a:r>
            <a:r>
              <a:rPr lang="vi-VN" sz="2400" spc="-1" dirty="0">
                <a:solidFill>
                  <a:srgbClr val="002060"/>
                </a:solidFill>
                <a:latin typeface="Times New Roman"/>
              </a:rPr>
              <a:t>cho</a:t>
            </a:r>
            <a:r>
              <a:rPr lang="en-US" sz="2400" spc="-1" dirty="0">
                <a:solidFill>
                  <a:srgbClr val="002060"/>
                </a:solidFill>
                <a:latin typeface="Times New Roman"/>
              </a:rPr>
              <a:t> </a:t>
            </a:r>
            <a:r>
              <a:rPr lang="vi-VN" sz="2400" spc="-1" dirty="0">
                <a:solidFill>
                  <a:srgbClr val="002060"/>
                </a:solidFill>
                <a:latin typeface="Times New Roman"/>
              </a:rPr>
              <a:t>biết có sự tồn tại của các đơn vị ngữ âm trong ngôn ngữ tiếng nói; các đơn vị ngữ âm</a:t>
            </a:r>
            <a:r>
              <a:rPr lang="en-US" sz="2400" spc="-1" dirty="0">
                <a:solidFill>
                  <a:srgbClr val="002060"/>
                </a:solidFill>
                <a:latin typeface="Times New Roman"/>
              </a:rPr>
              <a:t> </a:t>
            </a:r>
            <a:r>
              <a:rPr lang="vi-VN" sz="2400" spc="-1" dirty="0">
                <a:solidFill>
                  <a:srgbClr val="002060"/>
                </a:solidFill>
                <a:latin typeface="Times New Roman"/>
              </a:rPr>
              <a:t>được biểu diễn đặc trưng bởi một tập hợp những thuộc tính thể hiện trong tín hiệu âm</a:t>
            </a:r>
            <a:r>
              <a:rPr lang="en-US" sz="2400" spc="-1" dirty="0">
                <a:solidFill>
                  <a:srgbClr val="002060"/>
                </a:solidFill>
                <a:latin typeface="Times New Roman"/>
              </a:rPr>
              <a:t> </a:t>
            </a:r>
            <a:r>
              <a:rPr lang="vi-VN" sz="2400" spc="-1" dirty="0">
                <a:solidFill>
                  <a:srgbClr val="002060"/>
                </a:solidFill>
                <a:latin typeface="Times New Roman"/>
              </a:rPr>
              <a:t>thanh hay biểu diễn phổ theo thời gian. </a:t>
            </a:r>
            <a:endParaRPr lang="en-US" sz="2400" spc="-1" dirty="0">
              <a:solidFill>
                <a:srgbClr val="002060"/>
              </a:solidFill>
            </a:endParaRPr>
          </a:p>
        </p:txBody>
      </p:sp>
      <p:sp>
        <p:nvSpPr>
          <p:cNvPr id="7" name="Rectangle 6"/>
          <p:cNvSpPr/>
          <p:nvPr/>
        </p:nvSpPr>
        <p:spPr>
          <a:xfrm>
            <a:off x="1301924" y="3357473"/>
            <a:ext cx="10041000" cy="2616101"/>
          </a:xfrm>
          <a:prstGeom prst="rect">
            <a:avLst/>
          </a:prstGeom>
        </p:spPr>
        <p:txBody>
          <a:bodyPr wrap="square">
            <a:spAutoFit/>
          </a:bodyPr>
          <a:lstStyle/>
          <a:p>
            <a:pPr marL="343080" indent="-342720">
              <a:spcBef>
                <a:spcPts val="1200"/>
              </a:spcBef>
              <a:buClr>
                <a:srgbClr val="374C81"/>
              </a:buClr>
              <a:buFont typeface="Wingdings" charset="2"/>
              <a:buChar char=""/>
            </a:pPr>
            <a:r>
              <a:rPr lang="en-US" sz="2400" b="1" spc="-1" noProof="1">
                <a:solidFill>
                  <a:srgbClr val="002060"/>
                </a:solidFill>
                <a:latin typeface="Times New Roman"/>
              </a:rPr>
              <a:t>Cách tiếp cận này có 2 bước:</a:t>
            </a:r>
          </a:p>
          <a:p>
            <a:pPr marL="800280" lvl="1" indent="-342720">
              <a:spcBef>
                <a:spcPts val="1200"/>
              </a:spcBef>
              <a:buClr>
                <a:srgbClr val="374C81"/>
              </a:buClr>
              <a:buFont typeface="Wingdings" charset="2"/>
              <a:buChar char=""/>
            </a:pPr>
            <a:r>
              <a:rPr lang="vi-VN" sz="2400" spc="-1" noProof="1">
                <a:solidFill>
                  <a:srgbClr val="002060"/>
                </a:solidFill>
                <a:latin typeface="Times New Roman"/>
              </a:rPr>
              <a:t>Bước 1: phân đoạn và gán nhãn. Gán một hoặc nhiều nhãn ngữ âm cho</a:t>
            </a:r>
            <a:r>
              <a:rPr lang="en-US" sz="2400" spc="-1" noProof="1">
                <a:solidFill>
                  <a:srgbClr val="002060"/>
                </a:solidFill>
                <a:latin typeface="Times New Roman"/>
              </a:rPr>
              <a:t> </a:t>
            </a:r>
            <a:r>
              <a:rPr lang="vi-VN" sz="2400" spc="-1" noProof="1">
                <a:solidFill>
                  <a:srgbClr val="002060"/>
                </a:solidFill>
                <a:latin typeface="Times New Roman"/>
              </a:rPr>
              <a:t>mỗi vùng phân đoạn dựa theo các thuộc tính âm học. </a:t>
            </a:r>
            <a:endParaRPr lang="en-US" sz="2400" spc="-1" noProof="1">
              <a:solidFill>
                <a:srgbClr val="002060"/>
              </a:solidFill>
              <a:latin typeface="Times New Roman"/>
            </a:endParaRPr>
          </a:p>
          <a:p>
            <a:pPr marL="800280" lvl="1" indent="-342720">
              <a:spcBef>
                <a:spcPts val="1200"/>
              </a:spcBef>
              <a:buClr>
                <a:srgbClr val="374C81"/>
              </a:buClr>
              <a:buFont typeface="Wingdings" charset="2"/>
              <a:buChar char=""/>
            </a:pPr>
            <a:r>
              <a:rPr lang="vi-VN" sz="2400" spc="-1" dirty="0">
                <a:solidFill>
                  <a:srgbClr val="002060"/>
                </a:solidFill>
                <a:latin typeface="Times New Roman"/>
              </a:rPr>
              <a:t>Bước 2: nhận dạng tiếng nói. Cố gắng xác định một từ hợp lệ từ một chuỗi các nhãn ngữ âm thu được tử bước 1 dựa trên cơ sở các ràng buộc</a:t>
            </a:r>
            <a:r>
              <a:rPr lang="en-US" sz="2400" spc="-1" dirty="0">
                <a:solidFill>
                  <a:srgbClr val="002060"/>
                </a:solidFill>
                <a:latin typeface="Times New Roman"/>
              </a:rPr>
              <a:t> </a:t>
            </a:r>
            <a:r>
              <a:rPr lang="vi-VN" sz="2400" spc="-1" dirty="0">
                <a:solidFill>
                  <a:srgbClr val="002060"/>
                </a:solidFill>
                <a:latin typeface="Times New Roman"/>
              </a:rPr>
              <a:t>của tác vụ cần nhận dạng tiếng nói. </a:t>
            </a:r>
            <a:endParaRPr lang="en-US" sz="2400" spc="-1" dirty="0">
              <a:solidFill>
                <a:srgbClr val="002060"/>
              </a:solidFill>
              <a:latin typeface="Times New Roman"/>
            </a:endParaRPr>
          </a:p>
        </p:txBody>
      </p:sp>
      <p:sp>
        <p:nvSpPr>
          <p:cNvPr id="15" name="CustomShape 1"/>
          <p:cNvSpPr/>
          <p:nvPr/>
        </p:nvSpPr>
        <p:spPr>
          <a:xfrm>
            <a:off x="1301924" y="1184681"/>
            <a:ext cx="10157040" cy="73199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4.1. Tiếp cận âm học</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CF01F485-6BE8-4E4F-BA82-B3F0FF0490C5}"/>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1149524" y="9265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7" name="Rectangle 6"/>
          <p:cNvSpPr/>
          <p:nvPr/>
        </p:nvSpPr>
        <p:spPr>
          <a:xfrm>
            <a:off x="1417964" y="2174801"/>
            <a:ext cx="10041000" cy="1975926"/>
          </a:xfrm>
          <a:prstGeom prst="rect">
            <a:avLst/>
          </a:prstGeom>
        </p:spPr>
        <p:txBody>
          <a:bodyPr wrap="square">
            <a:spAutoFit/>
          </a:bodyPr>
          <a:lstStyle/>
          <a:p>
            <a:pPr marL="343080" indent="-342720">
              <a:lnSpc>
                <a:spcPct val="85000"/>
              </a:lnSpc>
              <a:buClr>
                <a:srgbClr val="374C81"/>
              </a:buClr>
              <a:buFont typeface="Wingdings" charset="2"/>
              <a:buChar char=""/>
            </a:pPr>
            <a:r>
              <a:rPr lang="vi-VN" sz="2400" b="1" spc="-1" noProof="1">
                <a:solidFill>
                  <a:srgbClr val="002060"/>
                </a:solidFill>
                <a:latin typeface="Times New Roman"/>
              </a:rPr>
              <a:t>Nhận xét:</a:t>
            </a:r>
          </a:p>
          <a:p>
            <a:pPr marL="800460" lvl="1" indent="-342900">
              <a:spcBef>
                <a:spcPts val="1200"/>
              </a:spcBef>
              <a:buClr>
                <a:srgbClr val="374C81"/>
              </a:buClr>
              <a:buFont typeface="Arial" panose="020B0604020202020204" pitchFamily="34" charset="0"/>
              <a:buChar char="•"/>
            </a:pPr>
            <a:r>
              <a:rPr lang="vi-VN" sz="2400" spc="-1" dirty="0">
                <a:solidFill>
                  <a:srgbClr val="002060"/>
                </a:solidFill>
                <a:latin typeface="Times New Roman"/>
              </a:rPr>
              <a:t>Người thiết kế phải </a:t>
            </a:r>
            <a:r>
              <a:rPr lang="vi-VN" sz="2400" b="1" spc="-1" dirty="0">
                <a:solidFill>
                  <a:srgbClr val="002060"/>
                </a:solidFill>
                <a:latin typeface="Times New Roman"/>
              </a:rPr>
              <a:t>có kiến thức khá sâu rộng về Âm học-Ngữ âm học</a:t>
            </a:r>
            <a:r>
              <a:rPr lang="vi-VN" sz="2400" spc="-1" dirty="0">
                <a:solidFill>
                  <a:srgbClr val="002060"/>
                </a:solidFill>
                <a:latin typeface="Times New Roman"/>
              </a:rPr>
              <a:t>. </a:t>
            </a:r>
            <a:endParaRPr lang="en-US" sz="2400" spc="-1" dirty="0">
              <a:solidFill>
                <a:srgbClr val="002060"/>
              </a:solidFill>
              <a:latin typeface="Times New Roman"/>
            </a:endParaRPr>
          </a:p>
          <a:p>
            <a:pPr marL="800460" lvl="1" indent="-342900">
              <a:spcBef>
                <a:spcPts val="1200"/>
              </a:spcBef>
              <a:buClr>
                <a:srgbClr val="374C81"/>
              </a:buClr>
              <a:buFont typeface="Arial" panose="020B0604020202020204" pitchFamily="34" charset="0"/>
              <a:buChar char="•"/>
            </a:pPr>
            <a:r>
              <a:rPr lang="vi-VN" sz="2400" spc="-1" dirty="0">
                <a:solidFill>
                  <a:srgbClr val="002060"/>
                </a:solidFill>
                <a:latin typeface="Times New Roman"/>
              </a:rPr>
              <a:t>Phân tích các khối ngữ âm </a:t>
            </a:r>
            <a:r>
              <a:rPr lang="vi-VN" sz="2400" b="1" spc="-1" dirty="0">
                <a:solidFill>
                  <a:srgbClr val="002060"/>
                </a:solidFill>
                <a:latin typeface="Times New Roman"/>
              </a:rPr>
              <a:t>mang tính trực giác, thiếu chính xác</a:t>
            </a:r>
            <a:r>
              <a:rPr lang="vi-VN" sz="2400" spc="-1" dirty="0">
                <a:solidFill>
                  <a:srgbClr val="002060"/>
                </a:solidFill>
                <a:latin typeface="Times New Roman"/>
              </a:rPr>
              <a:t>. </a:t>
            </a:r>
            <a:endParaRPr lang="en-US" sz="2400" spc="-1" dirty="0">
              <a:solidFill>
                <a:srgbClr val="002060"/>
              </a:solidFill>
              <a:latin typeface="Times New Roman"/>
            </a:endParaRPr>
          </a:p>
          <a:p>
            <a:pPr marL="800460" lvl="1" indent="-342900">
              <a:spcBef>
                <a:spcPts val="1200"/>
              </a:spcBef>
              <a:buClr>
                <a:srgbClr val="374C81"/>
              </a:buClr>
              <a:buFont typeface="Arial" panose="020B0604020202020204" pitchFamily="34" charset="0"/>
              <a:buChar char="•"/>
            </a:pPr>
            <a:r>
              <a:rPr lang="en-US" sz="2400" b="1" spc="-1" dirty="0">
                <a:solidFill>
                  <a:srgbClr val="002060"/>
                </a:solidFill>
                <a:latin typeface="Times New Roman"/>
              </a:rPr>
              <a:t>K</a:t>
            </a:r>
            <a:r>
              <a:rPr lang="vi-VN" sz="2400" b="1" spc="-1" dirty="0">
                <a:solidFill>
                  <a:srgbClr val="002060"/>
                </a:solidFill>
                <a:latin typeface="Times New Roman"/>
              </a:rPr>
              <a:t>hông tối ưu </a:t>
            </a:r>
            <a:r>
              <a:rPr lang="vi-VN" sz="2400" spc="-1" dirty="0">
                <a:solidFill>
                  <a:srgbClr val="002060"/>
                </a:solidFill>
                <a:latin typeface="Times New Roman"/>
              </a:rPr>
              <a:t>do khó sử dụng các công cụ toán học để phân tích</a:t>
            </a:r>
            <a:r>
              <a:rPr lang="en-US" sz="2400" spc="-1" dirty="0">
                <a:solidFill>
                  <a:srgbClr val="002060"/>
                </a:solidFill>
                <a:latin typeface="Times New Roman"/>
              </a:rPr>
              <a:t>.</a:t>
            </a:r>
          </a:p>
        </p:txBody>
      </p:sp>
      <p:sp>
        <p:nvSpPr>
          <p:cNvPr id="13" name="Rectangle 12"/>
          <p:cNvSpPr/>
          <p:nvPr/>
        </p:nvSpPr>
        <p:spPr>
          <a:xfrm>
            <a:off x="1242770" y="4408857"/>
            <a:ext cx="10391388" cy="830997"/>
          </a:xfrm>
          <a:prstGeom prst="rect">
            <a:avLst/>
          </a:prstGeom>
        </p:spPr>
        <p:txBody>
          <a:bodyPr wrap="square">
            <a:spAutoFit/>
          </a:bodyPr>
          <a:lstStyle/>
          <a:p>
            <a:pPr marL="360">
              <a:spcBef>
                <a:spcPts val="1200"/>
              </a:spcBef>
              <a:buClr>
                <a:srgbClr val="374C81"/>
              </a:buClr>
            </a:pPr>
            <a:r>
              <a:rPr lang="en-US" sz="2400" spc="-1" dirty="0">
                <a:solidFill>
                  <a:srgbClr val="002060"/>
                </a:solidFill>
                <a:latin typeface="Times New Roman"/>
                <a:sym typeface="Wingdings" panose="05000000000000000000" pitchFamily="2" charset="2"/>
              </a:rPr>
              <a:t> </a:t>
            </a:r>
            <a:r>
              <a:rPr lang="en-US" sz="2400" spc="-1" dirty="0">
                <a:solidFill>
                  <a:srgbClr val="002060"/>
                </a:solidFill>
                <a:latin typeface="Times New Roman"/>
              </a:rPr>
              <a:t>K</a:t>
            </a:r>
            <a:r>
              <a:rPr lang="vi-VN" sz="2400" spc="-1" dirty="0">
                <a:solidFill>
                  <a:srgbClr val="002060"/>
                </a:solidFill>
                <a:latin typeface="Times New Roman"/>
              </a:rPr>
              <a:t>ết quả của hướng tiếp cận này còn thấp vì trong thực tế, các đặc trưng âm học có sự biến động rất lớn.</a:t>
            </a:r>
            <a:endParaRPr lang="en-US" sz="2400" spc="-1" dirty="0">
              <a:solidFill>
                <a:srgbClr val="002060"/>
              </a:solidFill>
            </a:endParaRPr>
          </a:p>
        </p:txBody>
      </p:sp>
      <p:sp>
        <p:nvSpPr>
          <p:cNvPr id="15" name="CustomShape 1"/>
          <p:cNvSpPr/>
          <p:nvPr/>
        </p:nvSpPr>
        <p:spPr>
          <a:xfrm>
            <a:off x="1301924" y="1184681"/>
            <a:ext cx="10157040" cy="73199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4.1. Tiếp cận âm học</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CF01F485-6BE8-4E4F-BA82-B3F0FF0490C5}"/>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Tree>
    <p:extLst>
      <p:ext uri="{BB962C8B-B14F-4D97-AF65-F5344CB8AC3E}">
        <p14:creationId xmlns:p14="http://schemas.microsoft.com/office/powerpoint/2010/main" val="397275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3"/>
          <p:cNvSpPr/>
          <p:nvPr/>
        </p:nvSpPr>
        <p:spPr>
          <a:xfrm>
            <a:off x="1217968" y="4214929"/>
            <a:ext cx="10157040" cy="1163197"/>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dirty="0">
              <a:solidFill>
                <a:srgbClr val="002060"/>
              </a:solidFill>
            </a:endParaRPr>
          </a:p>
        </p:txBody>
      </p:sp>
      <p:sp>
        <p:nvSpPr>
          <p:cNvPr id="372" name="CustomShape 4"/>
          <p:cNvSpPr/>
          <p:nvPr/>
        </p:nvSpPr>
        <p:spPr>
          <a:xfrm>
            <a:off x="1217968" y="5788209"/>
            <a:ext cx="10157040" cy="548280"/>
          </a:xfrm>
          <a:prstGeom prst="rect">
            <a:avLst/>
          </a:prstGeom>
          <a:noFill/>
          <a:ln>
            <a:noFill/>
          </a:ln>
        </p:spPr>
        <p:style>
          <a:lnRef idx="0">
            <a:scrgbClr r="0" g="0" b="0"/>
          </a:lnRef>
          <a:fillRef idx="0">
            <a:scrgbClr r="0" g="0" b="0"/>
          </a:fillRef>
          <a:effectRef idx="0">
            <a:scrgbClr r="0" g="0" b="0"/>
          </a:effectRef>
          <a:fontRef idx="minor"/>
        </p:style>
      </p:sp>
      <p:sp>
        <p:nvSpPr>
          <p:cNvPr id="15" name="CustomShape 1"/>
          <p:cNvSpPr/>
          <p:nvPr/>
        </p:nvSpPr>
        <p:spPr>
          <a:xfrm>
            <a:off x="1334008" y="2207049"/>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endParaRPr lang="en-US" sz="3600" b="0" strike="noStrike" spc="-1" dirty="0">
              <a:solidFill>
                <a:srgbClr val="002060"/>
              </a:solidFill>
              <a:latin typeface="Arial"/>
            </a:endParaRPr>
          </a:p>
        </p:txBody>
      </p:sp>
      <p:sp>
        <p:nvSpPr>
          <p:cNvPr id="3" name="CustomShape 1">
            <a:extLst>
              <a:ext uri="{FF2B5EF4-FFF2-40B4-BE49-F238E27FC236}">
                <a16:creationId xmlns:a16="http://schemas.microsoft.com/office/drawing/2014/main" id="{044CB542-B762-4B7A-A924-0C7EC2A6D8B6}"/>
              </a:ext>
            </a:extLst>
          </p:cNvPr>
          <p:cNvSpPr/>
          <p:nvPr/>
        </p:nvSpPr>
        <p:spPr>
          <a:xfrm>
            <a:off x="1301924" y="1078951"/>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trike="noStrike" spc="-1" noProof="1">
                <a:solidFill>
                  <a:srgbClr val="0070C0"/>
                </a:solidFill>
                <a:latin typeface="Times New Roman"/>
              </a:rPr>
              <a:t>4.2. Tiếp cận </a:t>
            </a:r>
            <a:r>
              <a:rPr lang="vi-VN" sz="3600" b="1" spc="-1" noProof="1">
                <a:solidFill>
                  <a:srgbClr val="0070C0"/>
                </a:solidFill>
                <a:latin typeface="Times New Roman"/>
              </a:rPr>
              <a:t>n</a:t>
            </a:r>
            <a:r>
              <a:rPr lang="vi-VN" sz="3600" b="1" strike="noStrike" spc="-1" noProof="1">
                <a:solidFill>
                  <a:srgbClr val="0070C0"/>
                </a:solidFill>
                <a:latin typeface="Times New Roman"/>
              </a:rPr>
              <a:t>hận dạng mẫu thống kê</a:t>
            </a:r>
            <a:endParaRPr lang="vi-VN" sz="3600" b="0" strike="noStrike" spc="-1" noProof="1">
              <a:solidFill>
                <a:srgbClr val="0070C0"/>
              </a:solidFill>
              <a:latin typeface="Arial"/>
            </a:endParaRPr>
          </a:p>
        </p:txBody>
      </p:sp>
      <p:sp>
        <p:nvSpPr>
          <p:cNvPr id="4" name="CustomShape 1">
            <a:extLst>
              <a:ext uri="{FF2B5EF4-FFF2-40B4-BE49-F238E27FC236}">
                <a16:creationId xmlns:a16="http://schemas.microsoft.com/office/drawing/2014/main" id="{196377FA-763B-44FA-9EE9-A2C0C9175AF1}"/>
              </a:ext>
            </a:extLst>
          </p:cNvPr>
          <p:cNvSpPr/>
          <p:nvPr/>
        </p:nvSpPr>
        <p:spPr>
          <a:xfrm>
            <a:off x="1117440" y="76320"/>
            <a:ext cx="10157040" cy="83772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nchor="b">
            <a:normAutofit/>
          </a:bodyPr>
          <a:lstStyle/>
          <a:p>
            <a:pPr>
              <a:lnSpc>
                <a:spcPct val="85000"/>
              </a:lnSpc>
            </a:pPr>
            <a:r>
              <a:rPr lang="vi-VN" sz="3600" b="1" spc="-1" noProof="1">
                <a:solidFill>
                  <a:srgbClr val="002060"/>
                </a:solidFill>
                <a:latin typeface="Times New Roman"/>
              </a:rPr>
              <a:t>4. Cách tiếp cận dự kiến</a:t>
            </a:r>
            <a:endParaRPr lang="vi-VN" sz="3600" spc="-1" noProof="1">
              <a:solidFill>
                <a:srgbClr val="002060"/>
              </a:solidFill>
            </a:endParaRPr>
          </a:p>
        </p:txBody>
      </p:sp>
      <p:sp>
        <p:nvSpPr>
          <p:cNvPr id="5" name="Rectangle 4">
            <a:extLst>
              <a:ext uri="{FF2B5EF4-FFF2-40B4-BE49-F238E27FC236}">
                <a16:creationId xmlns:a16="http://schemas.microsoft.com/office/drawing/2014/main" id="{FD7FEB82-2DA9-4009-B0C4-53DE047915C5}"/>
              </a:ext>
            </a:extLst>
          </p:cNvPr>
          <p:cNvSpPr/>
          <p:nvPr/>
        </p:nvSpPr>
        <p:spPr>
          <a:xfrm>
            <a:off x="1334008" y="1961095"/>
            <a:ext cx="9855360" cy="720197"/>
          </a:xfrm>
          <a:prstGeom prst="rect">
            <a:avLst/>
          </a:prstGeom>
        </p:spPr>
        <p:txBody>
          <a:bodyPr wrap="square">
            <a:spAutoFit/>
          </a:bodyPr>
          <a:lstStyle/>
          <a:p>
            <a:pPr marL="343080" indent="-342720">
              <a:lnSpc>
                <a:spcPct val="85000"/>
              </a:lnSpc>
              <a:buClr>
                <a:srgbClr val="374C81"/>
              </a:buClr>
              <a:buFont typeface="Wingdings" charset="2"/>
              <a:buChar char=""/>
            </a:pPr>
            <a:r>
              <a:rPr lang="en-US" sz="2400" spc="-1" dirty="0">
                <a:solidFill>
                  <a:srgbClr val="002060"/>
                </a:solidFill>
                <a:latin typeface="Times New Roman"/>
              </a:rPr>
              <a:t>S</a:t>
            </a:r>
            <a:r>
              <a:rPr lang="vi-VN" sz="2400" spc="-1" dirty="0">
                <a:solidFill>
                  <a:srgbClr val="002060"/>
                </a:solidFill>
                <a:latin typeface="Times New Roman"/>
              </a:rPr>
              <a:t>ử dụng trực tiếp các mẫu tiếng nói mà không cần xác định đặc trưng và</a:t>
            </a:r>
            <a:r>
              <a:rPr lang="en-US" sz="2400" spc="-1" dirty="0">
                <a:solidFill>
                  <a:srgbClr val="002060"/>
                </a:solidFill>
                <a:latin typeface="Times New Roman"/>
              </a:rPr>
              <a:t> </a:t>
            </a:r>
            <a:r>
              <a:rPr lang="vi-VN" sz="2400" spc="-1" dirty="0">
                <a:solidFill>
                  <a:srgbClr val="002060"/>
                </a:solidFill>
                <a:latin typeface="Times New Roman"/>
              </a:rPr>
              <a:t>không cần phân đoạn tín hiệu.</a:t>
            </a:r>
            <a:r>
              <a:rPr lang="en-US" sz="2400" spc="-1" dirty="0">
                <a:solidFill>
                  <a:srgbClr val="002060"/>
                </a:solidFill>
                <a:latin typeface="Times New Roman"/>
              </a:rPr>
              <a:t> </a:t>
            </a:r>
          </a:p>
        </p:txBody>
      </p:sp>
      <p:sp>
        <p:nvSpPr>
          <p:cNvPr id="6" name="Rectangle 5">
            <a:extLst>
              <a:ext uri="{FF2B5EF4-FFF2-40B4-BE49-F238E27FC236}">
                <a16:creationId xmlns:a16="http://schemas.microsoft.com/office/drawing/2014/main" id="{13F42C6E-8BCB-4435-916E-1789AFAB58C6}"/>
              </a:ext>
            </a:extLst>
          </p:cNvPr>
          <p:cNvSpPr/>
          <p:nvPr/>
        </p:nvSpPr>
        <p:spPr>
          <a:xfrm>
            <a:off x="1301924" y="3294725"/>
            <a:ext cx="9855360" cy="1646605"/>
          </a:xfrm>
          <a:prstGeom prst="rect">
            <a:avLst/>
          </a:prstGeom>
        </p:spPr>
        <p:txBody>
          <a:bodyPr wrap="square">
            <a:spAutoFit/>
          </a:bodyPr>
          <a:lstStyle/>
          <a:p>
            <a:pPr marL="800460" lvl="1" indent="-342900" algn="just">
              <a:spcBef>
                <a:spcPts val="600"/>
              </a:spcBef>
              <a:buClr>
                <a:srgbClr val="374C81"/>
              </a:buClr>
              <a:buFont typeface="Courier New" panose="02070309020205020404" pitchFamily="49" charset="0"/>
              <a:buChar char="o"/>
            </a:pPr>
            <a:r>
              <a:rPr lang="vi-VN" sz="2400" b="1" spc="-1" dirty="0">
                <a:solidFill>
                  <a:srgbClr val="002060"/>
                </a:solidFill>
                <a:latin typeface="Times New Roman"/>
              </a:rPr>
              <a:t>Bước 1:</a:t>
            </a:r>
            <a:r>
              <a:rPr lang="vi-VN" sz="2400" spc="-1" dirty="0">
                <a:solidFill>
                  <a:srgbClr val="002060"/>
                </a:solidFill>
                <a:latin typeface="Times New Roman"/>
              </a:rPr>
              <a:t> tích lũy các mẫu tiếng nói: Sử dụng </a:t>
            </a:r>
            <a:r>
              <a:rPr lang="vi-VN" sz="2400" spc="-1" noProof="1">
                <a:solidFill>
                  <a:srgbClr val="002060"/>
                </a:solidFill>
                <a:latin typeface="Times New Roman"/>
              </a:rPr>
              <a:t>cơ sở dữ liệu mẫu</a:t>
            </a:r>
            <a:r>
              <a:rPr lang="vi-VN" sz="2400" spc="-1" dirty="0">
                <a:solidFill>
                  <a:srgbClr val="002060"/>
                </a:solidFill>
                <a:latin typeface="Times New Roman"/>
              </a:rPr>
              <a:t> tiếng nói để đào tạo các mẫu tiếng nói đặc </a:t>
            </a:r>
            <a:r>
              <a:rPr lang="vi-VN" sz="2400" spc="-1" noProof="1">
                <a:solidFill>
                  <a:srgbClr val="002060"/>
                </a:solidFill>
                <a:latin typeface="Times New Roman"/>
              </a:rPr>
              <a:t>trưng</a:t>
            </a:r>
            <a:r>
              <a:rPr lang="en-US" sz="2400" spc="-1" dirty="0">
                <a:solidFill>
                  <a:srgbClr val="002060"/>
                </a:solidFill>
                <a:latin typeface="Times New Roman"/>
              </a:rPr>
              <a:t>.</a:t>
            </a:r>
          </a:p>
          <a:p>
            <a:pPr marL="800460" lvl="1" indent="-342900" algn="just">
              <a:spcBef>
                <a:spcPts val="600"/>
              </a:spcBef>
              <a:buClr>
                <a:srgbClr val="374C81"/>
              </a:buClr>
              <a:buFont typeface="Courier New" panose="02070309020205020404" pitchFamily="49" charset="0"/>
              <a:buChar char="o"/>
            </a:pPr>
            <a:r>
              <a:rPr lang="vi-VN" sz="2400" b="1" spc="-1" dirty="0">
                <a:solidFill>
                  <a:srgbClr val="002060"/>
                </a:solidFill>
                <a:latin typeface="Times New Roman"/>
              </a:rPr>
              <a:t>Bước 2:</a:t>
            </a:r>
            <a:r>
              <a:rPr lang="vi-VN" sz="2400" spc="-1" dirty="0">
                <a:solidFill>
                  <a:srgbClr val="002060"/>
                </a:solidFill>
                <a:latin typeface="Times New Roman"/>
              </a:rPr>
              <a:t> nhận dạng mẫu: đối </a:t>
            </a:r>
            <a:r>
              <a:rPr lang="vi-VN" sz="2400" spc="-1" noProof="1">
                <a:solidFill>
                  <a:srgbClr val="002060"/>
                </a:solidFill>
                <a:latin typeface="Times New Roman"/>
              </a:rPr>
              <a:t>chiếu</a:t>
            </a:r>
            <a:r>
              <a:rPr lang="vi-VN" sz="2400" spc="-1" dirty="0">
                <a:solidFill>
                  <a:srgbClr val="002060"/>
                </a:solidFill>
                <a:latin typeface="Times New Roman"/>
              </a:rPr>
              <a:t> mẫu tiếng</a:t>
            </a:r>
            <a:r>
              <a:rPr lang="en-US" sz="2400" spc="-1" dirty="0">
                <a:solidFill>
                  <a:srgbClr val="002060"/>
                </a:solidFill>
                <a:latin typeface="Times New Roman"/>
              </a:rPr>
              <a:t> </a:t>
            </a:r>
            <a:r>
              <a:rPr lang="vi-VN" sz="2400" spc="-1" noProof="1">
                <a:solidFill>
                  <a:srgbClr val="002060"/>
                </a:solidFill>
                <a:latin typeface="Times New Roman"/>
              </a:rPr>
              <a:t>nói</a:t>
            </a:r>
            <a:r>
              <a:rPr lang="vi-VN" sz="2400" spc="-1" dirty="0">
                <a:solidFill>
                  <a:srgbClr val="002060"/>
                </a:solidFill>
                <a:latin typeface="Times New Roman"/>
              </a:rPr>
              <a:t> </a:t>
            </a:r>
            <a:r>
              <a:rPr lang="vi-VN" sz="2400" spc="-1" noProof="1">
                <a:solidFill>
                  <a:srgbClr val="002060"/>
                </a:solidFill>
                <a:latin typeface="Times New Roman"/>
              </a:rPr>
              <a:t>cần</a:t>
            </a:r>
            <a:r>
              <a:rPr lang="en-US" sz="2400" spc="-1" dirty="0">
                <a:solidFill>
                  <a:srgbClr val="002060"/>
                </a:solidFill>
                <a:latin typeface="Times New Roman"/>
              </a:rPr>
              <a:t> </a:t>
            </a:r>
            <a:r>
              <a:rPr lang="vi-VN" sz="2400" spc="-1" noProof="1">
                <a:solidFill>
                  <a:srgbClr val="002060"/>
                </a:solidFill>
                <a:latin typeface="Times New Roman"/>
              </a:rPr>
              <a:t>nhận dạng </a:t>
            </a:r>
            <a:r>
              <a:rPr lang="vi-VN" sz="2400" spc="-1" dirty="0">
                <a:solidFill>
                  <a:srgbClr val="002060"/>
                </a:solidFill>
                <a:latin typeface="Times New Roman"/>
              </a:rPr>
              <a:t>với các mẫu</a:t>
            </a:r>
            <a:r>
              <a:rPr lang="en-US" sz="2400" spc="-1" dirty="0">
                <a:solidFill>
                  <a:srgbClr val="002060"/>
                </a:solidFill>
                <a:latin typeface="Times New Roman"/>
              </a:rPr>
              <a:t> </a:t>
            </a:r>
            <a:r>
              <a:rPr lang="vi-VN" sz="2400" spc="-1" dirty="0">
                <a:solidFill>
                  <a:srgbClr val="002060"/>
                </a:solidFill>
                <a:latin typeface="Times New Roman"/>
              </a:rPr>
              <a:t>đặc</a:t>
            </a:r>
            <a:r>
              <a:rPr lang="en-US" sz="2400" spc="-1" dirty="0">
                <a:solidFill>
                  <a:srgbClr val="002060"/>
                </a:solidFill>
                <a:latin typeface="Times New Roman"/>
              </a:rPr>
              <a:t> </a:t>
            </a:r>
            <a:r>
              <a:rPr lang="vi-VN" sz="2400" spc="-1" dirty="0">
                <a:solidFill>
                  <a:srgbClr val="002060"/>
                </a:solidFill>
                <a:latin typeface="Times New Roman"/>
              </a:rPr>
              <a:t>trưng để ra quyết định.</a:t>
            </a:r>
            <a:endParaRPr lang="en-US" sz="2400" spc="-1" dirty="0">
              <a:solidFill>
                <a:srgbClr val="002060"/>
              </a:solidFill>
            </a:endParaRPr>
          </a:p>
        </p:txBody>
      </p:sp>
      <p:sp>
        <p:nvSpPr>
          <p:cNvPr id="16" name="Rectangle 15">
            <a:extLst>
              <a:ext uri="{FF2B5EF4-FFF2-40B4-BE49-F238E27FC236}">
                <a16:creationId xmlns:a16="http://schemas.microsoft.com/office/drawing/2014/main" id="{DDC4F566-E5C9-4984-8234-969A95BC2A7F}"/>
              </a:ext>
            </a:extLst>
          </p:cNvPr>
          <p:cNvSpPr/>
          <p:nvPr/>
        </p:nvSpPr>
        <p:spPr>
          <a:xfrm>
            <a:off x="1334007" y="5217560"/>
            <a:ext cx="9855361" cy="1034129"/>
          </a:xfrm>
          <a:prstGeom prst="rect">
            <a:avLst/>
          </a:prstGeom>
        </p:spPr>
        <p:txBody>
          <a:bodyPr wrap="square">
            <a:spAutoFit/>
          </a:bodyPr>
          <a:lstStyle/>
          <a:p>
            <a:pPr marL="360">
              <a:lnSpc>
                <a:spcPct val="85000"/>
              </a:lnSpc>
              <a:buClr>
                <a:srgbClr val="374C81"/>
              </a:buClr>
            </a:pPr>
            <a:r>
              <a:rPr lang="en-US" sz="2400" spc="-1" dirty="0">
                <a:solidFill>
                  <a:srgbClr val="002060"/>
                </a:solidFill>
                <a:latin typeface="Times New Roman"/>
                <a:sym typeface="Wingdings" panose="05000000000000000000" pitchFamily="2" charset="2"/>
              </a:rPr>
              <a:t> C</a:t>
            </a:r>
            <a:r>
              <a:rPr lang="vi-VN" sz="2400" spc="-1" dirty="0">
                <a:solidFill>
                  <a:srgbClr val="002060"/>
                </a:solidFill>
                <a:latin typeface="Times New Roman"/>
              </a:rPr>
              <a:t>ơ sở dữ liệu </a:t>
            </a:r>
            <a:r>
              <a:rPr lang="vi-VN" sz="2400" spc="-1" dirty="0" smtClean="0">
                <a:solidFill>
                  <a:srgbClr val="002060"/>
                </a:solidFill>
                <a:latin typeface="Times New Roman"/>
              </a:rPr>
              <a:t>tiếng </a:t>
            </a:r>
            <a:r>
              <a:rPr lang="vi-VN" sz="2400" spc="-1" dirty="0">
                <a:solidFill>
                  <a:srgbClr val="002060"/>
                </a:solidFill>
                <a:latin typeface="Times New Roman"/>
              </a:rPr>
              <a:t>nói cho đào tạo có đủ các mẫu cần nhận dạng </a:t>
            </a:r>
            <a:r>
              <a:rPr lang="en-US" sz="2400" spc="-1" dirty="0">
                <a:solidFill>
                  <a:srgbClr val="002060"/>
                </a:solidFill>
                <a:latin typeface="Times New Roman"/>
                <a:sym typeface="Wingdings" panose="05000000000000000000" pitchFamily="2" charset="2"/>
              </a:rPr>
              <a:t> </a:t>
            </a:r>
            <a:r>
              <a:rPr lang="vi-VN" sz="2400" spc="-1" dirty="0" smtClean="0">
                <a:solidFill>
                  <a:srgbClr val="002060"/>
                </a:solidFill>
                <a:latin typeface="Times New Roman"/>
              </a:rPr>
              <a:t>quá trình đào tạo có thể xác định chính xác các đặc tính âm</a:t>
            </a:r>
            <a:r>
              <a:rPr lang="en-US" sz="2400" spc="-1" dirty="0" smtClean="0">
                <a:solidFill>
                  <a:srgbClr val="002060"/>
                </a:solidFill>
                <a:latin typeface="Times New Roman"/>
              </a:rPr>
              <a:t> </a:t>
            </a:r>
            <a:r>
              <a:rPr lang="vi-VN" sz="2400" spc="-1" dirty="0" smtClean="0">
                <a:solidFill>
                  <a:srgbClr val="002060"/>
                </a:solidFill>
                <a:latin typeface="Times New Roman"/>
              </a:rPr>
              <a:t>học của mẫu</a:t>
            </a:r>
            <a:r>
              <a:rPr lang="en-US" sz="2400" spc="-1" dirty="0" smtClean="0">
                <a:solidFill>
                  <a:srgbClr val="002060"/>
                </a:solidFill>
                <a:latin typeface="Times New Roman"/>
              </a:rPr>
              <a:t> </a:t>
            </a:r>
            <a:r>
              <a:rPr lang="en-US" sz="2400" spc="-1" dirty="0">
                <a:solidFill>
                  <a:srgbClr val="002060"/>
                </a:solidFill>
                <a:latin typeface="Times New Roman"/>
                <a:sym typeface="Wingdings" panose="05000000000000000000" pitchFamily="2" charset="2"/>
              </a:rPr>
              <a:t></a:t>
            </a:r>
            <a:r>
              <a:rPr lang="vi-VN" sz="2400" spc="-1" noProof="1">
                <a:solidFill>
                  <a:srgbClr val="002060"/>
                </a:solidFill>
                <a:latin typeface="Times New Roman"/>
                <a:sym typeface="Wingdings" panose="05000000000000000000" pitchFamily="2" charset="2"/>
              </a:rPr>
              <a:t>tăng độ chính xác cho mô hình.</a:t>
            </a:r>
            <a:endParaRPr lang="vi-VN" sz="2400" spc="-1" noProof="1">
              <a:solidFill>
                <a:srgbClr val="002060"/>
              </a:solidFill>
            </a:endParaRPr>
          </a:p>
        </p:txBody>
      </p:sp>
      <p:sp>
        <p:nvSpPr>
          <p:cNvPr id="24" name="Rectangle 23">
            <a:extLst>
              <a:ext uri="{FF2B5EF4-FFF2-40B4-BE49-F238E27FC236}">
                <a16:creationId xmlns:a16="http://schemas.microsoft.com/office/drawing/2014/main" id="{79492289-567F-4734-B5B5-7BB8E1FA231B}"/>
              </a:ext>
            </a:extLst>
          </p:cNvPr>
          <p:cNvSpPr/>
          <p:nvPr/>
        </p:nvSpPr>
        <p:spPr>
          <a:xfrm>
            <a:off x="1334007" y="2856656"/>
            <a:ext cx="9855360" cy="406265"/>
          </a:xfrm>
          <a:prstGeom prst="rect">
            <a:avLst/>
          </a:prstGeom>
        </p:spPr>
        <p:txBody>
          <a:bodyPr wrap="square">
            <a:spAutoFit/>
          </a:bodyPr>
          <a:lstStyle/>
          <a:p>
            <a:pPr marL="343080" indent="-342720">
              <a:lnSpc>
                <a:spcPct val="85000"/>
              </a:lnSpc>
              <a:buClr>
                <a:srgbClr val="374C81"/>
              </a:buClr>
              <a:buFont typeface="Wingdings" charset="2"/>
              <a:buChar char=""/>
            </a:pPr>
            <a:r>
              <a:rPr lang="vi-VN" sz="2400" b="1" spc="-1" dirty="0">
                <a:solidFill>
                  <a:srgbClr val="002060"/>
                </a:solidFill>
                <a:latin typeface="Times New Roman"/>
              </a:rPr>
              <a:t>Phương pháp này có 2 bước</a:t>
            </a:r>
            <a:r>
              <a:rPr lang="vi-VN" sz="2400" spc="-1" dirty="0">
                <a:solidFill>
                  <a:srgbClr val="002060"/>
                </a:solidFill>
                <a:latin typeface="Times New Roman"/>
              </a:rPr>
              <a:t>: </a:t>
            </a:r>
            <a:endParaRPr lang="en-US" sz="2400" spc="-1" dirty="0">
              <a:solidFill>
                <a:srgbClr val="002060"/>
              </a:solidFill>
            </a:endParaRPr>
          </a:p>
        </p:txBody>
      </p:sp>
    </p:spTree>
    <p:extLst>
      <p:ext uri="{BB962C8B-B14F-4D97-AF65-F5344CB8AC3E}">
        <p14:creationId xmlns:p14="http://schemas.microsoft.com/office/powerpoint/2010/main" val="235284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p15="http://schemas.microsoft.com/office/powerpoint/2012/main">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tf02787940_win32</Template>
  <TotalTime>1790</TotalTime>
  <Words>2834</Words>
  <Application>Microsoft Office PowerPoint</Application>
  <PresentationFormat>Custom</PresentationFormat>
  <Paragraphs>252</Paragraphs>
  <Slides>25</Slides>
  <Notes>25</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25</vt:i4>
      </vt:variant>
    </vt:vector>
  </HeadingPairs>
  <TitlesOfParts>
    <vt:vector size="40" baseType="lpstr">
      <vt:lpstr>Arial</vt:lpstr>
      <vt:lpstr>Cambria Math</vt:lpstr>
      <vt:lpstr>Century Gothic</vt:lpstr>
      <vt:lpstr>Courier New</vt:lpstr>
      <vt:lpstr>DejaVu Sans</vt:lpstr>
      <vt:lpstr>Muli</vt:lpstr>
      <vt:lpstr>StarSymbol</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MÔ HÌNH DỊCH MÁY TỪ TIẾNG ANH SANG TIẾNG VIỆT </dc:title>
  <dc:subject/>
  <dc:creator>TRẦN NGỌC QUANG</dc:creator>
  <dc:description/>
  <cp:lastModifiedBy>PC</cp:lastModifiedBy>
  <cp:revision>86</cp:revision>
  <dcterms:created xsi:type="dcterms:W3CDTF">2020-09-25T02:01:08Z</dcterms:created>
  <dcterms:modified xsi:type="dcterms:W3CDTF">2020-10-07T01:05:54Z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ampaignTags">
    <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HiddenSlides">
    <vt:i4>0</vt:i4>
  </property>
  <property fmtid="{D5CDD505-2E9C-101B-9397-08002B2CF9AE}" pid="7" name="HyperlinksChanged">
    <vt:bool>false</vt:bool>
  </property>
  <property fmtid="{D5CDD505-2E9C-101B-9397-08002B2CF9AE}" pid="8" name="InternalTags">
    <vt:lpwstr/>
  </property>
  <property fmtid="{D5CDD505-2E9C-101B-9397-08002B2CF9AE}" pid="9" name="LinksUpToDate">
    <vt:bool>false</vt:bool>
  </property>
  <property fmtid="{D5CDD505-2E9C-101B-9397-08002B2CF9AE}" pid="10" name="LocalizationTags">
    <vt:lpwstr/>
  </property>
  <property fmtid="{D5CDD505-2E9C-101B-9397-08002B2CF9AE}" pid="11" name="MMClips">
    <vt:i4>0</vt:i4>
  </property>
  <property fmtid="{D5CDD505-2E9C-101B-9397-08002B2CF9AE}" pid="12" name="Notes">
    <vt:i4>15</vt:i4>
  </property>
  <property fmtid="{D5CDD505-2E9C-101B-9397-08002B2CF9AE}" pid="13" name="PresentationFormat">
    <vt:lpwstr>Custom</vt:lpwstr>
  </property>
  <property fmtid="{D5CDD505-2E9C-101B-9397-08002B2CF9AE}" pid="14" name="ScaleCrop">
    <vt:bool>false</vt:bool>
  </property>
  <property fmtid="{D5CDD505-2E9C-101B-9397-08002B2CF9AE}" pid="15" name="ScenarioTags">
    <vt:lpwstr/>
  </property>
  <property fmtid="{D5CDD505-2E9C-101B-9397-08002B2CF9AE}" pid="16" name="ShareDoc">
    <vt:bool>false</vt:bool>
  </property>
  <property fmtid="{D5CDD505-2E9C-101B-9397-08002B2CF9AE}" pid="17" name="Slides">
    <vt:i4>15</vt:i4>
  </property>
</Properties>
</file>