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88" r:id="rId7"/>
    <p:sldId id="289" r:id="rId8"/>
    <p:sldId id="290" r:id="rId9"/>
    <p:sldId id="291" r:id="rId10"/>
    <p:sldId id="292" r:id="rId11"/>
    <p:sldId id="293" r:id="rId12"/>
    <p:sldId id="284" r:id="rId13"/>
    <p:sldId id="285" r:id="rId14"/>
    <p:sldId id="28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FE"/>
    <a:srgbClr val="E8EDFE"/>
    <a:srgbClr val="E2E9FE"/>
    <a:srgbClr val="C4D1FC"/>
    <a:srgbClr val="BDDEFF"/>
    <a:srgbClr val="99CCFF"/>
    <a:srgbClr val="FAA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9" autoAdjust="0"/>
    <p:restoredTop sz="94660"/>
  </p:normalViewPr>
  <p:slideViewPr>
    <p:cSldViewPr>
      <p:cViewPr varScale="1">
        <p:scale>
          <a:sx n="66" d="100"/>
          <a:sy n="66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Freeform 31"/>
          <p:cNvSpPr>
            <a:spLocks/>
          </p:cNvSpPr>
          <p:nvPr/>
        </p:nvSpPr>
        <p:spPr bwMode="gray">
          <a:xfrm>
            <a:off x="0" y="3481388"/>
            <a:ext cx="9155113" cy="3376612"/>
          </a:xfrm>
          <a:custGeom>
            <a:avLst/>
            <a:gdLst>
              <a:gd name="T0" fmla="*/ 0 w 5767"/>
              <a:gd name="T1" fmla="*/ 1760 h 2127"/>
              <a:gd name="T2" fmla="*/ 5767 w 5767"/>
              <a:gd name="T3" fmla="*/ 0 h 2127"/>
              <a:gd name="T4" fmla="*/ 5760 w 5767"/>
              <a:gd name="T5" fmla="*/ 2127 h 2127"/>
              <a:gd name="T6" fmla="*/ 0 w 5767"/>
              <a:gd name="T7" fmla="*/ 2127 h 2127"/>
              <a:gd name="T8" fmla="*/ 0 w 5767"/>
              <a:gd name="T9" fmla="*/ 176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7" h="2127">
                <a:moveTo>
                  <a:pt x="0" y="1760"/>
                </a:moveTo>
                <a:lnTo>
                  <a:pt x="5767" y="0"/>
                </a:lnTo>
                <a:lnTo>
                  <a:pt x="5760" y="2127"/>
                </a:lnTo>
                <a:lnTo>
                  <a:pt x="0" y="2127"/>
                </a:lnTo>
                <a:lnTo>
                  <a:pt x="0" y="17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AutoShape 32" descr="06"/>
          <p:cNvSpPr>
            <a:spLocks noChangeArrowheads="1"/>
          </p:cNvSpPr>
          <p:nvPr/>
        </p:nvSpPr>
        <p:spPr bwMode="gray">
          <a:xfrm rot="-1015610">
            <a:off x="-141288" y="5310188"/>
            <a:ext cx="2541588" cy="573087"/>
          </a:xfrm>
          <a:prstGeom prst="parallelogram">
            <a:avLst>
              <a:gd name="adj" fmla="val 30059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AutoShape 33" descr="05"/>
          <p:cNvSpPr>
            <a:spLocks noChangeArrowheads="1"/>
          </p:cNvSpPr>
          <p:nvPr/>
        </p:nvSpPr>
        <p:spPr bwMode="gray">
          <a:xfrm rot="-1015610">
            <a:off x="2154238" y="4610100"/>
            <a:ext cx="2546350" cy="573088"/>
          </a:xfrm>
          <a:prstGeom prst="parallelogram">
            <a:avLst>
              <a:gd name="adj" fmla="val 30115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AutoShape 34" descr="03"/>
          <p:cNvSpPr>
            <a:spLocks noChangeArrowheads="1"/>
          </p:cNvSpPr>
          <p:nvPr/>
        </p:nvSpPr>
        <p:spPr bwMode="gray">
          <a:xfrm rot="-1015610">
            <a:off x="4448175" y="3908425"/>
            <a:ext cx="2552700" cy="573088"/>
          </a:xfrm>
          <a:prstGeom prst="parallelogram">
            <a:avLst>
              <a:gd name="adj" fmla="val 30190"/>
            </a:avLst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AutoShape 35" descr="02"/>
          <p:cNvSpPr>
            <a:spLocks noChangeArrowheads="1"/>
          </p:cNvSpPr>
          <p:nvPr/>
        </p:nvSpPr>
        <p:spPr bwMode="gray">
          <a:xfrm rot="-1015610">
            <a:off x="6751638" y="3206750"/>
            <a:ext cx="2533650" cy="573088"/>
          </a:xfrm>
          <a:prstGeom prst="parallelogram">
            <a:avLst>
              <a:gd name="adj" fmla="val 29965"/>
            </a:avLst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BE1A588B-00BB-4B9F-9678-294E93B848C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1148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white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/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white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2133600"/>
            <a:ext cx="54752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077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7ABB7-F044-4EA9-8DEF-C9D3DD2C77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2BCFD-E2DE-4BCD-9FFE-9D1E651D49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E6A429D1-9DAD-4678-94CA-83FF492A7A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264A4-1010-43FF-8C9C-3202C5BD6A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8E93B-7013-4EF6-B706-DC9F101787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358B3-8E9C-41CB-94EF-6AEB18B2B6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2D7DA-FB2A-46BD-B1DC-143E4D571E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58B70-BF81-49B5-92DB-2B697D11E7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36E12-4481-48B1-9DF6-31A511E14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D2C4C-BAF5-4B09-A14D-534D5347DD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9E628-2A4C-40B1-A4AE-8D5B8D71B7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0" y="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Image" r:id="rId15" imgW="13003175" imgH="1612698" progId="Photoshop.Image.6">
                  <p:embed/>
                </p:oleObj>
              </mc:Choice>
              <mc:Fallback>
                <p:oleObj name="Image" r:id="rId15" imgW="13003175" imgH="1612698" progId="Photoshop.Image.6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0" name="Freeform 36"/>
          <p:cNvSpPr>
            <a:spLocks/>
          </p:cNvSpPr>
          <p:nvPr/>
        </p:nvSpPr>
        <p:spPr bwMode="ltGray">
          <a:xfrm>
            <a:off x="0" y="0"/>
            <a:ext cx="9144000" cy="6858000"/>
          </a:xfrm>
          <a:custGeom>
            <a:avLst/>
            <a:gdLst>
              <a:gd name="T0" fmla="*/ 1488 w 5760"/>
              <a:gd name="T1" fmla="*/ 0 h 4320"/>
              <a:gd name="T2" fmla="*/ 564 w 5760"/>
              <a:gd name="T3" fmla="*/ 617 h 4320"/>
              <a:gd name="T4" fmla="*/ 0 w 5760"/>
              <a:gd name="T5" fmla="*/ 1734 h 4320"/>
              <a:gd name="T6" fmla="*/ 0 w 5760"/>
              <a:gd name="T7" fmla="*/ 4320 h 4320"/>
              <a:gd name="T8" fmla="*/ 5760 w 5760"/>
              <a:gd name="T9" fmla="*/ 4320 h 4320"/>
              <a:gd name="T10" fmla="*/ 5760 w 5760"/>
              <a:gd name="T11" fmla="*/ 0 h 4320"/>
              <a:gd name="T12" fmla="*/ 1488 w 5760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0" h="4320">
                <a:moveTo>
                  <a:pt x="1488" y="0"/>
                </a:moveTo>
                <a:cubicBezTo>
                  <a:pt x="1093" y="94"/>
                  <a:pt x="670" y="476"/>
                  <a:pt x="564" y="617"/>
                </a:cubicBezTo>
                <a:cubicBezTo>
                  <a:pt x="458" y="758"/>
                  <a:pt x="94" y="1117"/>
                  <a:pt x="0" y="1734"/>
                </a:cubicBez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148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1" name="Group 37"/>
          <p:cNvGrpSpPr>
            <a:grpSpLocks/>
          </p:cNvGrpSpPr>
          <p:nvPr/>
        </p:nvGrpSpPr>
        <p:grpSpPr bwMode="auto">
          <a:xfrm>
            <a:off x="0" y="914400"/>
            <a:ext cx="9144000" cy="350838"/>
            <a:chOff x="0" y="672"/>
            <a:chExt cx="5760" cy="221"/>
          </a:xfrm>
        </p:grpSpPr>
        <p:sp>
          <p:nvSpPr>
            <p:cNvPr id="1062" name="AutoShape 38" descr="06"/>
            <p:cNvSpPr>
              <a:spLocks noChangeArrowheads="1"/>
            </p:cNvSpPr>
            <p:nvPr userDrawn="1"/>
          </p:nvSpPr>
          <p:spPr bwMode="gray">
            <a:xfrm>
              <a:off x="0" y="674"/>
              <a:ext cx="1443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AutoShape 39" descr="05"/>
            <p:cNvSpPr>
              <a:spLocks noChangeArrowheads="1"/>
            </p:cNvSpPr>
            <p:nvPr userDrawn="1"/>
          </p:nvSpPr>
          <p:spPr bwMode="gray">
            <a:xfrm>
              <a:off x="1434" y="674"/>
              <a:ext cx="1446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AutoShape 40" descr="03"/>
            <p:cNvSpPr>
              <a:spLocks noChangeArrowheads="1"/>
            </p:cNvSpPr>
            <p:nvPr userDrawn="1"/>
          </p:nvSpPr>
          <p:spPr bwMode="gray">
            <a:xfrm>
              <a:off x="2876" y="674"/>
              <a:ext cx="1449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AutoShape 41" descr="02"/>
            <p:cNvSpPr>
              <a:spLocks noChangeArrowheads="1"/>
            </p:cNvSpPr>
            <p:nvPr userDrawn="1"/>
          </p:nvSpPr>
          <p:spPr bwMode="gray">
            <a:xfrm>
              <a:off x="4322" y="672"/>
              <a:ext cx="1438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20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C4060F-C479-483E-B26E-A03DD7C28E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286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HỌC VIỆN KỸ THUẬT QUÂN SỰ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355068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Sinh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viên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thực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hiện</a:t>
            </a:r>
            <a:r>
              <a:rPr lang="en-US" sz="2000" b="1" dirty="0" smtClean="0">
                <a:solidFill>
                  <a:schemeClr val="tx2"/>
                </a:solidFill>
              </a:rPr>
              <a:t> : </a:t>
            </a:r>
            <a:r>
              <a:rPr lang="en-US" sz="2000" b="1" dirty="0" err="1" smtClean="0">
                <a:solidFill>
                  <a:schemeClr val="tx2"/>
                </a:solidFill>
              </a:rPr>
              <a:t>Nguyễn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Văn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Cường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0" y="1752600"/>
            <a:ext cx="9067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website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làng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lụa</a:t>
            </a:r>
            <a:r>
              <a:rPr lang="en-US" dirty="0" smtClean="0"/>
              <a:t> </a:t>
            </a:r>
            <a:r>
              <a:rPr lang="en-US" dirty="0" err="1" smtClean="0"/>
              <a:t>Vạn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812268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Lớp</a:t>
            </a:r>
            <a:r>
              <a:rPr lang="en-US" b="1" dirty="0" smtClean="0">
                <a:solidFill>
                  <a:schemeClr val="tx2"/>
                </a:solidFill>
              </a:rPr>
              <a:t> : K15A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257800"/>
            <a:ext cx="562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Giảng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viên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hướng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dẫn</a:t>
            </a:r>
            <a:r>
              <a:rPr lang="en-US" sz="2000" b="1" dirty="0" smtClean="0">
                <a:solidFill>
                  <a:schemeClr val="tx2"/>
                </a:solidFill>
              </a:rPr>
              <a:t> : </a:t>
            </a:r>
            <a:r>
              <a:rPr lang="en-US" sz="2000" b="1" dirty="0" err="1" smtClean="0">
                <a:solidFill>
                  <a:schemeClr val="tx2"/>
                </a:solidFill>
              </a:rPr>
              <a:t>ThS</a:t>
            </a:r>
            <a:r>
              <a:rPr lang="en-US" sz="2000" b="1" dirty="0" smtClean="0">
                <a:solidFill>
                  <a:schemeClr val="tx2"/>
                </a:solidFill>
              </a:rPr>
              <a:t>. </a:t>
            </a:r>
            <a:r>
              <a:rPr lang="en-US" sz="2000" b="1" dirty="0" err="1" smtClean="0">
                <a:solidFill>
                  <a:schemeClr val="tx2"/>
                </a:solidFill>
              </a:rPr>
              <a:t>Đỗ</a:t>
            </a:r>
            <a:r>
              <a:rPr lang="en-US" sz="2000" b="1" dirty="0" smtClean="0">
                <a:solidFill>
                  <a:schemeClr val="tx2"/>
                </a:solidFill>
              </a:rPr>
              <a:t> Mai </a:t>
            </a:r>
            <a:r>
              <a:rPr lang="en-US" sz="2000" b="1" dirty="0" err="1" smtClean="0">
                <a:solidFill>
                  <a:schemeClr val="tx2"/>
                </a:solidFill>
              </a:rPr>
              <a:t>Hường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95400"/>
            <a:ext cx="8648700" cy="5486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 err="1" smtClean="0"/>
              <a:t>Sơ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endParaRPr lang="en-US" sz="1800" dirty="0" smtClean="0"/>
          </a:p>
          <a:p>
            <a:pPr marL="354013" lvl="1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11466"/>
              </p:ext>
            </p:extLst>
          </p:nvPr>
        </p:nvGraphicFramePr>
        <p:xfrm>
          <a:off x="1666875" y="1828800"/>
          <a:ext cx="503872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5039256" imgH="5813290" progId="Visio.Drawing.11">
                  <p:embed/>
                </p:oleObj>
              </mc:Choice>
              <mc:Fallback>
                <p:oleObj name="Visio" r:id="rId3" imgW="5039256" imgH="581329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828800"/>
                        <a:ext cx="5038725" cy="487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05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smtClean="0"/>
              <a:t>thống</a:t>
            </a:r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b="1" dirty="0" err="1" smtClean="0">
                <a:solidFill>
                  <a:schemeClr val="tx2"/>
                </a:solidFill>
              </a:rPr>
              <a:t>Hiện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trạng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thực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tế</a:t>
            </a:r>
            <a:r>
              <a:rPr lang="en-US" sz="2200" b="1" dirty="0" smtClean="0">
                <a:solidFill>
                  <a:schemeClr val="tx2"/>
                </a:solidFill>
              </a:rPr>
              <a:t> :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nghiệp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,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đại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diễn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ngày</a:t>
            </a:r>
            <a:r>
              <a:rPr lang="en-US" sz="1800" dirty="0" smtClean="0"/>
              <a:t> </a:t>
            </a:r>
            <a:r>
              <a:rPr lang="en-US" sz="1800" dirty="0" err="1" smtClean="0"/>
              <a:t>càng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.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tồn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huy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dân</a:t>
            </a:r>
            <a:r>
              <a:rPr lang="en-US" sz="1800" dirty="0" smtClean="0"/>
              <a:t> </a:t>
            </a:r>
            <a:r>
              <a:rPr lang="en-US" sz="1800" dirty="0" err="1" smtClean="0"/>
              <a:t>tộc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làng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nghề</a:t>
            </a:r>
            <a:r>
              <a:rPr lang="en-US" sz="1800" dirty="0" smtClean="0"/>
              <a:t> </a:t>
            </a:r>
            <a:r>
              <a:rPr lang="en-US" sz="1800" dirty="0" err="1" smtClean="0"/>
              <a:t>ngày</a:t>
            </a:r>
            <a:r>
              <a:rPr lang="en-US" sz="1800" dirty="0" smtClean="0"/>
              <a:t> </a:t>
            </a:r>
            <a:r>
              <a:rPr lang="en-US" sz="1800" dirty="0" err="1" smtClean="0"/>
              <a:t>càng</a:t>
            </a:r>
            <a:r>
              <a:rPr lang="en-US" sz="1800" dirty="0" smtClean="0"/>
              <a:t> </a:t>
            </a:r>
            <a:r>
              <a:rPr lang="en-US" sz="1800" dirty="0" err="1" smtClean="0"/>
              <a:t>trở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giờ</a:t>
            </a:r>
            <a:r>
              <a:rPr lang="en-US" sz="1800" dirty="0" smtClean="0"/>
              <a:t> </a:t>
            </a:r>
            <a:r>
              <a:rPr lang="en-US" sz="1800" dirty="0" err="1" smtClean="0"/>
              <a:t>hết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đầy</a:t>
            </a:r>
            <a:r>
              <a:rPr lang="en-US" sz="1800" dirty="0" smtClean="0"/>
              <a:t> </a:t>
            </a:r>
            <a:r>
              <a:rPr lang="en-US" sz="1800" dirty="0" err="1" smtClean="0"/>
              <a:t>đủ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làng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nghề</a:t>
            </a:r>
            <a:r>
              <a:rPr lang="en-US" sz="1800" dirty="0" smtClean="0"/>
              <a:t> </a:t>
            </a:r>
            <a:r>
              <a:rPr lang="en-US" sz="1800" dirty="0" err="1" smtClean="0"/>
              <a:t>lụa</a:t>
            </a:r>
            <a:r>
              <a:rPr lang="en-US" sz="1800" dirty="0" smtClean="0"/>
              <a:t> </a:t>
            </a:r>
            <a:r>
              <a:rPr lang="en-US" sz="1800" dirty="0" err="1" smtClean="0"/>
              <a:t>Vạn</a:t>
            </a:r>
            <a:r>
              <a:rPr lang="en-US" sz="1800" dirty="0" smtClean="0"/>
              <a:t> </a:t>
            </a:r>
            <a:r>
              <a:rPr lang="en-US" sz="1800" dirty="0" err="1" smtClean="0"/>
              <a:t>Phúc</a:t>
            </a:r>
            <a:r>
              <a:rPr lang="en-US" sz="1800" dirty="0" smtClean="0"/>
              <a:t>.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bài</a:t>
            </a:r>
            <a:r>
              <a:rPr lang="en-US" sz="1800" dirty="0" smtClean="0"/>
              <a:t> </a:t>
            </a:r>
            <a:r>
              <a:rPr lang="en-US" sz="1800" dirty="0" err="1" smtClean="0"/>
              <a:t>viết</a:t>
            </a:r>
            <a:r>
              <a:rPr lang="en-US" sz="1800" dirty="0" smtClean="0"/>
              <a:t> </a:t>
            </a:r>
            <a:r>
              <a:rPr lang="en-US" sz="1800" dirty="0" err="1" smtClean="0"/>
              <a:t>manh</a:t>
            </a:r>
            <a:r>
              <a:rPr lang="en-US" sz="1800" dirty="0" smtClean="0"/>
              <a:t> </a:t>
            </a:r>
            <a:r>
              <a:rPr lang="en-US" sz="1800" dirty="0" err="1" smtClean="0"/>
              <a:t>mún</a:t>
            </a:r>
            <a:r>
              <a:rPr lang="en-US" sz="1800" dirty="0" smtClean="0"/>
              <a:t>, </a:t>
            </a:r>
            <a:r>
              <a:rPr lang="en-US" sz="1800" dirty="0" err="1" smtClean="0"/>
              <a:t>nhỏ</a:t>
            </a:r>
            <a:r>
              <a:rPr lang="en-US" sz="1800" dirty="0" smtClean="0"/>
              <a:t> </a:t>
            </a:r>
            <a:r>
              <a:rPr lang="en-US" sz="1800" dirty="0" err="1" smtClean="0"/>
              <a:t>lẻ</a:t>
            </a:r>
            <a:r>
              <a:rPr lang="en-US" sz="1800" dirty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mang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Các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tên</a:t>
            </a:r>
            <a:r>
              <a:rPr lang="en-US" sz="1800" dirty="0" smtClean="0"/>
              <a:t> </a:t>
            </a:r>
            <a:r>
              <a:rPr lang="en-US" sz="1800" dirty="0" err="1" smtClean="0"/>
              <a:t>miền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lụa</a:t>
            </a:r>
            <a:r>
              <a:rPr lang="en-US" sz="1800" dirty="0" smtClean="0"/>
              <a:t> </a:t>
            </a:r>
            <a:r>
              <a:rPr lang="en-US" sz="1800" dirty="0" err="1" smtClean="0"/>
              <a:t>Vạn</a:t>
            </a:r>
            <a:r>
              <a:rPr lang="en-US" sz="1800" dirty="0" smtClean="0"/>
              <a:t> </a:t>
            </a:r>
            <a:r>
              <a:rPr lang="en-US" sz="1800" dirty="0" err="1" smtClean="0"/>
              <a:t>Phúc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đa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sản</a:t>
            </a:r>
            <a:r>
              <a:rPr lang="en-US" sz="1800" dirty="0" smtClean="0"/>
              <a:t> </a:t>
            </a:r>
            <a:r>
              <a:rPr lang="en-US" sz="1800" dirty="0" err="1" smtClean="0"/>
              <a:t>phẩm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, </a:t>
            </a:r>
            <a:r>
              <a:rPr lang="en-US" sz="1800" dirty="0" err="1" smtClean="0"/>
              <a:t>doanh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nghiệp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,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tâm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sản</a:t>
            </a:r>
            <a:r>
              <a:rPr lang="en-US" sz="1800" dirty="0" smtClean="0"/>
              <a:t> </a:t>
            </a:r>
            <a:r>
              <a:rPr lang="en-US" sz="1800" dirty="0" err="1" smtClean="0"/>
              <a:t>phẩm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họ</a:t>
            </a:r>
            <a:r>
              <a:rPr lang="en-US" sz="1800" dirty="0" smtClean="0"/>
              <a:t> </a:t>
            </a:r>
            <a:r>
              <a:rPr lang="en-US" sz="1800" dirty="0" err="1" smtClean="0"/>
              <a:t>nhằm</a:t>
            </a:r>
            <a:r>
              <a:rPr lang="en-US" sz="1800" dirty="0" smtClean="0"/>
              <a:t> </a:t>
            </a:r>
            <a:r>
              <a:rPr lang="en-US" sz="1800" dirty="0" err="1" smtClean="0"/>
              <a:t>đem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lợi</a:t>
            </a:r>
            <a:r>
              <a:rPr lang="en-US" sz="1800" dirty="0" smtClean="0"/>
              <a:t> </a:t>
            </a:r>
            <a:r>
              <a:rPr lang="en-US" sz="1800" dirty="0" err="1" smtClean="0"/>
              <a:t>nhuận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riêng</a:t>
            </a:r>
            <a:r>
              <a:rPr lang="en-US" sz="1800" dirty="0" smtClean="0"/>
              <a:t> </a:t>
            </a:r>
            <a:r>
              <a:rPr lang="en-US" sz="1800" dirty="0" err="1" smtClean="0"/>
              <a:t>họ</a:t>
            </a:r>
            <a:r>
              <a:rPr lang="en-US" sz="1800" dirty="0" smtClean="0"/>
              <a:t>. </a:t>
            </a:r>
          </a:p>
          <a:p>
            <a:pPr marL="354013" lvl="1" indent="0"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381000" y="1676400"/>
            <a:ext cx="83820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/>
              <a:t>Qua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r>
              <a:rPr lang="en-US" sz="1800" dirty="0" smtClean="0"/>
              <a:t>,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cái</a:t>
            </a:r>
            <a:r>
              <a:rPr lang="en-US" sz="1800" dirty="0" smtClean="0"/>
              <a:t> </a:t>
            </a:r>
            <a:r>
              <a:rPr lang="en-US" sz="1800" dirty="0" err="1" smtClean="0"/>
              <a:t>nhìn</a:t>
            </a:r>
            <a:r>
              <a:rPr lang="en-US" sz="1800" dirty="0" smtClean="0"/>
              <a:t> </a:t>
            </a:r>
            <a:r>
              <a:rPr lang="en-US" sz="1800" dirty="0" err="1" smtClean="0"/>
              <a:t>tổng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tế</a:t>
            </a:r>
            <a:r>
              <a:rPr lang="en-US" sz="1800" dirty="0" smtClean="0"/>
              <a:t>.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đây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đạt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triển</a:t>
            </a:r>
            <a:r>
              <a:rPr lang="en-US" sz="1800" dirty="0"/>
              <a:t> </a:t>
            </a:r>
            <a:r>
              <a:rPr lang="en-US" sz="1800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err="1" smtClean="0">
                <a:solidFill>
                  <a:schemeClr val="tx2"/>
                </a:solidFill>
              </a:rPr>
              <a:t>Kết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quả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đạt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được</a:t>
            </a:r>
            <a:r>
              <a:rPr lang="en-US" sz="2200" b="1" dirty="0" smtClean="0">
                <a:solidFill>
                  <a:schemeClr val="tx2"/>
                </a:solidFill>
              </a:rPr>
              <a:t> :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phận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làng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nghề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phận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thăm</a:t>
            </a:r>
            <a:r>
              <a:rPr lang="en-US" sz="1800" dirty="0" smtClean="0"/>
              <a:t> </a:t>
            </a:r>
            <a:r>
              <a:rPr lang="en-US" sz="1800" dirty="0" err="1" smtClean="0"/>
              <a:t>dò</a:t>
            </a:r>
            <a:r>
              <a:rPr lang="en-US" sz="1800" dirty="0" smtClean="0"/>
              <a:t>, </a:t>
            </a:r>
            <a:r>
              <a:rPr lang="en-US" sz="1800" dirty="0" err="1" smtClean="0"/>
              <a:t>đánh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/>
              <a:t>.</a:t>
            </a:r>
            <a:endParaRPr lang="en-US" sz="1800" dirty="0" smtClean="0"/>
          </a:p>
          <a:p>
            <a:pPr marL="354013" lvl="1" indent="0"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381000" y="1676400"/>
            <a:ext cx="83820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err="1" smtClean="0">
                <a:solidFill>
                  <a:schemeClr val="tx2"/>
                </a:solidFill>
              </a:rPr>
              <a:t>Những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hạn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chế</a:t>
            </a:r>
            <a:r>
              <a:rPr lang="en-US" sz="2200" b="1" dirty="0" smtClean="0">
                <a:solidFill>
                  <a:schemeClr val="tx2"/>
                </a:solidFill>
              </a:rPr>
              <a:t> :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quyền</a:t>
            </a:r>
            <a:r>
              <a:rPr lang="en-US" sz="1800" dirty="0" smtClean="0"/>
              <a:t> </a:t>
            </a:r>
            <a:r>
              <a:rPr lang="en-US" sz="1800" dirty="0" err="1" smtClean="0"/>
              <a:t>chặt</a:t>
            </a:r>
            <a:r>
              <a:rPr lang="en-US" sz="1800" dirty="0" smtClean="0"/>
              <a:t> </a:t>
            </a:r>
            <a:r>
              <a:rPr lang="en-US" sz="1800" dirty="0" err="1" smtClean="0"/>
              <a:t>chẽ</a:t>
            </a:r>
            <a:r>
              <a:rPr lang="en-US" sz="1800" dirty="0" smtClean="0"/>
              <a:t>, </a:t>
            </a:r>
            <a:r>
              <a:rPr lang="en-US" sz="1800" dirty="0" err="1" smtClean="0"/>
              <a:t>ràng</a:t>
            </a:r>
            <a:r>
              <a:rPr lang="en-US" sz="1800" dirty="0" smtClean="0"/>
              <a:t> </a:t>
            </a:r>
            <a:r>
              <a:rPr lang="en-US" sz="1800" dirty="0" err="1" smtClean="0"/>
              <a:t>buộc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tốt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mua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mua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mình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/>
              <a:t>tuyến</a:t>
            </a:r>
            <a:r>
              <a:rPr lang="en-US" sz="18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err="1" smtClean="0">
                <a:solidFill>
                  <a:schemeClr val="tx2"/>
                </a:solidFill>
              </a:rPr>
              <a:t>Hướng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phát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triển</a:t>
            </a:r>
            <a:r>
              <a:rPr lang="en-US" sz="2200" b="1" dirty="0" smtClean="0">
                <a:solidFill>
                  <a:schemeClr val="tx2"/>
                </a:solidFill>
              </a:rPr>
              <a:t> :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quyền</a:t>
            </a:r>
            <a:r>
              <a:rPr lang="en-US" sz="1800" dirty="0" smtClean="0"/>
              <a:t> </a:t>
            </a:r>
            <a:r>
              <a:rPr lang="en-US" sz="1800" dirty="0" err="1" smtClean="0"/>
              <a:t>chặt</a:t>
            </a:r>
            <a:r>
              <a:rPr lang="en-US" sz="1800" dirty="0" smtClean="0"/>
              <a:t> </a:t>
            </a:r>
            <a:r>
              <a:rPr lang="en-US" sz="1800" dirty="0" err="1" smtClean="0"/>
              <a:t>chẽ</a:t>
            </a:r>
            <a:r>
              <a:rPr lang="en-US" sz="1800" dirty="0" smtClean="0"/>
              <a:t>, </a:t>
            </a:r>
            <a:r>
              <a:rPr lang="en-US" sz="1800" dirty="0" err="1" smtClean="0"/>
              <a:t>đảm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ràng</a:t>
            </a:r>
            <a:r>
              <a:rPr lang="en-US" sz="1800" dirty="0" smtClean="0"/>
              <a:t> </a:t>
            </a:r>
            <a:r>
              <a:rPr lang="en-US" sz="1800" dirty="0" err="1" smtClean="0"/>
              <a:t>buộc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thanh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trực</a:t>
            </a:r>
            <a:r>
              <a:rPr lang="en-US" sz="1800" dirty="0" smtClean="0"/>
              <a:t> </a:t>
            </a:r>
            <a:r>
              <a:rPr lang="en-US" sz="1800" dirty="0" err="1" smtClean="0"/>
              <a:t>tuyến</a:t>
            </a:r>
            <a:endParaRPr lang="en-US" sz="1800" dirty="0" smtClean="0"/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RSS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đa</a:t>
            </a:r>
            <a:r>
              <a:rPr lang="en-US" sz="1800" dirty="0" smtClean="0"/>
              <a:t> </a:t>
            </a:r>
            <a:r>
              <a:rPr lang="en-US" sz="1800" dirty="0" err="1" smtClean="0"/>
              <a:t>ngôn</a:t>
            </a:r>
            <a:r>
              <a:rPr lang="en-US" sz="1800" dirty="0" smtClean="0"/>
              <a:t> </a:t>
            </a:r>
            <a:r>
              <a:rPr lang="en-US" sz="1800" dirty="0" err="1" smtClean="0"/>
              <a:t>ngữ</a:t>
            </a:r>
            <a:r>
              <a:rPr lang="en-US" sz="1800" dirty="0" smtClean="0"/>
              <a:t> </a:t>
            </a:r>
            <a:r>
              <a:rPr lang="en-US" sz="1800" dirty="0" err="1" smtClean="0"/>
              <a:t>nhằm</a:t>
            </a:r>
            <a:r>
              <a:rPr lang="en-US" sz="1800" dirty="0" smtClean="0"/>
              <a:t>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mang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quốc</a:t>
            </a:r>
            <a:r>
              <a:rPr lang="en-US" sz="1800" dirty="0" smtClean="0"/>
              <a:t> </a:t>
            </a:r>
            <a:r>
              <a:rPr lang="en-US" sz="1800" dirty="0" err="1" smtClean="0"/>
              <a:t>tế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1800" dirty="0" smtClean="0"/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1800" dirty="0"/>
          </a:p>
          <a:p>
            <a:pPr marL="347663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458200" cy="2209800"/>
          </a:xfrm>
        </p:spPr>
        <p:txBody>
          <a:bodyPr/>
          <a:lstStyle/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9050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9718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514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981200"/>
            <a:ext cx="321434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500" dirty="0" err="1" smtClean="0"/>
              <a:t>Mục</a:t>
            </a:r>
            <a:r>
              <a:rPr lang="en-US" sz="2500" dirty="0" smtClean="0"/>
              <a:t> </a:t>
            </a:r>
            <a:r>
              <a:rPr lang="en-US" sz="2500" dirty="0" err="1" smtClean="0"/>
              <a:t>tiêu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nhiệm</a:t>
            </a:r>
            <a:r>
              <a:rPr lang="en-US" sz="2500" dirty="0" smtClean="0"/>
              <a:t> </a:t>
            </a:r>
            <a:r>
              <a:rPr lang="en-US" sz="2500" dirty="0" err="1" smtClean="0"/>
              <a:t>vụ</a:t>
            </a:r>
            <a:endParaRPr lang="en-US" sz="25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003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814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3048000"/>
            <a:ext cx="278634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500" dirty="0" err="1" smtClean="0"/>
              <a:t>Khảo</a:t>
            </a:r>
            <a:r>
              <a:rPr lang="en-US" sz="2500" dirty="0" smtClean="0"/>
              <a:t> </a:t>
            </a:r>
            <a:r>
              <a:rPr lang="en-US" sz="2500" dirty="0" err="1" smtClean="0"/>
              <a:t>sát</a:t>
            </a:r>
            <a:r>
              <a:rPr lang="en-US" sz="2500" dirty="0" smtClean="0"/>
              <a:t> </a:t>
            </a:r>
            <a:r>
              <a:rPr lang="en-US" sz="2500" dirty="0" err="1" smtClean="0"/>
              <a:t>hệ</a:t>
            </a:r>
            <a:r>
              <a:rPr lang="en-US" sz="2500" dirty="0" smtClean="0"/>
              <a:t> </a:t>
            </a:r>
            <a:r>
              <a:rPr lang="en-US" sz="2500" dirty="0" err="1" smtClean="0"/>
              <a:t>thống</a:t>
            </a:r>
            <a:endParaRPr lang="en-US" sz="25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70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4038600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5029200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648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4114800"/>
            <a:ext cx="287610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500" dirty="0" err="1" smtClean="0"/>
              <a:t>Phân</a:t>
            </a:r>
            <a:r>
              <a:rPr lang="en-US" sz="2500" dirty="0" smtClean="0"/>
              <a:t> </a:t>
            </a:r>
            <a:r>
              <a:rPr lang="en-US" sz="2500" dirty="0" err="1" smtClean="0"/>
              <a:t>tích</a:t>
            </a:r>
            <a:r>
              <a:rPr lang="en-US" sz="2500" dirty="0" smtClean="0"/>
              <a:t> </a:t>
            </a:r>
            <a:r>
              <a:rPr lang="en-US" sz="2500" dirty="0" err="1" smtClean="0"/>
              <a:t>hệ</a:t>
            </a:r>
            <a:r>
              <a:rPr lang="en-US" sz="2500" dirty="0" smtClean="0"/>
              <a:t> </a:t>
            </a:r>
            <a:r>
              <a:rPr lang="en-US" sz="2500" dirty="0" err="1" smtClean="0"/>
              <a:t>thống</a:t>
            </a:r>
            <a:endParaRPr lang="en-US" sz="25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4137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6388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5105400"/>
            <a:ext cx="266130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500" dirty="0" err="1" smtClean="0"/>
              <a:t>Thiết</a:t>
            </a:r>
            <a:r>
              <a:rPr lang="en-US" sz="2500" dirty="0" smtClean="0"/>
              <a:t> </a:t>
            </a:r>
            <a:r>
              <a:rPr lang="en-US" sz="2500" dirty="0" err="1" smtClean="0"/>
              <a:t>kế</a:t>
            </a:r>
            <a:r>
              <a:rPr lang="en-US" sz="2500" dirty="0" smtClean="0"/>
              <a:t> </a:t>
            </a:r>
            <a:r>
              <a:rPr lang="en-US" sz="2500" dirty="0" err="1" smtClean="0"/>
              <a:t>hệ</a:t>
            </a:r>
            <a:r>
              <a:rPr lang="en-US" sz="2500" dirty="0" smtClean="0"/>
              <a:t> </a:t>
            </a:r>
            <a:r>
              <a:rPr lang="en-US" sz="2500" dirty="0" err="1" smtClean="0"/>
              <a:t>thống</a:t>
            </a:r>
            <a:endParaRPr lang="en-US" sz="25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5127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dirty="0" err="1" smtClean="0">
                <a:solidFill>
                  <a:schemeClr val="tx2"/>
                </a:solidFill>
              </a:rPr>
              <a:t>Mục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tiêu</a:t>
            </a:r>
            <a:r>
              <a:rPr lang="en-US" sz="2200" b="1" dirty="0" smtClean="0">
                <a:solidFill>
                  <a:schemeClr val="tx2"/>
                </a:solidFill>
              </a:rPr>
              <a:t> :</a:t>
            </a:r>
          </a:p>
          <a:p>
            <a:pPr marL="347663" indent="0" algn="just">
              <a:lnSpc>
                <a:spcPct val="150000"/>
              </a:lnSpc>
              <a:buNone/>
            </a:pP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làng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nghề</a:t>
            </a:r>
            <a:r>
              <a:rPr lang="en-US" sz="1800" dirty="0" smtClean="0"/>
              <a:t> </a:t>
            </a:r>
            <a:r>
              <a:rPr lang="en-US" sz="1800" dirty="0" err="1" smtClean="0"/>
              <a:t>lụa</a:t>
            </a:r>
            <a:r>
              <a:rPr lang="en-US" sz="1800" dirty="0" smtClean="0"/>
              <a:t> </a:t>
            </a:r>
            <a:r>
              <a:rPr lang="en-US" sz="1800" dirty="0" err="1" smtClean="0"/>
              <a:t>Vạn</a:t>
            </a:r>
            <a:r>
              <a:rPr lang="en-US" sz="1800" dirty="0" smtClean="0"/>
              <a:t> </a:t>
            </a:r>
            <a:r>
              <a:rPr lang="en-US" sz="1800" dirty="0" err="1" smtClean="0"/>
              <a:t>Phúc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3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: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nguồn</a:t>
            </a:r>
            <a:r>
              <a:rPr lang="en-US" sz="1800" dirty="0" smtClean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làng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nghề</a:t>
            </a:r>
            <a:r>
              <a:rPr lang="en-US" sz="1800" dirty="0" smtClean="0"/>
              <a:t> </a:t>
            </a:r>
            <a:r>
              <a:rPr lang="en-US" sz="1800" dirty="0" err="1" smtClean="0"/>
              <a:t>lụa</a:t>
            </a:r>
            <a:r>
              <a:rPr lang="en-US" sz="1800" dirty="0" smtClean="0"/>
              <a:t> </a:t>
            </a:r>
            <a:r>
              <a:rPr lang="en-US" sz="1800" dirty="0" err="1" smtClean="0"/>
              <a:t>Vạn</a:t>
            </a:r>
            <a:r>
              <a:rPr lang="en-US" sz="1800" dirty="0" smtClean="0"/>
              <a:t> </a:t>
            </a:r>
            <a:r>
              <a:rPr lang="en-US" sz="1800" dirty="0" err="1" smtClean="0"/>
              <a:t>Phúc</a:t>
            </a:r>
            <a:r>
              <a:rPr lang="en-US" sz="1800" dirty="0" smtClean="0"/>
              <a:t> </a:t>
            </a:r>
            <a:r>
              <a:rPr lang="en-US" sz="1800" dirty="0" err="1" smtClean="0"/>
              <a:t>nhanh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,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đọc</a:t>
            </a:r>
            <a:r>
              <a:rPr lang="en-US" sz="1800" dirty="0" smtClean="0"/>
              <a:t>,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làng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nghề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tổ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, </a:t>
            </a:r>
            <a:r>
              <a:rPr lang="en-US" sz="1800" dirty="0" err="1" smtClean="0"/>
              <a:t>cá</a:t>
            </a:r>
            <a:r>
              <a:rPr lang="en-US" sz="1800" dirty="0" smtClean="0"/>
              <a:t> </a:t>
            </a:r>
            <a:r>
              <a:rPr lang="en-US" sz="1800" dirty="0" err="1" smtClean="0"/>
              <a:t>nhân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nhu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làng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nghề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.</a:t>
            </a:r>
          </a:p>
          <a:p>
            <a:pPr marL="354013" lvl="1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dirty="0" err="1" smtClean="0">
                <a:solidFill>
                  <a:schemeClr val="tx2"/>
                </a:solidFill>
              </a:rPr>
              <a:t>Nhiệm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vụ</a:t>
            </a:r>
            <a:r>
              <a:rPr lang="en-US" sz="2200" b="1" dirty="0" smtClean="0">
                <a:solidFill>
                  <a:schemeClr val="tx2"/>
                </a:solidFill>
              </a:rPr>
              <a:t> :</a:t>
            </a:r>
          </a:p>
          <a:p>
            <a:pPr marL="347663" indent="0" algn="just">
              <a:lnSpc>
                <a:spcPct val="150000"/>
              </a:lnSpc>
              <a:buNone/>
            </a:pP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nhiệm</a:t>
            </a:r>
            <a:r>
              <a:rPr lang="en-US" sz="1800" dirty="0" smtClean="0"/>
              <a:t> </a:t>
            </a:r>
            <a:r>
              <a:rPr lang="en-US" sz="1800" dirty="0" err="1" smtClean="0"/>
              <a:t>vụ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: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nhanh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,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chặt</a:t>
            </a:r>
            <a:r>
              <a:rPr lang="en-US" sz="1800" dirty="0" smtClean="0"/>
              <a:t> </a:t>
            </a:r>
            <a:r>
              <a:rPr lang="en-US" sz="1800" dirty="0" err="1" smtClean="0"/>
              <a:t>chẽ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endParaRPr lang="en-US" sz="1800" dirty="0" smtClean="0"/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,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doanh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r>
              <a:rPr lang="en-US" sz="1800" dirty="0"/>
              <a:t> </a:t>
            </a:r>
            <a:r>
              <a:rPr lang="en-US" sz="1800" dirty="0" err="1"/>
              <a:t>làng</a:t>
            </a:r>
            <a:r>
              <a:rPr lang="en-US" sz="1800" dirty="0"/>
              <a:t> </a:t>
            </a:r>
            <a:r>
              <a:rPr lang="en-US" sz="1800" dirty="0" err="1"/>
              <a:t>nghề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Lấy</a:t>
            </a:r>
            <a:r>
              <a:rPr lang="en-US" sz="1800" dirty="0" smtClean="0"/>
              <a:t> ý </a:t>
            </a:r>
            <a:r>
              <a:rPr lang="en-US" sz="1800" dirty="0" err="1" smtClean="0"/>
              <a:t>kiến</a:t>
            </a:r>
            <a:r>
              <a:rPr lang="en-US" sz="1800" dirty="0" smtClean="0"/>
              <a:t> </a:t>
            </a:r>
            <a:r>
              <a:rPr lang="en-US" sz="1800" dirty="0" err="1" smtClean="0"/>
              <a:t>đánh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bình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phản</a:t>
            </a:r>
            <a:r>
              <a:rPr lang="en-US" sz="1800" dirty="0" smtClean="0"/>
              <a:t> </a:t>
            </a:r>
            <a:r>
              <a:rPr lang="en-US" sz="1800" dirty="0" err="1" smtClean="0"/>
              <a:t>hồi</a:t>
            </a:r>
            <a:endParaRPr lang="en-US" sz="1800" dirty="0" smtClean="0"/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/>
              <a:t> </a:t>
            </a:r>
            <a:r>
              <a:rPr lang="en-US" sz="1800" dirty="0" err="1" smtClean="0"/>
              <a:t>thân</a:t>
            </a:r>
            <a:r>
              <a:rPr lang="en-US" sz="1800" dirty="0" smtClean="0"/>
              <a:t> </a:t>
            </a:r>
            <a:r>
              <a:rPr lang="en-US" sz="1800" dirty="0" err="1" smtClean="0"/>
              <a:t>thiện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/>
              <a:t>.</a:t>
            </a:r>
            <a:endParaRPr lang="en-US" sz="1800" dirty="0" smtClean="0"/>
          </a:p>
          <a:p>
            <a:pPr marL="354013" lvl="1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39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b="1" dirty="0" err="1" smtClean="0">
                <a:solidFill>
                  <a:schemeClr val="tx2"/>
                </a:solidFill>
              </a:rPr>
              <a:t>Hiện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trạng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thực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tế</a:t>
            </a:r>
            <a:r>
              <a:rPr lang="en-US" sz="2200" b="1" dirty="0" smtClean="0">
                <a:solidFill>
                  <a:schemeClr val="tx2"/>
                </a:solidFill>
              </a:rPr>
              <a:t> :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nghiệp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,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đại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diễn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ngày</a:t>
            </a:r>
            <a:r>
              <a:rPr lang="en-US" sz="1800" dirty="0" smtClean="0"/>
              <a:t> </a:t>
            </a:r>
            <a:r>
              <a:rPr lang="en-US" sz="1800" dirty="0" err="1" smtClean="0"/>
              <a:t>càng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.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tồn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huy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dân</a:t>
            </a:r>
            <a:r>
              <a:rPr lang="en-US" sz="1800" dirty="0" smtClean="0"/>
              <a:t> </a:t>
            </a:r>
            <a:r>
              <a:rPr lang="en-US" sz="1800" dirty="0" err="1" smtClean="0"/>
              <a:t>tộc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làng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nghề</a:t>
            </a:r>
            <a:r>
              <a:rPr lang="en-US" sz="1800" dirty="0" smtClean="0"/>
              <a:t> </a:t>
            </a:r>
            <a:r>
              <a:rPr lang="en-US" sz="1800" dirty="0" err="1" smtClean="0"/>
              <a:t>ngày</a:t>
            </a:r>
            <a:r>
              <a:rPr lang="en-US" sz="1800" dirty="0" smtClean="0"/>
              <a:t> </a:t>
            </a:r>
            <a:r>
              <a:rPr lang="en-US" sz="1800" dirty="0" err="1" smtClean="0"/>
              <a:t>càng</a:t>
            </a:r>
            <a:r>
              <a:rPr lang="en-US" sz="1800" dirty="0" smtClean="0"/>
              <a:t> </a:t>
            </a:r>
            <a:r>
              <a:rPr lang="en-US" sz="1800" dirty="0" err="1" smtClean="0"/>
              <a:t>trở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giờ</a:t>
            </a:r>
            <a:r>
              <a:rPr lang="en-US" sz="1800" dirty="0" smtClean="0"/>
              <a:t> </a:t>
            </a:r>
            <a:r>
              <a:rPr lang="en-US" sz="1800" dirty="0" err="1" smtClean="0"/>
              <a:t>hết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đầy</a:t>
            </a:r>
            <a:r>
              <a:rPr lang="en-US" sz="1800" dirty="0" smtClean="0"/>
              <a:t> </a:t>
            </a:r>
            <a:r>
              <a:rPr lang="en-US" sz="1800" dirty="0" err="1" smtClean="0"/>
              <a:t>đủ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làng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nghề</a:t>
            </a:r>
            <a:r>
              <a:rPr lang="en-US" sz="1800" dirty="0" smtClean="0"/>
              <a:t> </a:t>
            </a:r>
            <a:r>
              <a:rPr lang="en-US" sz="1800" dirty="0" err="1" smtClean="0"/>
              <a:t>lụa</a:t>
            </a:r>
            <a:r>
              <a:rPr lang="en-US" sz="1800" dirty="0" smtClean="0"/>
              <a:t> </a:t>
            </a:r>
            <a:r>
              <a:rPr lang="en-US" sz="1800" dirty="0" err="1" smtClean="0"/>
              <a:t>Vạn</a:t>
            </a:r>
            <a:r>
              <a:rPr lang="en-US" sz="1800" dirty="0" smtClean="0"/>
              <a:t> </a:t>
            </a:r>
            <a:r>
              <a:rPr lang="en-US" sz="1800" dirty="0" err="1" smtClean="0"/>
              <a:t>Phúc</a:t>
            </a:r>
            <a:r>
              <a:rPr lang="en-US" sz="1800" dirty="0" smtClean="0"/>
              <a:t>.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bài</a:t>
            </a:r>
            <a:r>
              <a:rPr lang="en-US" sz="1800" dirty="0" smtClean="0"/>
              <a:t> </a:t>
            </a:r>
            <a:r>
              <a:rPr lang="en-US" sz="1800" dirty="0" err="1" smtClean="0"/>
              <a:t>viết</a:t>
            </a:r>
            <a:r>
              <a:rPr lang="en-US" sz="1800" dirty="0" smtClean="0"/>
              <a:t> </a:t>
            </a:r>
            <a:r>
              <a:rPr lang="en-US" sz="1800" dirty="0" err="1" smtClean="0"/>
              <a:t>manh</a:t>
            </a:r>
            <a:r>
              <a:rPr lang="en-US" sz="1800" dirty="0" smtClean="0"/>
              <a:t> </a:t>
            </a:r>
            <a:r>
              <a:rPr lang="en-US" sz="1800" dirty="0" err="1" smtClean="0"/>
              <a:t>mún</a:t>
            </a:r>
            <a:r>
              <a:rPr lang="en-US" sz="1800" dirty="0" smtClean="0"/>
              <a:t>, </a:t>
            </a:r>
            <a:r>
              <a:rPr lang="en-US" sz="1800" dirty="0" err="1" smtClean="0"/>
              <a:t>nhỏ</a:t>
            </a:r>
            <a:r>
              <a:rPr lang="en-US" sz="1800" dirty="0" smtClean="0"/>
              <a:t> </a:t>
            </a:r>
            <a:r>
              <a:rPr lang="en-US" sz="1800" dirty="0" err="1" smtClean="0"/>
              <a:t>lẻ</a:t>
            </a:r>
            <a:r>
              <a:rPr lang="en-US" sz="1800" dirty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mang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.</a:t>
            </a:r>
          </a:p>
          <a:p>
            <a:pPr marL="633413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/>
              <a:t>Các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tên</a:t>
            </a:r>
            <a:r>
              <a:rPr lang="en-US" sz="1800" dirty="0" smtClean="0"/>
              <a:t> </a:t>
            </a:r>
            <a:r>
              <a:rPr lang="en-US" sz="1800" dirty="0" err="1" smtClean="0"/>
              <a:t>miền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lụa</a:t>
            </a:r>
            <a:r>
              <a:rPr lang="en-US" sz="1800" dirty="0" smtClean="0"/>
              <a:t> </a:t>
            </a:r>
            <a:r>
              <a:rPr lang="en-US" sz="1800" dirty="0" err="1" smtClean="0"/>
              <a:t>Vạn</a:t>
            </a:r>
            <a:r>
              <a:rPr lang="en-US" sz="1800" dirty="0" smtClean="0"/>
              <a:t> </a:t>
            </a:r>
            <a:r>
              <a:rPr lang="en-US" sz="1800" dirty="0" err="1" smtClean="0"/>
              <a:t>Phúc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đa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sản</a:t>
            </a:r>
            <a:r>
              <a:rPr lang="en-US" sz="1800" dirty="0" smtClean="0"/>
              <a:t> </a:t>
            </a:r>
            <a:r>
              <a:rPr lang="en-US" sz="1800" dirty="0" err="1" smtClean="0"/>
              <a:t>phẩm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, </a:t>
            </a:r>
            <a:r>
              <a:rPr lang="en-US" sz="1800" dirty="0" err="1" smtClean="0"/>
              <a:t>doanh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nghiệp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,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tâm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sản</a:t>
            </a:r>
            <a:r>
              <a:rPr lang="en-US" sz="1800" dirty="0" smtClean="0"/>
              <a:t> </a:t>
            </a:r>
            <a:r>
              <a:rPr lang="en-US" sz="1800" dirty="0" err="1" smtClean="0"/>
              <a:t>phẩm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họ</a:t>
            </a:r>
            <a:r>
              <a:rPr lang="en-US" sz="1800" dirty="0" smtClean="0"/>
              <a:t> </a:t>
            </a:r>
            <a:r>
              <a:rPr lang="en-US" sz="1800" dirty="0" err="1" smtClean="0"/>
              <a:t>nhằm</a:t>
            </a:r>
            <a:r>
              <a:rPr lang="en-US" sz="1800" dirty="0" smtClean="0"/>
              <a:t> </a:t>
            </a:r>
            <a:r>
              <a:rPr lang="en-US" sz="1800" dirty="0" err="1" smtClean="0"/>
              <a:t>đem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lợi</a:t>
            </a:r>
            <a:r>
              <a:rPr lang="en-US" sz="1800" dirty="0" smtClean="0"/>
              <a:t> </a:t>
            </a:r>
            <a:r>
              <a:rPr lang="en-US" sz="1800" dirty="0" err="1" smtClean="0"/>
              <a:t>nhuận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riêng</a:t>
            </a:r>
            <a:r>
              <a:rPr lang="en-US" sz="1800" dirty="0" smtClean="0"/>
              <a:t> </a:t>
            </a:r>
            <a:r>
              <a:rPr lang="en-US" sz="1800" dirty="0" err="1" smtClean="0"/>
              <a:t>họ</a:t>
            </a:r>
            <a:r>
              <a:rPr lang="en-US" sz="1800" dirty="0" smtClean="0"/>
              <a:t>. </a:t>
            </a:r>
          </a:p>
          <a:p>
            <a:pPr marL="354013" lvl="1" indent="0"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dirty="0" err="1" smtClean="0">
                <a:solidFill>
                  <a:schemeClr val="tx2"/>
                </a:solidFill>
              </a:rPr>
              <a:t>Hướng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giải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quyết</a:t>
            </a:r>
            <a:r>
              <a:rPr lang="en-US" sz="2200" b="1" dirty="0" smtClean="0">
                <a:solidFill>
                  <a:schemeClr val="tx2"/>
                </a:solidFill>
              </a:rPr>
              <a:t> :</a:t>
            </a:r>
          </a:p>
          <a:p>
            <a:pPr marL="0" indent="347663" algn="just">
              <a:lnSpc>
                <a:spcPct val="150000"/>
              </a:lnSpc>
              <a:buNone/>
            </a:pPr>
            <a:r>
              <a:rPr lang="en-US" sz="1800" dirty="0" err="1" smtClean="0"/>
              <a:t>Căn</a:t>
            </a:r>
            <a:r>
              <a:rPr lang="en-US" sz="1800" dirty="0" smtClean="0"/>
              <a:t> </a:t>
            </a:r>
            <a:r>
              <a:rPr lang="en-US" sz="1800" dirty="0" err="1" smtClean="0"/>
              <a:t>cứ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ở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thật</a:t>
            </a:r>
            <a:r>
              <a:rPr lang="en-US" sz="1800" dirty="0" smtClean="0"/>
              <a:t> </a:t>
            </a:r>
            <a:r>
              <a:rPr lang="en-US" sz="1800" dirty="0" err="1" smtClean="0"/>
              <a:t>đầy</a:t>
            </a:r>
            <a:r>
              <a:rPr lang="en-US" sz="1800" dirty="0" smtClean="0"/>
              <a:t> </a:t>
            </a:r>
            <a:r>
              <a:rPr lang="en-US" sz="1800" dirty="0" err="1" smtClean="0"/>
              <a:t>đủ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tin,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rõ</a:t>
            </a:r>
            <a:r>
              <a:rPr lang="en-US" sz="1800" dirty="0" smtClean="0"/>
              <a:t> </a:t>
            </a:r>
            <a:r>
              <a:rPr lang="en-US" sz="1800" dirty="0" err="1" smtClean="0"/>
              <a:t>ràng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, </a:t>
            </a:r>
            <a:r>
              <a:rPr lang="en-US" sz="1800" dirty="0" err="1" smtClean="0"/>
              <a:t>dễ</a:t>
            </a:r>
            <a:r>
              <a:rPr lang="en-US" sz="1800" dirty="0" smtClean="0"/>
              <a:t> </a:t>
            </a:r>
            <a:r>
              <a:rPr lang="en-US" sz="1800" dirty="0" err="1" smtClean="0"/>
              <a:t>đọc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.</a:t>
            </a:r>
          </a:p>
          <a:p>
            <a:pPr marL="0" indent="347663" algn="just">
              <a:lnSpc>
                <a:spcPct val="150000"/>
              </a:lnSpc>
              <a:buNone/>
            </a:pPr>
            <a:r>
              <a:rPr lang="en-US" sz="1800" dirty="0" smtClean="0"/>
              <a:t>Ở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phạm</a:t>
            </a:r>
            <a:r>
              <a:rPr lang="en-US" sz="1800" dirty="0" smtClean="0"/>
              <a:t> vi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án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,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lựa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website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3 </a:t>
            </a:r>
            <a:r>
              <a:rPr lang="en-US" sz="1800" dirty="0" err="1" smtClean="0"/>
              <a:t>lớp</a:t>
            </a:r>
            <a:r>
              <a:rPr lang="en-US" sz="1800" dirty="0" smtClean="0"/>
              <a:t> (MVC)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framework </a:t>
            </a:r>
            <a:r>
              <a:rPr lang="en-US" sz="1800" dirty="0" err="1" smtClean="0"/>
              <a:t>CakePHP</a:t>
            </a:r>
            <a:r>
              <a:rPr lang="en-US" sz="1800" dirty="0"/>
              <a:t> </a:t>
            </a:r>
            <a:r>
              <a:rPr lang="en-US" sz="1800" dirty="0" err="1" smtClean="0"/>
              <a:t>nhằm</a:t>
            </a:r>
            <a:r>
              <a:rPr lang="en-US" sz="1800" dirty="0" smtClean="0"/>
              <a:t>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ưu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, </a:t>
            </a:r>
            <a:r>
              <a:rPr lang="en-US" sz="1800" dirty="0" err="1" smtClean="0"/>
              <a:t>giúp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nhanh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, </a:t>
            </a:r>
            <a:r>
              <a:rPr lang="en-US" sz="1800" dirty="0" err="1" smtClean="0"/>
              <a:t>dễ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.</a:t>
            </a:r>
          </a:p>
          <a:p>
            <a:pPr marL="354013" lvl="1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46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6482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Hệ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thống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được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xây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dựng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cần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đạt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được</a:t>
            </a:r>
            <a:r>
              <a:rPr lang="en-US" sz="1800" dirty="0" smtClean="0">
                <a:solidFill>
                  <a:schemeClr val="tx2"/>
                </a:solidFill>
              </a:rPr>
              <a:t> 3 </a:t>
            </a:r>
            <a:r>
              <a:rPr lang="en-US" sz="1800" dirty="0" err="1" smtClean="0">
                <a:solidFill>
                  <a:schemeClr val="tx2"/>
                </a:solidFill>
              </a:rPr>
              <a:t>chức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năng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chính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Chức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năng</a:t>
            </a:r>
            <a:r>
              <a:rPr lang="en-US" sz="1800" dirty="0" smtClean="0">
                <a:solidFill>
                  <a:schemeClr val="tx2"/>
                </a:solidFill>
              </a:rPr>
              <a:t> “</a:t>
            </a:r>
            <a:r>
              <a:rPr lang="en-US" sz="1800" dirty="0" err="1" smtClean="0">
                <a:solidFill>
                  <a:schemeClr val="tx2"/>
                </a:solidFill>
              </a:rPr>
              <a:t>Quản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lý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hệ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thống</a:t>
            </a:r>
            <a:r>
              <a:rPr lang="en-US" sz="1800" dirty="0" smtClean="0">
                <a:solidFill>
                  <a:schemeClr val="tx2"/>
                </a:solidFill>
              </a:rPr>
              <a:t>” : </a:t>
            </a:r>
            <a:r>
              <a:rPr lang="en-US" sz="1800" dirty="0" err="1" smtClean="0">
                <a:solidFill>
                  <a:schemeClr val="tx2"/>
                </a:solidFill>
              </a:rPr>
              <a:t>Chức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năng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này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quản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lý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tất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cả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các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thông</a:t>
            </a:r>
            <a:r>
              <a:rPr lang="en-US" sz="1800" dirty="0" smtClean="0">
                <a:solidFill>
                  <a:schemeClr val="tx2"/>
                </a:solidFill>
              </a:rPr>
              <a:t> tin </a:t>
            </a:r>
            <a:r>
              <a:rPr lang="en-US" sz="1800" dirty="0" err="1" smtClean="0">
                <a:solidFill>
                  <a:schemeClr val="tx2"/>
                </a:solidFill>
              </a:rPr>
              <a:t>trong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hệ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thống</a:t>
            </a:r>
            <a:r>
              <a:rPr lang="en-US" sz="1800" dirty="0" smtClean="0">
                <a:solidFill>
                  <a:schemeClr val="tx2"/>
                </a:solidFill>
              </a:rPr>
              <a:t> : </a:t>
            </a:r>
            <a:r>
              <a:rPr lang="en-US" sz="1800" dirty="0" err="1" smtClean="0">
                <a:solidFill>
                  <a:schemeClr val="tx2"/>
                </a:solidFill>
              </a:rPr>
              <a:t>quản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lý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về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thông</a:t>
            </a:r>
            <a:r>
              <a:rPr lang="en-US" sz="1800" dirty="0" smtClean="0">
                <a:solidFill>
                  <a:schemeClr val="tx2"/>
                </a:solidFill>
              </a:rPr>
              <a:t> tin </a:t>
            </a:r>
            <a:r>
              <a:rPr lang="en-US" sz="1800" dirty="0" err="1" smtClean="0">
                <a:solidFill>
                  <a:schemeClr val="tx2"/>
                </a:solidFill>
              </a:rPr>
              <a:t>hoạt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động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quản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lý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thông</a:t>
            </a:r>
            <a:r>
              <a:rPr lang="en-US" sz="1800" dirty="0" smtClean="0">
                <a:solidFill>
                  <a:schemeClr val="tx2"/>
                </a:solidFill>
              </a:rPr>
              <a:t> tin </a:t>
            </a:r>
            <a:r>
              <a:rPr lang="en-US" sz="1800" dirty="0" err="1" smtClean="0">
                <a:solidFill>
                  <a:schemeClr val="tx2"/>
                </a:solidFill>
              </a:rPr>
              <a:t>nghệ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nhân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quản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lý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thông</a:t>
            </a:r>
            <a:r>
              <a:rPr lang="en-US" sz="1800" dirty="0" smtClean="0">
                <a:solidFill>
                  <a:schemeClr val="tx2"/>
                </a:solidFill>
              </a:rPr>
              <a:t> tin </a:t>
            </a:r>
            <a:r>
              <a:rPr lang="en-US" sz="1800" dirty="0" err="1" smtClean="0">
                <a:solidFill>
                  <a:schemeClr val="tx2"/>
                </a:solidFill>
              </a:rPr>
              <a:t>sản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phẩm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làng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nghề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quản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lý</a:t>
            </a:r>
            <a:r>
              <a:rPr lang="en-US" sz="1800" dirty="0" smtClean="0">
                <a:solidFill>
                  <a:schemeClr val="tx2"/>
                </a:solidFill>
              </a:rPr>
              <a:t> tin </a:t>
            </a:r>
            <a:r>
              <a:rPr lang="en-US" sz="1800" dirty="0" err="1" smtClean="0">
                <a:solidFill>
                  <a:schemeClr val="tx2"/>
                </a:solidFill>
              </a:rPr>
              <a:t>tức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quản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lý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người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dùng</a:t>
            </a:r>
            <a:r>
              <a:rPr lang="en-US" sz="1800" dirty="0" smtClean="0">
                <a:solidFill>
                  <a:schemeClr val="tx2"/>
                </a:solidFill>
              </a:rPr>
              <a:t>…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Chức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năng</a:t>
            </a:r>
            <a:r>
              <a:rPr lang="en-US" sz="1800" dirty="0" smtClean="0">
                <a:solidFill>
                  <a:schemeClr val="tx2"/>
                </a:solidFill>
              </a:rPr>
              <a:t> “</a:t>
            </a:r>
            <a:r>
              <a:rPr lang="en-US" sz="1800" dirty="0" err="1">
                <a:solidFill>
                  <a:schemeClr val="tx2"/>
                </a:solidFill>
              </a:rPr>
              <a:t>Quản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lý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gian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hàng</a:t>
            </a:r>
            <a:r>
              <a:rPr lang="en-US" sz="1800" dirty="0" smtClean="0">
                <a:solidFill>
                  <a:schemeClr val="tx2"/>
                </a:solidFill>
              </a:rPr>
              <a:t>” : </a:t>
            </a:r>
            <a:r>
              <a:rPr lang="en-US" sz="1800" dirty="0" err="1" smtClean="0">
                <a:solidFill>
                  <a:schemeClr val="tx2"/>
                </a:solidFill>
              </a:rPr>
              <a:t>Quản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lý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công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việc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mua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bán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trong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các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gian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hàng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người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dùng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sẽ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xem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những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thông</a:t>
            </a:r>
            <a:r>
              <a:rPr lang="en-US" sz="1800" dirty="0" smtClean="0">
                <a:solidFill>
                  <a:schemeClr val="tx2"/>
                </a:solidFill>
              </a:rPr>
              <a:t> tin </a:t>
            </a:r>
            <a:r>
              <a:rPr lang="en-US" sz="1800" dirty="0" err="1" smtClean="0">
                <a:solidFill>
                  <a:schemeClr val="tx2"/>
                </a:solidFill>
              </a:rPr>
              <a:t>sản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phẩm</a:t>
            </a:r>
            <a:r>
              <a:rPr lang="en-US" sz="1800" dirty="0" smtClean="0">
                <a:solidFill>
                  <a:schemeClr val="tx2"/>
                </a:solidFill>
              </a:rPr>
              <a:t> ở </a:t>
            </a:r>
            <a:r>
              <a:rPr lang="en-US" sz="1800" dirty="0" err="1" smtClean="0">
                <a:solidFill>
                  <a:schemeClr val="tx2"/>
                </a:solidFill>
              </a:rPr>
              <a:t>từng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gian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hàng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rồi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liên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hệ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để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mua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được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phẩm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Chức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năng</a:t>
            </a:r>
            <a:r>
              <a:rPr lang="en-US" sz="1800" dirty="0" smtClean="0">
                <a:solidFill>
                  <a:schemeClr val="tx2"/>
                </a:solidFill>
              </a:rPr>
              <a:t> “</a:t>
            </a:r>
            <a:r>
              <a:rPr lang="en-US" sz="1800" dirty="0" err="1">
                <a:solidFill>
                  <a:schemeClr val="tx2"/>
                </a:solidFill>
              </a:rPr>
              <a:t>Tìm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kiếm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thông</a:t>
            </a:r>
            <a:r>
              <a:rPr lang="en-US" sz="1800" dirty="0">
                <a:solidFill>
                  <a:schemeClr val="tx2"/>
                </a:solidFill>
              </a:rPr>
              <a:t> tin</a:t>
            </a:r>
            <a:r>
              <a:rPr lang="en-US" sz="1800" dirty="0" smtClean="0">
                <a:solidFill>
                  <a:schemeClr val="tx2"/>
                </a:solidFill>
              </a:rPr>
              <a:t>” : </a:t>
            </a:r>
            <a:r>
              <a:rPr lang="en-US" sz="1800" dirty="0" err="1" smtClean="0">
                <a:solidFill>
                  <a:schemeClr val="tx2"/>
                </a:solidFill>
              </a:rPr>
              <a:t>Giúp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người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dùng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có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thể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tra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cứu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được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các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thông</a:t>
            </a:r>
            <a:r>
              <a:rPr lang="en-US" sz="1800" dirty="0" smtClean="0">
                <a:solidFill>
                  <a:schemeClr val="tx2"/>
                </a:solidFill>
              </a:rPr>
              <a:t> tin </a:t>
            </a:r>
            <a:r>
              <a:rPr lang="en-US" sz="1800" dirty="0" err="1" smtClean="0">
                <a:solidFill>
                  <a:schemeClr val="tx2"/>
                </a:solidFill>
              </a:rPr>
              <a:t>liên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quan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tới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làng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nghề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tra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cứu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các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thông</a:t>
            </a:r>
            <a:r>
              <a:rPr lang="en-US" sz="1800" dirty="0" smtClean="0">
                <a:solidFill>
                  <a:schemeClr val="tx2"/>
                </a:solidFill>
              </a:rPr>
              <a:t> tin </a:t>
            </a:r>
            <a:r>
              <a:rPr lang="en-US" sz="1800" dirty="0" err="1" smtClean="0">
                <a:solidFill>
                  <a:schemeClr val="tx2"/>
                </a:solidFill>
              </a:rPr>
              <a:t>sản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phẩm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trong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các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gian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hàng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354013" lvl="1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724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 err="1" smtClean="0"/>
              <a:t>Sơ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:</a:t>
            </a:r>
          </a:p>
          <a:p>
            <a:pPr marL="354013" lvl="1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8657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59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 err="1" smtClean="0"/>
              <a:t>Sơ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luồng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mức</a:t>
            </a:r>
            <a:r>
              <a:rPr lang="en-US" sz="1800" dirty="0" smtClean="0"/>
              <a:t> </a:t>
            </a:r>
            <a:r>
              <a:rPr lang="en-US" sz="1800" dirty="0" err="1" smtClean="0"/>
              <a:t>khung</a:t>
            </a:r>
            <a:r>
              <a:rPr lang="en-US" sz="1800" dirty="0" smtClean="0"/>
              <a:t> </a:t>
            </a:r>
            <a:r>
              <a:rPr lang="en-US" sz="1800" dirty="0" err="1" smtClean="0"/>
              <a:t>cảnh</a:t>
            </a:r>
            <a:r>
              <a:rPr lang="en-US" sz="1800" dirty="0" smtClean="0"/>
              <a:t> :</a:t>
            </a:r>
          </a:p>
          <a:p>
            <a:pPr marL="354013" lvl="1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84378"/>
              </p:ext>
            </p:extLst>
          </p:nvPr>
        </p:nvGraphicFramePr>
        <p:xfrm>
          <a:off x="457200" y="2514600"/>
          <a:ext cx="83058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4225115" imgH="1653343" progId="Visio.Drawing.11">
                  <p:embed/>
                </p:oleObj>
              </mc:Choice>
              <mc:Fallback>
                <p:oleObj name="Visio" r:id="rId3" imgW="4225115" imgH="16533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8305800" cy="350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420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">
  <a:themeElements>
    <a:clrScheme name="Office Theme 3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4EE6"/>
        </a:accent1>
        <a:accent2>
          <a:srgbClr val="69BFF9"/>
        </a:accent2>
        <a:accent3>
          <a:srgbClr val="FFFFFF"/>
        </a:accent3>
        <a:accent4>
          <a:srgbClr val="000000"/>
        </a:accent4>
        <a:accent5>
          <a:srgbClr val="BBB2F0"/>
        </a:accent5>
        <a:accent6>
          <a:srgbClr val="5EADE2"/>
        </a:accent6>
        <a:hlink>
          <a:srgbClr val="D17FB6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FB049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D99F41"/>
        </a:accent6>
        <a:hlink>
          <a:srgbClr val="7476DC"/>
        </a:hlink>
        <a:folHlink>
          <a:srgbClr val="9AC6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377</TotalTime>
  <Words>1083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slide</vt:lpstr>
      <vt:lpstr>Image</vt:lpstr>
      <vt:lpstr>Visio</vt:lpstr>
      <vt:lpstr>Microsoft Visio Drawing</vt:lpstr>
      <vt:lpstr>HỌC VIỆN KỸ THUẬT QUÂN SỰ</vt:lpstr>
      <vt:lpstr>Nội dung chính</vt:lpstr>
      <vt:lpstr>Mục tiêu và nhiệm vụ</vt:lpstr>
      <vt:lpstr>Mục tiêu và nhiệm vụ</vt:lpstr>
      <vt:lpstr>Khảo sát hệ thống</vt:lpstr>
      <vt:lpstr>Khảo sát hệ thống</vt:lpstr>
      <vt:lpstr>Phân tích hệ thống</vt:lpstr>
      <vt:lpstr>Phân tích hệ thống</vt:lpstr>
      <vt:lpstr>Phân tích hệ thống</vt:lpstr>
      <vt:lpstr>Phân tích hệ thống</vt:lpstr>
      <vt:lpstr>Thiết kế hệ thống</vt:lpstr>
      <vt:lpstr>Kết luận</vt:lpstr>
      <vt:lpstr>Kết luận</vt:lpstr>
      <vt:lpstr>Xin chân thành cảm ơn các thầy cô và các bạn đã chú ý lắng nghe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kỹ thuật quân sự</dc:title>
  <dc:creator>Bigtrojan</dc:creator>
  <cp:lastModifiedBy>Bigtrojan</cp:lastModifiedBy>
  <cp:revision>89</cp:revision>
  <dcterms:created xsi:type="dcterms:W3CDTF">2013-10-15T00:03:14Z</dcterms:created>
  <dcterms:modified xsi:type="dcterms:W3CDTF">2013-10-15T07:09:47Z</dcterms:modified>
</cp:coreProperties>
</file>