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0" r:id="rId6"/>
    <p:sldId id="265" r:id="rId7"/>
    <p:sldId id="259" r:id="rId8"/>
    <p:sldId id="263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CCF2-F357-457B-A6CB-A8CDE85532CE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3542-081F-4380-A5F9-7D880009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G</a:t>
            </a:r>
            <a:r>
              <a:rPr lang="vi-VN" sz="1200" smtClean="0"/>
              <a:t>iúp tra cứu các thông tin đầy đủ về thuốc và cách sử dụng thuốc, hỗ trợ nhân viên y tế và người bệnh trong việc hiểu đúng và chính xác các thành phần, xuất xứ và công dụng của từng loại thuốc. </a:t>
            </a:r>
            <a:endParaRPr lang="en-US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smtClean="0"/>
              <a:t>để hỗ trợ việc lựa chọn cơ sở khám chữa bệnh phù hợp với mục đích của người dùng một cách nhanh chóng, thuận tiện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3542-081F-4380-A5F9-7D88000901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G</a:t>
            </a:r>
            <a:r>
              <a:rPr lang="vi-VN" sz="1200" smtClean="0"/>
              <a:t>iúp tra cứu các thông tin đầy đủ về thuốc và cách sử dụng thuốc, hỗ trợ nhân viên y tế và người bệnh trong việc hiểu đúng và chính xác các thành phần, xuất xứ và công dụng của từng loại thuốc. </a:t>
            </a:r>
            <a:endParaRPr lang="en-US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smtClean="0"/>
              <a:t>để hỗ trợ việc lựa chọn cơ sở khám chữa bệnh phù hợp với mục đích của người dùng một cách nhanh chóng, thuận tiện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3542-081F-4380-A5F9-7D88000901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2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7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2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6765" y="4804168"/>
            <a:ext cx="6479178" cy="1545977"/>
          </a:xfrm>
        </p:spPr>
        <p:txBody>
          <a:bodyPr>
            <a:normAutofit/>
          </a:bodyPr>
          <a:lstStyle/>
          <a:p>
            <a:pPr algn="l"/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Trần Ngọc Thắng</a:t>
            </a:r>
            <a:b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SE. Khóa : K15 – Hệ 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sự</a:t>
            </a:r>
            <a:b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200" spc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sz="3200" spc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5234"/>
            <a:ext cx="12192000" cy="754025"/>
          </a:xfrm>
        </p:spPr>
        <p:txBody>
          <a:bodyPr>
            <a:noAutofit/>
          </a:bodyPr>
          <a:lstStyle/>
          <a:p>
            <a:pPr algn="ctr"/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06" y="2924994"/>
            <a:ext cx="10959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6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ebsite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thực sự bắt chặt hết các lỗi. 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được công nghệ tạo cache vào website. </a:t>
            </a:r>
            <a:endParaRPr lang="en-US" sz="4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tích hợp được tài khoản mạng xã hội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 hiển thị sắp xếp các bản ghi chưa 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 đủ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hiển thị tốt trên các loại màn hình khác nhau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561764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sz="4000">
              <a:solidFill>
                <a:schemeClr val="tx1"/>
              </a:solidFill>
            </a:endParaRPr>
          </a:p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hơn nữa các kỹ thuật tối ưu hóa hệ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thống. 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chế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dữ liệu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4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 cơ chế tìm kiếm nhanh chóng và chính xác khi hệ thống có số lượng bản ghi lớn. 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 bảo mật cho website. 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 tài khoản của các mạng xã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marL="514350" indent="-514350">
              <a:buAutoNum type="arabicPeriod"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giải quyết bài toán</a:t>
            </a:r>
          </a:p>
          <a:p>
            <a:pPr marL="514350" indent="-514350">
              <a:buAutoNum type="arabicPeriod"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  <a:p>
            <a:pPr marL="514350" indent="-514350">
              <a:buAutoNum type="arabicPeriod"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marL="514350" indent="-514350">
              <a:buAutoNum type="arabicPeriod"/>
            </a:pP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từ điển tra cứu thuốc trực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Kênh thông tin hỗ trợ người dùng tra cứu về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y tế,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khám, bệnh viện </a:t>
            </a:r>
            <a:endParaRPr lang="en-US" sz="4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có thêm cơ sở để lựa chọn sản phẩm tốt cho chính mình </a:t>
            </a:r>
            <a:endParaRPr lang="en-US" sz="4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nhanh chóng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chính xác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thông tin theo yêu cầu người dùng</a:t>
            </a:r>
            <a:endParaRPr lang="en-US" sz="4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có thể đánh giá và bình luận.</a:t>
            </a:r>
          </a:p>
          <a:p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mật cho website tránh bị tấn công.</a:t>
            </a:r>
          </a:p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ebsite cần hỗ trợ để có thể chạy trên nhiều nền tảng khác nha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9700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giải quyết bài toán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17496"/>
            <a:ext cx="11340737" cy="5092746"/>
          </a:xfrm>
        </p:spPr>
        <p:txBody>
          <a:bodyPr>
            <a:noAutofit/>
          </a:bodyPr>
          <a:lstStyle/>
          <a:p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 ngôn ngữ 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và csdl MySQL, 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theo mô hình MVC. 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hệ thống sử dụng ngôn ngữ UML để mô hình hóa đối tượng. </a:t>
            </a:r>
          </a:p>
          <a:p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 tool cache để đưa các dữ liệu vào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người dùng thân 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5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giải quyết bài toán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83758"/>
            <a:ext cx="11340737" cy="5092746"/>
          </a:xfrm>
        </p:spPr>
        <p:txBody>
          <a:bodyPr>
            <a:noAutofit/>
          </a:bodyPr>
          <a:lstStyle/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hiển thị các thông tin phù hợp với từng loại 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 tích hợp đăng nhập bằng các tài khoản 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 hội</a:t>
            </a:r>
            <a:endParaRPr lang="vi-VN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 bản đồ googlemap để xác định vị trí. </a:t>
            </a:r>
          </a:p>
          <a:p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nhập liệu sử dụng excel để import dữ liệu. </a:t>
            </a:r>
          </a:p>
        </p:txBody>
      </p:sp>
    </p:spTree>
    <p:extLst>
      <p:ext uri="{BB962C8B-B14F-4D97-AF65-F5344CB8AC3E}">
        <p14:creationId xmlns:p14="http://schemas.microsoft.com/office/powerpoint/2010/main" val="16148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usercase</a:t>
            </a:r>
          </a:p>
          <a:p>
            <a:pPr marL="514350" indent="-514350"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thiết kế CSDL</a:t>
            </a:r>
          </a:p>
          <a:p>
            <a:pPr marL="514350" indent="-514350">
              <a:buAutoNum type="arabicPeriod"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3 lớp</a:t>
            </a:r>
          </a:p>
          <a:p>
            <a:pPr marL="514350" indent="-514350"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tổng thể hệ thống</a:t>
            </a:r>
          </a:p>
          <a:p>
            <a:pPr marL="514350" indent="-514350">
              <a:buAutoNum type="arabicPeriod"/>
            </a:pPr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website</a:t>
            </a:r>
          </a:p>
          <a:p>
            <a:pPr marL="514350" indent="-514350">
              <a:buAutoNum type="arabicPeriod"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273686"/>
            <a:ext cx="11456126" cy="758280"/>
          </a:xfrm>
        </p:spPr>
        <p:txBody>
          <a:bodyPr>
            <a:normAutofit fontScale="90000"/>
          </a:bodyPr>
          <a:lstStyle/>
          <a:p>
            <a:r>
              <a:rPr lang="en-US" sz="6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6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45475"/>
            <a:ext cx="11340737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đã đạt được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được hệ thống cơ sở dữ liệu phục vụ cho việc đánh giá thuốc, nhà thuốc, trung tâm y tế, bệnh viện. 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 được website tra cứu thuốc và dược liệu đáp ứng được cơ bản các yêu cầu đã đề ra. </a:t>
            </a:r>
          </a:p>
          <a:p>
            <a:r>
              <a:rPr lang="vi-VN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 được cơ sở dữ liệu có tính tương tác với người dùng. </a:t>
            </a:r>
            <a:endParaRPr lang="en-US" sz="4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633</Words>
  <Application>Microsoft Office PowerPoint</Application>
  <PresentationFormat>Widescreen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Sinh viên thực hiện: Trần Ngọc Thắng Lớp: SE. Khóa : K15 – Hệ  dân sự GVHD: Th.S Hồ Nhật Quang</vt:lpstr>
      <vt:lpstr>Nội dung chính</vt:lpstr>
      <vt:lpstr>Giới thiệu</vt:lpstr>
      <vt:lpstr>Giới thiệu</vt:lpstr>
      <vt:lpstr>Hướng giải quyết bài toán</vt:lpstr>
      <vt:lpstr>Hướng giải quyết bài toán</vt:lpstr>
      <vt:lpstr>Phân tích</vt:lpstr>
      <vt:lpstr>Thiết kế hệ thống</vt:lpstr>
      <vt:lpstr>Kết luận</vt:lpstr>
      <vt:lpstr>Kết luận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Sinh viên thực hiện: Trần Ngọc Thắng</dc:title>
  <dc:creator>Trần Thắng</dc:creator>
  <cp:lastModifiedBy>Trần Thắng</cp:lastModifiedBy>
  <cp:revision>77</cp:revision>
  <dcterms:created xsi:type="dcterms:W3CDTF">2013-10-13T02:22:51Z</dcterms:created>
  <dcterms:modified xsi:type="dcterms:W3CDTF">2013-10-17T09:48:08Z</dcterms:modified>
</cp:coreProperties>
</file>