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2" r:id="rId5"/>
    <p:sldId id="270" r:id="rId6"/>
    <p:sldId id="271" r:id="rId7"/>
    <p:sldId id="274" r:id="rId8"/>
    <p:sldId id="263" r:id="rId9"/>
    <p:sldId id="273" r:id="rId10"/>
    <p:sldId id="261" r:id="rId11"/>
    <p:sldId id="268" r:id="rId12"/>
    <p:sldId id="266" r:id="rId13"/>
    <p:sldId id="26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ECCF2-F357-457B-A6CB-A8CDE85532CE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63542-081F-4380-A5F9-7D880009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r>
              <a:rPr lang="en-US" baseline="0" smtClean="0"/>
              <a:t> các thông tin chứ chưa cho phép người dung bình lunaj và đánh giá</a:t>
            </a:r>
          </a:p>
          <a:p>
            <a:r>
              <a:rPr lang="en-US" baseline="0" smtClean="0"/>
              <a:t>Người dung có thể xem các thông tin về thuốc, ngoài ra cũng có thể xem chất lượng của thuốc trên nguyên tắc số đông</a:t>
            </a:r>
          </a:p>
          <a:p>
            <a:r>
              <a:rPr lang="en-US" baseline="0" smtClean="0"/>
              <a:t>Có thể tự mình đánh giá và nhận xét về sản phẩm giúp những người sau có them cơ sở trong việc chọn lựa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3542-081F-4380-A5F9-7D88000901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FORCE\Desktop\bieudo\uc-mo-hinh-hoa.mdl\100%250,0x2818,1206%23CLSDGRM:\52076CAF02A3\52076CB800AB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6765" y="4804168"/>
            <a:ext cx="6479178" cy="1545977"/>
          </a:xfrm>
        </p:spPr>
        <p:txBody>
          <a:bodyPr>
            <a:normAutofit/>
          </a:bodyPr>
          <a:lstStyle/>
          <a:p>
            <a:pPr algn="l"/>
            <a:r>
              <a:rPr lang="en-US" sz="3200" spc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Trần Ngọc Thắng</a:t>
            </a:r>
            <a:b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spc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SE. Khóa : K15 – Hệ  </a:t>
            </a:r>
            <a:r>
              <a:rPr lang="en-US" sz="3200" spc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sự</a:t>
            </a:r>
            <a:b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3200" spc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endParaRPr lang="en-US" sz="3200" spc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15234"/>
            <a:ext cx="12192000" cy="754025"/>
          </a:xfrm>
        </p:spPr>
        <p:txBody>
          <a:bodyPr>
            <a:noAutofit/>
          </a:bodyPr>
          <a:lstStyle/>
          <a:p>
            <a:pPr algn="ctr"/>
            <a:r>
              <a:rPr lang="en-US" sz="64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206" y="2924994"/>
            <a:ext cx="109597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TRA </a:t>
            </a:r>
            <a:r>
              <a:rPr lang="en-US" sz="4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CÁC </a:t>
            </a:r>
            <a:r>
              <a:rPr lang="en-US" sz="4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DƯỢC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73686"/>
            <a:ext cx="11456126" cy="758280"/>
          </a:xfrm>
        </p:spPr>
        <p:txBody>
          <a:bodyPr>
            <a:normAutofit fontScale="90000"/>
          </a:bodyPr>
          <a:lstStyle/>
          <a:p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45475"/>
            <a:ext cx="11340737" cy="5092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nội dung đã đạt được</a:t>
            </a:r>
          </a:p>
          <a:p>
            <a:pPr algn="just"/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 phát triển sản </a:t>
            </a: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phẩm.</a:t>
            </a:r>
            <a:endParaRPr lang="en-US" sz="40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tốt PHP trong việc thiết kế website.</a:t>
            </a:r>
          </a:p>
          <a:p>
            <a:pPr algn="just"/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hoàn chỉnh một website có tính ứng dụng cao, có thể triển khai trong thực tế.</a:t>
            </a:r>
          </a:p>
          <a:p>
            <a:pPr algn="just"/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Hoàn chỉnh các chức năng cơ bản của một website quảng bá thông tin chăm sóc sức khỏe và là kênh thông tin kết nối cộng 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0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73686"/>
            <a:ext cx="11456126" cy="758280"/>
          </a:xfrm>
        </p:spPr>
        <p:txBody>
          <a:bodyPr>
            <a:normAutofit fontScale="90000"/>
          </a:bodyPr>
          <a:lstStyle/>
          <a:p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45475"/>
            <a:ext cx="11340737" cy="50927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nội dung đã đạt được</a:t>
            </a:r>
          </a:p>
          <a:p>
            <a:pPr algn="just"/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 các chức năng kiểm soát, đánh giá chất lượng của các sản phẩm theo đánh giá của người dùng dựa theo quy luật số 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các bộ CSDL phục vụ việc cung cấp, tra cứu thông tin liên quan đến chăm sóc sức khỏe và kiến thức y </a:t>
            </a: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tế.</a:t>
            </a:r>
            <a:endParaRPr lang="en-US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7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73686"/>
            <a:ext cx="11456126" cy="758280"/>
          </a:xfrm>
        </p:spPr>
        <p:txBody>
          <a:bodyPr>
            <a:normAutofit fontScale="90000"/>
          </a:bodyPr>
          <a:lstStyle/>
          <a:p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45475"/>
            <a:ext cx="11340737" cy="5092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  <a:endParaRPr lang="en-US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ebsite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 thực sự bắt chặt hết các lỗi. </a:t>
            </a:r>
          </a:p>
          <a:p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được </a:t>
            </a: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 thuật 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cache</a:t>
            </a: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 biến hiển thị sắp xếp các bản ghi chưa </a:t>
            </a: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 đủ.</a:t>
            </a:r>
          </a:p>
        </p:txBody>
      </p:sp>
    </p:spTree>
    <p:extLst>
      <p:ext uri="{BB962C8B-B14F-4D97-AF65-F5344CB8AC3E}">
        <p14:creationId xmlns:p14="http://schemas.microsoft.com/office/powerpoint/2010/main" val="123538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73686"/>
            <a:ext cx="11456126" cy="758280"/>
          </a:xfrm>
        </p:spPr>
        <p:txBody>
          <a:bodyPr>
            <a:normAutofit fontScale="90000"/>
          </a:bodyPr>
          <a:lstStyle/>
          <a:p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45475"/>
            <a:ext cx="11561764" cy="50927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  <a:endParaRPr lang="en-US" sz="4000">
              <a:solidFill>
                <a:schemeClr val="tx1"/>
              </a:solidFill>
            </a:endParaRPr>
          </a:p>
          <a:p>
            <a:pPr algn="just"/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hơn nữa các kỹ thuật tối ưu hóa hệ 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thống. </a:t>
            </a:r>
            <a:endParaRPr lang="vi-V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công cụ trích tút tự động các dữ liệu từ các URL (đã có giải 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pháp)</a:t>
            </a: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 bảo mật cho website. </a:t>
            </a:r>
          </a:p>
          <a:p>
            <a:pPr algn="just"/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 tài khoản của các mạng xã 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7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45475"/>
            <a:ext cx="11340737" cy="1550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Xin cảm ơn !</a:t>
            </a:r>
            <a:endParaRPr lang="en-US" sz="6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76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73686"/>
            <a:ext cx="11456126" cy="758280"/>
          </a:xfrm>
        </p:spPr>
        <p:txBody>
          <a:bodyPr>
            <a:normAutofit fontScale="90000"/>
          </a:bodyPr>
          <a:lstStyle/>
          <a:p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45475"/>
            <a:ext cx="11340737" cy="509274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nghĩa bài toán</a:t>
            </a:r>
          </a:p>
          <a:p>
            <a:pPr marL="514350" indent="-514350">
              <a:buAutoNum type="arabicPeriod"/>
            </a:pP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</a:t>
            </a: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 hệ thống</a:t>
            </a:r>
          </a:p>
          <a:p>
            <a:pPr marL="514350" indent="-514350">
              <a:buAutoNum type="arabicPeriod"/>
            </a:pP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  <a:p>
            <a:pPr marL="514350" indent="-514350">
              <a:buAutoNum type="arabicPeriod"/>
            </a:pP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73686"/>
            <a:ext cx="11456126" cy="758280"/>
          </a:xfrm>
        </p:spPr>
        <p:txBody>
          <a:bodyPr>
            <a:normAutofit fontScale="90000"/>
          </a:bodyPr>
          <a:lstStyle/>
          <a:p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nghĩa bài toán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45475"/>
            <a:ext cx="11340737" cy="50927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nay có nhiều website cổng thông tin điện tử cung cấp thông tin thuốc, tuy nhiên chỉ dừng lại ở mức giới thiệu.</a:t>
            </a:r>
          </a:p>
          <a:p>
            <a:pPr marL="0" indent="0" algn="just">
              <a:buNone/>
            </a:pP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đó cần có một website có tính chất tương tác tốt đối với người dùng.</a:t>
            </a:r>
          </a:p>
        </p:txBody>
      </p:sp>
    </p:spTree>
    <p:extLst>
      <p:ext uri="{BB962C8B-B14F-4D97-AF65-F5344CB8AC3E}">
        <p14:creationId xmlns:p14="http://schemas.microsoft.com/office/powerpoint/2010/main" val="3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73686"/>
            <a:ext cx="11456126" cy="758280"/>
          </a:xfrm>
        </p:spPr>
        <p:txBody>
          <a:bodyPr>
            <a:normAutofit fontScale="90000"/>
          </a:bodyPr>
          <a:lstStyle/>
          <a:p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45475"/>
            <a:ext cx="11340737" cy="5092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ục </a:t>
            </a:r>
            <a:r>
              <a:rPr lang="en-US"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 của hệ </a:t>
            </a:r>
            <a:r>
              <a:rPr lang="en-US" sz="4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</a:p>
          <a:p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từ điển tra cứu thuốc trực 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Kênh thông tin hỗ trợ người dùng tra cứu về các cơ sở y tế, phòng khám, bệnh 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 người dùng có thêm cơ sở để lựa chọn sản phẩm tốt cho chính 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73686"/>
            <a:ext cx="11456126" cy="758280"/>
          </a:xfrm>
        </p:spPr>
        <p:txBody>
          <a:bodyPr>
            <a:normAutofit fontScale="90000"/>
          </a:bodyPr>
          <a:lstStyle/>
          <a:p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45475"/>
            <a:ext cx="11340737" cy="5092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 hệ thống</a:t>
            </a:r>
          </a:p>
          <a:p>
            <a:pPr marL="0" indent="0">
              <a:buNone/>
            </a:pP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690653"/>
              </p:ext>
            </p:extLst>
          </p:nvPr>
        </p:nvGraphicFramePr>
        <p:xfrm>
          <a:off x="4415424" y="2041525"/>
          <a:ext cx="3894137" cy="460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Rose Model Diagram" r:id="rId3" imgW="3894120" imgH="4601520" progId="Rose.ModelPicture">
                  <p:link updateAutomatic="1"/>
                </p:oleObj>
              </mc:Choice>
              <mc:Fallback>
                <p:oleObj name="Rose Model Diagram" r:id="rId3" imgW="3894120" imgH="4601520" progId="Rose.ModelPictur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5424" y="2041525"/>
                        <a:ext cx="3894137" cy="46021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88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73686"/>
            <a:ext cx="11456126" cy="75828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6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Usercase </a:t>
            </a:r>
            <a:r>
              <a:rPr lang="en-US" sz="6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nghiệp vụ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7" y="1166725"/>
            <a:ext cx="9157253" cy="562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73686"/>
            <a:ext cx="11456126" cy="75828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6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Usercase </a:t>
            </a:r>
            <a:r>
              <a:rPr lang="en-US" sz="6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website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78" y="1278241"/>
            <a:ext cx="10376452" cy="54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73686"/>
            <a:ext cx="11456126" cy="758280"/>
          </a:xfrm>
        </p:spPr>
        <p:txBody>
          <a:bodyPr>
            <a:normAutofit fontScale="90000"/>
          </a:bodyPr>
          <a:lstStyle/>
          <a:p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035" y="1364973"/>
            <a:ext cx="116490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ngôn ngữ PHP và csdl 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dựa trên mô hình 3 lớp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sz="4000">
                <a:latin typeface="Times New Roman" panose="02020603050405020304" pitchFamily="18" charset="0"/>
                <a:cs typeface="Times New Roman" panose="02020603050405020304" pitchFamily="18" charset="0"/>
              </a:rPr>
              <a:t>dựng giao diện người dùng thân thiện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40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hiển thị 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trên nhiều </a:t>
            </a:r>
            <a:r>
              <a:rPr lang="vi-VN" sz="4000">
                <a:latin typeface="Times New Roman" panose="02020603050405020304" pitchFamily="18" charset="0"/>
                <a:cs typeface="Times New Roman" panose="02020603050405020304" pitchFamily="18" charset="0"/>
              </a:rPr>
              <a:t>loại 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màn hình.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4000">
                <a:latin typeface="Times New Roman" panose="02020603050405020304" pitchFamily="18" charset="0"/>
                <a:cs typeface="Times New Roman" panose="02020603050405020304" pitchFamily="18" charset="0"/>
              </a:rPr>
              <a:t>ích hợp bản đồ googlemap để xác định vị trí.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75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73686"/>
            <a:ext cx="11456126" cy="758280"/>
          </a:xfrm>
        </p:spPr>
        <p:txBody>
          <a:bodyPr>
            <a:normAutofit fontScale="90000"/>
          </a:bodyPr>
          <a:lstStyle/>
          <a:p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" y="1168551"/>
            <a:ext cx="11635992" cy="5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475</TotalTime>
  <Words>520</Words>
  <Application>Microsoft Office PowerPoint</Application>
  <PresentationFormat>Widescreen</PresentationFormat>
  <Paragraphs>53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Times New Roman</vt:lpstr>
      <vt:lpstr>Depth</vt:lpstr>
      <vt:lpstr>C:\Users\IFORCE\Desktop\bieudo\uc-mo-hinh-hoa.mdl\100%0,0x2818,1206#CLSDGRM:\52076CAF02A3\52076CB800AB</vt:lpstr>
      <vt:lpstr>Sinh viên thực hiện: Trần Ngọc Thắng Lớp: SE. Khóa : K15 – Hệ  dân sự GVHD: Th.S Hồ Nhật Quang</vt:lpstr>
      <vt:lpstr>Nội dung chính</vt:lpstr>
      <vt:lpstr>Ý nghĩa bài toán</vt:lpstr>
      <vt:lpstr>Phân tích</vt:lpstr>
      <vt:lpstr>Phân tích</vt:lpstr>
      <vt:lpstr>Usercase người dùng nghiệp vụ</vt:lpstr>
      <vt:lpstr>Usercase người dùng website</vt:lpstr>
      <vt:lpstr>Thiết kế hệ thống</vt:lpstr>
      <vt:lpstr>Thiết kế hệ thống</vt:lpstr>
      <vt:lpstr>Kết luận</vt:lpstr>
      <vt:lpstr>Kết luận</vt:lpstr>
      <vt:lpstr>Kết luận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Sinh viên thực hiện: Trần Ngọc Thắng</dc:title>
  <dc:creator>Trần Thắng</dc:creator>
  <cp:lastModifiedBy>Trần Thắng</cp:lastModifiedBy>
  <cp:revision>154</cp:revision>
  <dcterms:created xsi:type="dcterms:W3CDTF">2013-10-13T02:22:51Z</dcterms:created>
  <dcterms:modified xsi:type="dcterms:W3CDTF">2013-10-18T17:16:23Z</dcterms:modified>
</cp:coreProperties>
</file>