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59" r:id="rId4"/>
    <p:sldId id="279" r:id="rId5"/>
    <p:sldId id="268" r:id="rId6"/>
    <p:sldId id="275" r:id="rId7"/>
    <p:sldId id="261" r:id="rId8"/>
    <p:sldId id="262" r:id="rId9"/>
    <p:sldId id="282" r:id="rId10"/>
    <p:sldId id="287" r:id="rId11"/>
    <p:sldId id="288" r:id="rId12"/>
    <p:sldId id="286" r:id="rId13"/>
    <p:sldId id="290" r:id="rId14"/>
    <p:sldId id="292" r:id="rId15"/>
    <p:sldId id="265" r:id="rId16"/>
    <p:sldId id="29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ECD8-7480-47AE-8684-F42D49C40268}" type="doc">
      <dgm:prSet loTypeId="urn:microsoft.com/office/officeart/2005/8/layout/default#1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4315A08-FEF4-45C4-B429-B82B9F37599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80444FF-A29D-4FDB-90B0-2C48067E5AD3}" type="parTrans" cxnId="{C0F59D62-F68B-484E-8009-96DAA197FAF2}">
      <dgm:prSet/>
      <dgm:spPr/>
      <dgm:t>
        <a:bodyPr/>
        <a:lstStyle/>
        <a:p>
          <a:endParaRPr lang="en-US"/>
        </a:p>
      </dgm:t>
    </dgm:pt>
    <dgm:pt modelId="{4079B6CD-B126-4427-B6A2-822428800D18}" type="sibTrans" cxnId="{C0F59D62-F68B-484E-8009-96DAA197FAF2}">
      <dgm:prSet/>
      <dgm:spPr/>
      <dgm:t>
        <a:bodyPr/>
        <a:lstStyle/>
        <a:p>
          <a:endParaRPr lang="en-US"/>
        </a:p>
      </dgm:t>
    </dgm:pt>
    <dgm:pt modelId="{D928419C-0311-4A70-950D-74B5D52ADED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7202F4-BE2F-4825-AAC1-E6B15586BAF8}" type="parTrans" cxnId="{31BEFE84-8C59-40FC-88F8-706A47F85419}">
      <dgm:prSet/>
      <dgm:spPr/>
      <dgm:t>
        <a:bodyPr/>
        <a:lstStyle/>
        <a:p>
          <a:endParaRPr lang="en-US"/>
        </a:p>
      </dgm:t>
    </dgm:pt>
    <dgm:pt modelId="{67811240-FA7B-4674-878B-58883460CD72}" type="sibTrans" cxnId="{31BEFE84-8C59-40FC-88F8-706A47F85419}">
      <dgm:prSet/>
      <dgm:spPr/>
      <dgm:t>
        <a:bodyPr/>
        <a:lstStyle/>
        <a:p>
          <a:endParaRPr lang="en-US"/>
        </a:p>
      </dgm:t>
    </dgm:pt>
    <dgm:pt modelId="{D5D43FEA-2807-4A5A-A2E3-C0A8E54EA4F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8BB1AA-735B-4EAA-B95F-C42E0AB1047C}" type="parTrans" cxnId="{2DD00A39-4AD9-4592-9355-731E7EDC4E7E}">
      <dgm:prSet/>
      <dgm:spPr/>
      <dgm:t>
        <a:bodyPr/>
        <a:lstStyle/>
        <a:p>
          <a:endParaRPr lang="en-US"/>
        </a:p>
      </dgm:t>
    </dgm:pt>
    <dgm:pt modelId="{BCC92A5F-6A26-4AA9-9CF7-776F795FB89E}" type="sibTrans" cxnId="{2DD00A39-4AD9-4592-9355-731E7EDC4E7E}">
      <dgm:prSet/>
      <dgm:spPr/>
      <dgm:t>
        <a:bodyPr/>
        <a:lstStyle/>
        <a:p>
          <a:endParaRPr lang="en-US"/>
        </a:p>
      </dgm:t>
    </dgm:pt>
    <dgm:pt modelId="{E8A79B51-EACA-44B1-9B43-9B31CDDE84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7CEF657-92ED-4F14-AC47-05BAAEE0F07C}" type="parTrans" cxnId="{FEF302ED-A3D0-4851-90BA-099FBCCA6E4F}">
      <dgm:prSet/>
      <dgm:spPr/>
      <dgm:t>
        <a:bodyPr/>
        <a:lstStyle/>
        <a:p>
          <a:endParaRPr lang="en-US"/>
        </a:p>
      </dgm:t>
    </dgm:pt>
    <dgm:pt modelId="{F3F77217-E2A6-4228-89C8-22CD2018E24E}" type="sibTrans" cxnId="{FEF302ED-A3D0-4851-90BA-099FBCCA6E4F}">
      <dgm:prSet/>
      <dgm:spPr/>
      <dgm:t>
        <a:bodyPr/>
        <a:lstStyle/>
        <a:p>
          <a:endParaRPr lang="en-US"/>
        </a:p>
      </dgm:t>
    </dgm:pt>
    <dgm:pt modelId="{F498D83F-BB7C-40D7-B190-B5ACDB59FC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Demo</a:t>
          </a:r>
        </a:p>
      </dgm:t>
    </dgm:pt>
    <dgm:pt modelId="{0C418D4F-DEA4-478B-A9F0-2B86B2E68254}" type="sibTrans" cxnId="{B2350CFB-9836-4700-99D4-4414791DD07C}">
      <dgm:prSet/>
      <dgm:spPr/>
      <dgm:t>
        <a:bodyPr/>
        <a:lstStyle/>
        <a:p>
          <a:endParaRPr lang="en-US"/>
        </a:p>
      </dgm:t>
    </dgm:pt>
    <dgm:pt modelId="{96C237A9-B0B6-40E8-9E6B-B89029C5DE1C}" type="parTrans" cxnId="{B2350CFB-9836-4700-99D4-4414791DD07C}">
      <dgm:prSet/>
      <dgm:spPr/>
      <dgm:t>
        <a:bodyPr/>
        <a:lstStyle/>
        <a:p>
          <a:endParaRPr lang="en-US"/>
        </a:p>
      </dgm:t>
    </dgm:pt>
    <dgm:pt modelId="{74387D4E-84E5-4827-992E-CC601B24AD5A}" type="pres">
      <dgm:prSet presAssocID="{0837ECD8-7480-47AE-8684-F42D49C40268}" presName="diagram" presStyleCnt="0">
        <dgm:presLayoutVars>
          <dgm:dir/>
          <dgm:resizeHandles val="exact"/>
        </dgm:presLayoutVars>
      </dgm:prSet>
      <dgm:spPr/>
    </dgm:pt>
    <dgm:pt modelId="{DC2677CA-45B3-4635-90EC-CAE2CBCC5A92}" type="pres">
      <dgm:prSet presAssocID="{F4315A08-FEF4-45C4-B429-B82B9F375993}" presName="node" presStyleLbl="node1" presStyleIdx="0" presStyleCnt="5">
        <dgm:presLayoutVars>
          <dgm:bulletEnabled val="1"/>
        </dgm:presLayoutVars>
      </dgm:prSet>
      <dgm:spPr/>
    </dgm:pt>
    <dgm:pt modelId="{A12FBD71-3E46-4DCC-B87E-1747AFDEF1BA}" type="pres">
      <dgm:prSet presAssocID="{4079B6CD-B126-4427-B6A2-822428800D18}" presName="sibTrans" presStyleCnt="0"/>
      <dgm:spPr/>
    </dgm:pt>
    <dgm:pt modelId="{5638DB42-B0C2-44DC-95B5-81061BF337B4}" type="pres">
      <dgm:prSet presAssocID="{D928419C-0311-4A70-950D-74B5D52ADED4}" presName="node" presStyleLbl="node1" presStyleIdx="1" presStyleCnt="5">
        <dgm:presLayoutVars>
          <dgm:bulletEnabled val="1"/>
        </dgm:presLayoutVars>
      </dgm:prSet>
      <dgm:spPr/>
    </dgm:pt>
    <dgm:pt modelId="{F667DC8B-67EB-461E-8FC5-41866584E2EA}" type="pres">
      <dgm:prSet presAssocID="{67811240-FA7B-4674-878B-58883460CD72}" presName="sibTrans" presStyleCnt="0"/>
      <dgm:spPr/>
    </dgm:pt>
    <dgm:pt modelId="{F6D8E4EF-FF80-44A7-B55D-FB0A8BB637D9}" type="pres">
      <dgm:prSet presAssocID="{D5D43FEA-2807-4A5A-A2E3-C0A8E54EA4F0}" presName="node" presStyleLbl="node1" presStyleIdx="2" presStyleCnt="5">
        <dgm:presLayoutVars>
          <dgm:bulletEnabled val="1"/>
        </dgm:presLayoutVars>
      </dgm:prSet>
      <dgm:spPr/>
    </dgm:pt>
    <dgm:pt modelId="{D43100AD-FE47-4117-B956-627717F02F86}" type="pres">
      <dgm:prSet presAssocID="{BCC92A5F-6A26-4AA9-9CF7-776F795FB89E}" presName="sibTrans" presStyleCnt="0"/>
      <dgm:spPr/>
    </dgm:pt>
    <dgm:pt modelId="{021400B7-600A-4631-8D91-795F968873C1}" type="pres">
      <dgm:prSet presAssocID="{E8A79B51-EACA-44B1-9B43-9B31CDDE8435}" presName="node" presStyleLbl="node1" presStyleIdx="3" presStyleCnt="5">
        <dgm:presLayoutVars>
          <dgm:bulletEnabled val="1"/>
        </dgm:presLayoutVars>
      </dgm:prSet>
      <dgm:spPr/>
    </dgm:pt>
    <dgm:pt modelId="{27EEB8CE-72B6-4341-829D-0F60A67B8269}" type="pres">
      <dgm:prSet presAssocID="{F3F77217-E2A6-4228-89C8-22CD2018E24E}" presName="sibTrans" presStyleCnt="0"/>
      <dgm:spPr/>
    </dgm:pt>
    <dgm:pt modelId="{9865F506-B3A1-4C2A-8C61-2FFA8F39FC76}" type="pres">
      <dgm:prSet presAssocID="{F498D83F-BB7C-40D7-B190-B5ACDB59FC22}" presName="node" presStyleLbl="node1" presStyleIdx="4" presStyleCnt="5">
        <dgm:presLayoutVars>
          <dgm:bulletEnabled val="1"/>
        </dgm:presLayoutVars>
      </dgm:prSet>
      <dgm:spPr/>
    </dgm:pt>
  </dgm:ptLst>
  <dgm:cxnLst>
    <dgm:cxn modelId="{57D56605-EE8C-4D81-B327-3025768FBB3C}" type="presOf" srcId="{F498D83F-BB7C-40D7-B190-B5ACDB59FC22}" destId="{9865F506-B3A1-4C2A-8C61-2FFA8F39FC76}" srcOrd="0" destOrd="0" presId="urn:microsoft.com/office/officeart/2005/8/layout/default#1"/>
    <dgm:cxn modelId="{2DD00A39-4AD9-4592-9355-731E7EDC4E7E}" srcId="{0837ECD8-7480-47AE-8684-F42D49C40268}" destId="{D5D43FEA-2807-4A5A-A2E3-C0A8E54EA4F0}" srcOrd="2" destOrd="0" parTransId="{5A8BB1AA-735B-4EAA-B95F-C42E0AB1047C}" sibTransId="{BCC92A5F-6A26-4AA9-9CF7-776F795FB89E}"/>
    <dgm:cxn modelId="{C0F59D62-F68B-484E-8009-96DAA197FAF2}" srcId="{0837ECD8-7480-47AE-8684-F42D49C40268}" destId="{F4315A08-FEF4-45C4-B429-B82B9F375993}" srcOrd="0" destOrd="0" parTransId="{C80444FF-A29D-4FDB-90B0-2C48067E5AD3}" sibTransId="{4079B6CD-B126-4427-B6A2-822428800D18}"/>
    <dgm:cxn modelId="{9C5C534B-1AD6-40A7-B905-2034C74DC3D8}" type="presOf" srcId="{D928419C-0311-4A70-950D-74B5D52ADED4}" destId="{5638DB42-B0C2-44DC-95B5-81061BF337B4}" srcOrd="0" destOrd="0" presId="urn:microsoft.com/office/officeart/2005/8/layout/default#1"/>
    <dgm:cxn modelId="{4465944D-4CE2-4C8E-9C34-3D36E1248946}" type="presOf" srcId="{0837ECD8-7480-47AE-8684-F42D49C40268}" destId="{74387D4E-84E5-4827-992E-CC601B24AD5A}" srcOrd="0" destOrd="0" presId="urn:microsoft.com/office/officeart/2005/8/layout/default#1"/>
    <dgm:cxn modelId="{CD726984-9AE4-405C-96A9-1335E51CECCE}" type="presOf" srcId="{D5D43FEA-2807-4A5A-A2E3-C0A8E54EA4F0}" destId="{F6D8E4EF-FF80-44A7-B55D-FB0A8BB637D9}" srcOrd="0" destOrd="0" presId="urn:microsoft.com/office/officeart/2005/8/layout/default#1"/>
    <dgm:cxn modelId="{31BEFE84-8C59-40FC-88F8-706A47F85419}" srcId="{0837ECD8-7480-47AE-8684-F42D49C40268}" destId="{D928419C-0311-4A70-950D-74B5D52ADED4}" srcOrd="1" destOrd="0" parTransId="{2B7202F4-BE2F-4825-AAC1-E6B15586BAF8}" sibTransId="{67811240-FA7B-4674-878B-58883460CD72}"/>
    <dgm:cxn modelId="{5F5BCA9E-2C85-47B3-8211-CAB1596E7211}" type="presOf" srcId="{F4315A08-FEF4-45C4-B429-B82B9F375993}" destId="{DC2677CA-45B3-4635-90EC-CAE2CBCC5A92}" srcOrd="0" destOrd="0" presId="urn:microsoft.com/office/officeart/2005/8/layout/default#1"/>
    <dgm:cxn modelId="{FEF302ED-A3D0-4851-90BA-099FBCCA6E4F}" srcId="{0837ECD8-7480-47AE-8684-F42D49C40268}" destId="{E8A79B51-EACA-44B1-9B43-9B31CDDE8435}" srcOrd="3" destOrd="0" parTransId="{67CEF657-92ED-4F14-AC47-05BAAEE0F07C}" sibTransId="{F3F77217-E2A6-4228-89C8-22CD2018E24E}"/>
    <dgm:cxn modelId="{B2350CFB-9836-4700-99D4-4414791DD07C}" srcId="{0837ECD8-7480-47AE-8684-F42D49C40268}" destId="{F498D83F-BB7C-40D7-B190-B5ACDB59FC22}" srcOrd="4" destOrd="0" parTransId="{96C237A9-B0B6-40E8-9E6B-B89029C5DE1C}" sibTransId="{0C418D4F-DEA4-478B-A9F0-2B86B2E68254}"/>
    <dgm:cxn modelId="{09BC4EFC-844E-46AA-808C-5319B9D85808}" type="presOf" srcId="{E8A79B51-EACA-44B1-9B43-9B31CDDE8435}" destId="{021400B7-600A-4631-8D91-795F968873C1}" srcOrd="0" destOrd="0" presId="urn:microsoft.com/office/officeart/2005/8/layout/default#1"/>
    <dgm:cxn modelId="{80582631-116E-4B82-90E6-AB02F967033C}" type="presParOf" srcId="{74387D4E-84E5-4827-992E-CC601B24AD5A}" destId="{DC2677CA-45B3-4635-90EC-CAE2CBCC5A92}" srcOrd="0" destOrd="0" presId="urn:microsoft.com/office/officeart/2005/8/layout/default#1"/>
    <dgm:cxn modelId="{7607F61F-88FD-4B4D-98D4-88E4051222CE}" type="presParOf" srcId="{74387D4E-84E5-4827-992E-CC601B24AD5A}" destId="{A12FBD71-3E46-4DCC-B87E-1747AFDEF1BA}" srcOrd="1" destOrd="0" presId="urn:microsoft.com/office/officeart/2005/8/layout/default#1"/>
    <dgm:cxn modelId="{50C1746D-F215-479A-BC16-9DE1BE481C5D}" type="presParOf" srcId="{74387D4E-84E5-4827-992E-CC601B24AD5A}" destId="{5638DB42-B0C2-44DC-95B5-81061BF337B4}" srcOrd="2" destOrd="0" presId="urn:microsoft.com/office/officeart/2005/8/layout/default#1"/>
    <dgm:cxn modelId="{CB500890-D5B3-4619-8238-C7744F1613A7}" type="presParOf" srcId="{74387D4E-84E5-4827-992E-CC601B24AD5A}" destId="{F667DC8B-67EB-461E-8FC5-41866584E2EA}" srcOrd="3" destOrd="0" presId="urn:microsoft.com/office/officeart/2005/8/layout/default#1"/>
    <dgm:cxn modelId="{E1E7C6D3-11E8-494D-9952-761C899506B9}" type="presParOf" srcId="{74387D4E-84E5-4827-992E-CC601B24AD5A}" destId="{F6D8E4EF-FF80-44A7-B55D-FB0A8BB637D9}" srcOrd="4" destOrd="0" presId="urn:microsoft.com/office/officeart/2005/8/layout/default#1"/>
    <dgm:cxn modelId="{7EA8396F-A5E3-4350-9ABF-CC65B248679B}" type="presParOf" srcId="{74387D4E-84E5-4827-992E-CC601B24AD5A}" destId="{D43100AD-FE47-4117-B956-627717F02F86}" srcOrd="5" destOrd="0" presId="urn:microsoft.com/office/officeart/2005/8/layout/default#1"/>
    <dgm:cxn modelId="{6B7F364C-56EB-4415-9B89-BBB8E490C2A9}" type="presParOf" srcId="{74387D4E-84E5-4827-992E-CC601B24AD5A}" destId="{021400B7-600A-4631-8D91-795F968873C1}" srcOrd="6" destOrd="0" presId="urn:microsoft.com/office/officeart/2005/8/layout/default#1"/>
    <dgm:cxn modelId="{3C60A4B8-1611-43B9-BFFC-5B94FC9276FC}" type="presParOf" srcId="{74387D4E-84E5-4827-992E-CC601B24AD5A}" destId="{27EEB8CE-72B6-4341-829D-0F60A67B8269}" srcOrd="7" destOrd="0" presId="urn:microsoft.com/office/officeart/2005/8/layout/default#1"/>
    <dgm:cxn modelId="{71D5AB3A-DFAC-46B8-A749-E596BE38516D}" type="presParOf" srcId="{74387D4E-84E5-4827-992E-CC601B24AD5A}" destId="{9865F506-B3A1-4C2A-8C61-2FFA8F39FC7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76FBE-D7DD-44BD-9E1C-B3DD1EE519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53974-B229-44AC-91EE-C372EB6C9FDD}">
      <dgm:prSet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kém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, chi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…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871FD19-628D-4CA4-9FFD-6E30256397E3}" type="parTrans" cxnId="{66B6316D-9DCE-4E95-91E1-31C30FB8A909}">
      <dgm:prSet/>
      <dgm:spPr/>
      <dgm:t>
        <a:bodyPr/>
        <a:lstStyle/>
        <a:p>
          <a:endParaRPr lang="en-US"/>
        </a:p>
      </dgm:t>
    </dgm:pt>
    <dgm:pt modelId="{6590086D-5FF0-49C4-ADE5-412776721EF1}" type="sibTrans" cxnId="{66B6316D-9DCE-4E95-91E1-31C30FB8A909}">
      <dgm:prSet/>
      <dgm:spPr/>
      <dgm:t>
        <a:bodyPr/>
        <a:lstStyle/>
        <a:p>
          <a:endParaRPr lang="en-US"/>
        </a:p>
      </dgm:t>
    </dgm:pt>
    <dgm:pt modelId="{DB4BA635-A34F-4FCD-B48D-CC936D925153}">
      <dgm:prSet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311B8F9-F315-43CA-ABAF-554A352B20FA}" type="parTrans" cxnId="{B9A41CBB-72CE-42FA-A7EA-986F86AAA331}">
      <dgm:prSet/>
      <dgm:spPr/>
      <dgm:t>
        <a:bodyPr/>
        <a:lstStyle/>
        <a:p>
          <a:endParaRPr lang="en-US"/>
        </a:p>
      </dgm:t>
    </dgm:pt>
    <dgm:pt modelId="{AED52268-AA3E-4309-BA6E-432A8C3818D9}" type="sibTrans" cxnId="{B9A41CBB-72CE-42FA-A7EA-986F86AAA331}">
      <dgm:prSet/>
      <dgm:spPr/>
      <dgm:t>
        <a:bodyPr/>
        <a:lstStyle/>
        <a:p>
          <a:endParaRPr lang="en-US"/>
        </a:p>
      </dgm:t>
    </dgm:pt>
    <dgm:pt modelId="{4891E71E-DDAB-4C81-98A3-CB76421E9D65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1723071-1C0C-493D-91C3-5784ED99EC18}" type="parTrans" cxnId="{D391C0DE-802F-450E-BDE9-9A95E287D91D}">
      <dgm:prSet/>
      <dgm:spPr/>
      <dgm:t>
        <a:bodyPr/>
        <a:lstStyle/>
        <a:p>
          <a:endParaRPr lang="en-US"/>
        </a:p>
      </dgm:t>
    </dgm:pt>
    <dgm:pt modelId="{7620F741-60A2-4026-A7E6-F4DF99C403DA}" type="sibTrans" cxnId="{D391C0DE-802F-450E-BDE9-9A95E287D91D}">
      <dgm:prSet/>
      <dgm:spPr/>
      <dgm:t>
        <a:bodyPr/>
        <a:lstStyle/>
        <a:p>
          <a:endParaRPr lang="en-US"/>
        </a:p>
      </dgm:t>
    </dgm:pt>
    <dgm:pt modelId="{73707CB5-C4F7-4C38-B7EE-982554120D99}">
      <dgm:prSet custT="1"/>
      <dgm:spPr/>
      <dgm:t>
        <a:bodyPr/>
        <a:lstStyle/>
        <a:p>
          <a:r>
            <a:rPr lang="vi-V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chức năng bằng công cụ Katalon Studio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E0646D-6B94-43BB-B65B-C8A3AF676D94}" type="parTrans" cxnId="{98D0DCF4-938B-4363-8A45-9D5B96B4706A}">
      <dgm:prSet/>
      <dgm:spPr/>
      <dgm:t>
        <a:bodyPr/>
        <a:lstStyle/>
        <a:p>
          <a:endParaRPr lang="en-US"/>
        </a:p>
      </dgm:t>
    </dgm:pt>
    <dgm:pt modelId="{9201CD05-C21D-4D24-A582-65032D91FCED}" type="sibTrans" cxnId="{98D0DCF4-938B-4363-8A45-9D5B96B4706A}">
      <dgm:prSet/>
      <dgm:spPr/>
      <dgm:t>
        <a:bodyPr/>
        <a:lstStyle/>
        <a:p>
          <a:endParaRPr lang="en-US"/>
        </a:p>
      </dgm:t>
    </dgm:pt>
    <dgm:pt modelId="{3B6E6283-77B4-4448-9A8C-9293745E1D01}">
      <dgm:prSet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>
              <a:latin typeface="Times New Roman" panose="02020603050405020304" pitchFamily="18" charset="0"/>
              <a:cs typeface="Times New Roman" panose="02020603050405020304" pitchFamily="18" charset="0"/>
            </a:rPr>
            <a:t>tự động 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cho </a:t>
          </a:r>
          <a:r>
            <a:rPr lang="vi-VN" sz="2800">
              <a:latin typeface="Times New Roman" panose="02020603050405020304" pitchFamily="18" charset="0"/>
              <a:cs typeface="Times New Roman" panose="02020603050405020304" pitchFamily="18" charset="0"/>
            </a:rPr>
            <a:t>website Vascara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2B986-6C9A-4B41-A7B5-1866306F77E3}" type="parTrans" cxnId="{394E3D44-2684-458C-97C7-57EA7CE742A7}">
      <dgm:prSet/>
      <dgm:spPr/>
      <dgm:t>
        <a:bodyPr/>
        <a:lstStyle/>
        <a:p>
          <a:endParaRPr lang="en-US"/>
        </a:p>
      </dgm:t>
    </dgm:pt>
    <dgm:pt modelId="{0BA96CBB-BAA6-43A7-9FF3-5A450530F1D0}" type="sibTrans" cxnId="{394E3D44-2684-458C-97C7-57EA7CE742A7}">
      <dgm:prSet/>
      <dgm:spPr/>
      <dgm:t>
        <a:bodyPr/>
        <a:lstStyle/>
        <a:p>
          <a:endParaRPr lang="en-US"/>
        </a:p>
      </dgm:t>
    </dgm:pt>
    <dgm:pt modelId="{1B73B42C-846C-49D5-A860-E1D123AEA302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do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7A134A3-5025-4BAD-9BAE-BE9344786093}" type="sibTrans" cxnId="{FE9BE1A2-A286-46CF-B70B-6CE15B31CDFB}">
      <dgm:prSet/>
      <dgm:spPr/>
      <dgm:t>
        <a:bodyPr/>
        <a:lstStyle/>
        <a:p>
          <a:endParaRPr lang="en-US"/>
        </a:p>
      </dgm:t>
    </dgm:pt>
    <dgm:pt modelId="{E09A4DB9-DAB2-48B8-A68C-53F4AB6C5100}" type="parTrans" cxnId="{FE9BE1A2-A286-46CF-B70B-6CE15B31CDFB}">
      <dgm:prSet/>
      <dgm:spPr/>
      <dgm:t>
        <a:bodyPr/>
        <a:lstStyle/>
        <a:p>
          <a:endParaRPr lang="en-US"/>
        </a:p>
      </dgm:t>
    </dgm:pt>
    <dgm:pt modelId="{4480EAC0-D8D1-4531-B42B-F693085B045D}">
      <dgm:prSet custT="1"/>
      <dgm:spPr/>
      <dgm:t>
        <a:bodyPr/>
        <a:lstStyle/>
        <a:p>
          <a:r>
            <a:rPr lang="vi-V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hiệu năng bằng công cụ Jmeter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F7246A-3F4D-471C-8E25-38DF7D3DB8A8}" type="parTrans" cxnId="{B04FD8D1-C910-40F2-877A-A75152B6B240}">
      <dgm:prSet/>
      <dgm:spPr/>
      <dgm:t>
        <a:bodyPr/>
        <a:lstStyle/>
        <a:p>
          <a:endParaRPr lang="en-US"/>
        </a:p>
      </dgm:t>
    </dgm:pt>
    <dgm:pt modelId="{E44E9B38-20DE-41A7-B744-E1A9A99F04AB}" type="sibTrans" cxnId="{B04FD8D1-C910-40F2-877A-A75152B6B240}">
      <dgm:prSet/>
      <dgm:spPr/>
      <dgm:t>
        <a:bodyPr/>
        <a:lstStyle/>
        <a:p>
          <a:endParaRPr lang="en-US"/>
        </a:p>
      </dgm:t>
    </dgm:pt>
    <dgm:pt modelId="{6765DC9E-228A-48B2-9271-DAA642E915CA}" type="pres">
      <dgm:prSet presAssocID="{9AF76FBE-D7DD-44BD-9E1C-B3DD1EE519A1}" presName="linear" presStyleCnt="0">
        <dgm:presLayoutVars>
          <dgm:animLvl val="lvl"/>
          <dgm:resizeHandles val="exact"/>
        </dgm:presLayoutVars>
      </dgm:prSet>
      <dgm:spPr/>
    </dgm:pt>
    <dgm:pt modelId="{A1CBA717-257D-4566-8C8E-24E6D7296B64}" type="pres">
      <dgm:prSet presAssocID="{1B73B42C-846C-49D5-A860-E1D123AEA302}" presName="parentText" presStyleLbl="node1" presStyleIdx="0" presStyleCnt="2" custScaleY="66008">
        <dgm:presLayoutVars>
          <dgm:chMax val="0"/>
          <dgm:bulletEnabled val="1"/>
        </dgm:presLayoutVars>
      </dgm:prSet>
      <dgm:spPr/>
    </dgm:pt>
    <dgm:pt modelId="{31F2A12F-E922-479A-A7AD-D860D7F46C59}" type="pres">
      <dgm:prSet presAssocID="{1B73B42C-846C-49D5-A860-E1D123AEA302}" presName="childText" presStyleLbl="revTx" presStyleIdx="0" presStyleCnt="2">
        <dgm:presLayoutVars>
          <dgm:bulletEnabled val="1"/>
        </dgm:presLayoutVars>
      </dgm:prSet>
      <dgm:spPr/>
    </dgm:pt>
    <dgm:pt modelId="{8188D6F3-7754-4DCF-8CC0-9B97B9FDE991}" type="pres">
      <dgm:prSet presAssocID="{4891E71E-DDAB-4C81-98A3-CB76421E9D65}" presName="parentText" presStyleLbl="node1" presStyleIdx="1" presStyleCnt="2" custScaleY="61534">
        <dgm:presLayoutVars>
          <dgm:chMax val="0"/>
          <dgm:bulletEnabled val="1"/>
        </dgm:presLayoutVars>
      </dgm:prSet>
      <dgm:spPr/>
    </dgm:pt>
    <dgm:pt modelId="{1489A230-66E9-4783-B61F-F2C2C2288ED4}" type="pres">
      <dgm:prSet presAssocID="{4891E71E-DDAB-4C81-98A3-CB76421E9D6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5BC73A-78B0-4C37-B4E0-28159147C2E2}" type="presOf" srcId="{DB4BA635-A34F-4FCD-B48D-CC936D925153}" destId="{31F2A12F-E922-479A-A7AD-D860D7F46C59}" srcOrd="0" destOrd="1" presId="urn:microsoft.com/office/officeart/2005/8/layout/vList2"/>
    <dgm:cxn modelId="{394E3D44-2684-458C-97C7-57EA7CE742A7}" srcId="{4891E71E-DDAB-4C81-98A3-CB76421E9D65}" destId="{3B6E6283-77B4-4448-9A8C-9293745E1D01}" srcOrd="2" destOrd="0" parTransId="{CF62B986-6C9A-4B41-A7B5-1866306F77E3}" sibTransId="{0BA96CBB-BAA6-43A7-9FF3-5A450530F1D0}"/>
    <dgm:cxn modelId="{439ABA44-F985-4F67-9ECE-7357B52232AF}" type="presOf" srcId="{1B73B42C-846C-49D5-A860-E1D123AEA302}" destId="{A1CBA717-257D-4566-8C8E-24E6D7296B64}" srcOrd="0" destOrd="0" presId="urn:microsoft.com/office/officeart/2005/8/layout/vList2"/>
    <dgm:cxn modelId="{66B6316D-9DCE-4E95-91E1-31C30FB8A909}" srcId="{1B73B42C-846C-49D5-A860-E1D123AEA302}" destId="{22E53974-B229-44AC-91EE-C372EB6C9FDD}" srcOrd="0" destOrd="0" parTransId="{7871FD19-628D-4CA4-9FFD-6E30256397E3}" sibTransId="{6590086D-5FF0-49C4-ADE5-412776721EF1}"/>
    <dgm:cxn modelId="{06F18D7B-3C37-46C3-8CB5-63544A86A7A1}" type="presOf" srcId="{22E53974-B229-44AC-91EE-C372EB6C9FDD}" destId="{31F2A12F-E922-479A-A7AD-D860D7F46C59}" srcOrd="0" destOrd="0" presId="urn:microsoft.com/office/officeart/2005/8/layout/vList2"/>
    <dgm:cxn modelId="{1B4F348E-35B9-41E0-BE95-922B399F4CEE}" type="presOf" srcId="{4480EAC0-D8D1-4531-B42B-F693085B045D}" destId="{1489A230-66E9-4783-B61F-F2C2C2288ED4}" srcOrd="0" destOrd="1" presId="urn:microsoft.com/office/officeart/2005/8/layout/vList2"/>
    <dgm:cxn modelId="{CA81CB9D-196C-43FD-BDB3-9B64066DD01D}" type="presOf" srcId="{73707CB5-C4F7-4C38-B7EE-982554120D99}" destId="{1489A230-66E9-4783-B61F-F2C2C2288ED4}" srcOrd="0" destOrd="0" presId="urn:microsoft.com/office/officeart/2005/8/layout/vList2"/>
    <dgm:cxn modelId="{FE9BE1A2-A286-46CF-B70B-6CE15B31CDFB}" srcId="{9AF76FBE-D7DD-44BD-9E1C-B3DD1EE519A1}" destId="{1B73B42C-846C-49D5-A860-E1D123AEA302}" srcOrd="0" destOrd="0" parTransId="{E09A4DB9-DAB2-48B8-A68C-53F4AB6C5100}" sibTransId="{C7A134A3-5025-4BAD-9BAE-BE9344786093}"/>
    <dgm:cxn modelId="{94E15DA5-442A-45B7-AF3E-8245FDC31903}" type="presOf" srcId="{9AF76FBE-D7DD-44BD-9E1C-B3DD1EE519A1}" destId="{6765DC9E-228A-48B2-9271-DAA642E915CA}" srcOrd="0" destOrd="0" presId="urn:microsoft.com/office/officeart/2005/8/layout/vList2"/>
    <dgm:cxn modelId="{B9A41CBB-72CE-42FA-A7EA-986F86AAA331}" srcId="{1B73B42C-846C-49D5-A860-E1D123AEA302}" destId="{DB4BA635-A34F-4FCD-B48D-CC936D925153}" srcOrd="1" destOrd="0" parTransId="{6311B8F9-F315-43CA-ABAF-554A352B20FA}" sibTransId="{AED52268-AA3E-4309-BA6E-432A8C3818D9}"/>
    <dgm:cxn modelId="{2BA25EC3-0735-4C3B-9C64-091CBD2FBB1D}" type="presOf" srcId="{4891E71E-DDAB-4C81-98A3-CB76421E9D65}" destId="{8188D6F3-7754-4DCF-8CC0-9B97B9FDE991}" srcOrd="0" destOrd="0" presId="urn:microsoft.com/office/officeart/2005/8/layout/vList2"/>
    <dgm:cxn modelId="{B04FD8D1-C910-40F2-877A-A75152B6B240}" srcId="{4891E71E-DDAB-4C81-98A3-CB76421E9D65}" destId="{4480EAC0-D8D1-4531-B42B-F693085B045D}" srcOrd="1" destOrd="0" parTransId="{A8F7246A-3F4D-471C-8E25-38DF7D3DB8A8}" sibTransId="{E44E9B38-20DE-41A7-B744-E1A9A99F04AB}"/>
    <dgm:cxn modelId="{D391C0DE-802F-450E-BDE9-9A95E287D91D}" srcId="{9AF76FBE-D7DD-44BD-9E1C-B3DD1EE519A1}" destId="{4891E71E-DDAB-4C81-98A3-CB76421E9D65}" srcOrd="1" destOrd="0" parTransId="{71723071-1C0C-493D-91C3-5784ED99EC18}" sibTransId="{7620F741-60A2-4026-A7E6-F4DF99C403DA}"/>
    <dgm:cxn modelId="{C73D00E5-7AF2-44CF-927D-8142FA1FB08A}" type="presOf" srcId="{3B6E6283-77B4-4448-9A8C-9293745E1D01}" destId="{1489A230-66E9-4783-B61F-F2C2C2288ED4}" srcOrd="0" destOrd="2" presId="urn:microsoft.com/office/officeart/2005/8/layout/vList2"/>
    <dgm:cxn modelId="{98D0DCF4-938B-4363-8A45-9D5B96B4706A}" srcId="{4891E71E-DDAB-4C81-98A3-CB76421E9D65}" destId="{73707CB5-C4F7-4C38-B7EE-982554120D99}" srcOrd="0" destOrd="0" parTransId="{15E0646D-6B94-43BB-B65B-C8A3AF676D94}" sibTransId="{9201CD05-C21D-4D24-A582-65032D91FCED}"/>
    <dgm:cxn modelId="{7D26F3A3-9995-42DD-B28E-4D7C8C3DB7C9}" type="presParOf" srcId="{6765DC9E-228A-48B2-9271-DAA642E915CA}" destId="{A1CBA717-257D-4566-8C8E-24E6D7296B64}" srcOrd="0" destOrd="0" presId="urn:microsoft.com/office/officeart/2005/8/layout/vList2"/>
    <dgm:cxn modelId="{232541D5-0CE3-47E2-BA82-F8FF7E8E7826}" type="presParOf" srcId="{6765DC9E-228A-48B2-9271-DAA642E915CA}" destId="{31F2A12F-E922-479A-A7AD-D860D7F46C59}" srcOrd="1" destOrd="0" presId="urn:microsoft.com/office/officeart/2005/8/layout/vList2"/>
    <dgm:cxn modelId="{88845051-B775-4C94-8FBC-AE46582C1FDD}" type="presParOf" srcId="{6765DC9E-228A-48B2-9271-DAA642E915CA}" destId="{8188D6F3-7754-4DCF-8CC0-9B97B9FDE991}" srcOrd="2" destOrd="0" presId="urn:microsoft.com/office/officeart/2005/8/layout/vList2"/>
    <dgm:cxn modelId="{A199A124-4EB5-4731-ADC7-F135C084F893}" type="presParOf" srcId="{6765DC9E-228A-48B2-9271-DAA642E915CA}" destId="{1489A230-66E9-4783-B61F-F2C2C2288E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1D86-2DAE-457B-94D8-12F29232A39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CE5912-B82A-49AD-B72C-9443E59D0AD4}">
      <dgm:prSet custT="1"/>
      <dgm:spPr/>
      <dgm:t>
        <a:bodyPr/>
        <a:lstStyle/>
        <a:p>
          <a:pPr algn="just"/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Là một bộ công cụ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cho kiểm thử tự động hóa ứng dụng trên web và điện thoại di động.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B54A0-6E04-4ECA-A71A-8B2EC4276919}" type="parTrans" cxnId="{7FD33E95-99B4-4CE7-9271-AFE6F3A22790}">
      <dgm:prSet/>
      <dgm:spPr/>
      <dgm:t>
        <a:bodyPr/>
        <a:lstStyle/>
        <a:p>
          <a:endParaRPr lang="en-US"/>
        </a:p>
      </dgm:t>
    </dgm:pt>
    <dgm:pt modelId="{A5E0D8D4-587A-4CB5-A8B8-6A5586A278A6}" type="sibTrans" cxnId="{7FD33E95-99B4-4CE7-9271-AFE6F3A22790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838E0827-1597-477D-BB5F-E2549A058CB9}">
      <dgm:prSet custT="1"/>
      <dgm:spPr/>
      <dgm:t>
        <a:bodyPr/>
        <a:lstStyle/>
        <a:p>
          <a:pPr algn="just"/>
          <a:r>
            <a:rPr lang="vi-VN" sz="2000" dirty="0">
              <a:latin typeface="+mj-lt"/>
            </a:rPr>
            <a:t>Công cụ này bao gồm một gói đầy đủ các tính năng mạnh mẽ trong tự động hóa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dirty="0">
              <a:latin typeface="+mj-lt"/>
            </a:rPr>
            <a:t>giao diện web, ví dụ như pop-up, iFrame và wait-time.</a:t>
          </a:r>
          <a:endParaRPr lang="en-US" sz="2000" dirty="0">
            <a:latin typeface="+mj-lt"/>
          </a:endParaRPr>
        </a:p>
      </dgm:t>
    </dgm:pt>
    <dgm:pt modelId="{89BC72B2-7822-49BF-A63E-0008C920E271}" type="parTrans" cxnId="{73EE6B4A-D425-4A45-935F-6DB0577187EE}">
      <dgm:prSet/>
      <dgm:spPr/>
      <dgm:t>
        <a:bodyPr/>
        <a:lstStyle/>
        <a:p>
          <a:endParaRPr lang="en-US"/>
        </a:p>
      </dgm:t>
    </dgm:pt>
    <dgm:pt modelId="{EDD47BC2-F89C-4161-B696-0A7465D2EFAE}" type="sibTrans" cxnId="{73EE6B4A-D425-4A45-935F-6DB0577187E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B24F9B-896C-4394-9CD5-1B51248705A8}">
      <dgm:prSet custT="1"/>
      <dgm:spPr/>
      <dgm:t>
        <a:bodyPr/>
        <a:lstStyle/>
        <a:p>
          <a:pPr algn="just"/>
          <a:r>
            <a:rPr lang="vi-VN" sz="2000" dirty="0">
              <a:latin typeface="+mj-lt"/>
            </a:rPr>
            <a:t>Giải pháp thân thiện và linh hoạt, làm việc nhanh hơn</a:t>
          </a:r>
          <a:r>
            <a:rPr lang="en-US" sz="2000" dirty="0">
              <a:latin typeface="+mj-lt"/>
            </a:rPr>
            <a:t> </a:t>
          </a:r>
          <a:r>
            <a:rPr lang="vi-VN" sz="2000" dirty="0">
              <a:latin typeface="+mj-lt"/>
            </a:rPr>
            <a:t>phần mềm chất lượng cao nhờ vào sự thông minh mà nó cung cấp cho toàn bộ quá trình tự động hóa kiểm thử</a:t>
          </a:r>
          <a:r>
            <a:rPr lang="vi-VN" sz="2000" dirty="0"/>
            <a:t>.</a:t>
          </a:r>
          <a:endParaRPr lang="en-US" sz="2000" dirty="0"/>
        </a:p>
      </dgm:t>
    </dgm:pt>
    <dgm:pt modelId="{6E6A7FA6-5F9F-4CAE-9731-3A7277E65C27}" type="parTrans" cxnId="{D25FF4D4-76FA-4C04-AC7B-86756FBD7185}">
      <dgm:prSet/>
      <dgm:spPr/>
      <dgm:t>
        <a:bodyPr/>
        <a:lstStyle/>
        <a:p>
          <a:endParaRPr lang="en-US"/>
        </a:p>
      </dgm:t>
    </dgm:pt>
    <dgm:pt modelId="{EE515FC1-EFCF-4D0F-B0AE-70D639A18799}" type="sibTrans" cxnId="{D25FF4D4-76FA-4C04-AC7B-86756FBD71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01794EF-14DC-46F9-904E-1DE3B2609DBB}" type="pres">
      <dgm:prSet presAssocID="{67471D86-2DAE-457B-94D8-12F29232A398}" presName="Name0" presStyleCnt="0">
        <dgm:presLayoutVars>
          <dgm:animLvl val="lvl"/>
          <dgm:resizeHandles val="exact"/>
        </dgm:presLayoutVars>
      </dgm:prSet>
      <dgm:spPr/>
    </dgm:pt>
    <dgm:pt modelId="{555097C0-8C46-460D-8A7D-B40A48B7E3FF}" type="pres">
      <dgm:prSet presAssocID="{54CE5912-B82A-49AD-B72C-9443E59D0AD4}" presName="compositeNode" presStyleCnt="0">
        <dgm:presLayoutVars>
          <dgm:bulletEnabled val="1"/>
        </dgm:presLayoutVars>
      </dgm:prSet>
      <dgm:spPr/>
    </dgm:pt>
    <dgm:pt modelId="{DBA65483-3C05-488F-8AD4-0C015F522CBE}" type="pres">
      <dgm:prSet presAssocID="{54CE5912-B82A-49AD-B72C-9443E59D0AD4}" presName="bgRect" presStyleLbl="alignNode1" presStyleIdx="0" presStyleCnt="3"/>
      <dgm:spPr/>
    </dgm:pt>
    <dgm:pt modelId="{DAF2C0AE-97D1-4A93-A263-479CE51A160F}" type="pres">
      <dgm:prSet presAssocID="{A5E0D8D4-587A-4CB5-A8B8-6A5586A278A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9F0D38A-0BDE-4030-B77F-1B71449B933C}" type="pres">
      <dgm:prSet presAssocID="{54CE5912-B82A-49AD-B72C-9443E59D0AD4}" presName="nodeRect" presStyleLbl="alignNode1" presStyleIdx="0" presStyleCnt="3">
        <dgm:presLayoutVars>
          <dgm:bulletEnabled val="1"/>
        </dgm:presLayoutVars>
      </dgm:prSet>
      <dgm:spPr/>
    </dgm:pt>
    <dgm:pt modelId="{BB1AB0EE-18FB-490C-95F5-B0F3D759E095}" type="pres">
      <dgm:prSet presAssocID="{A5E0D8D4-587A-4CB5-A8B8-6A5586A278A6}" presName="sibTrans" presStyleCnt="0"/>
      <dgm:spPr/>
    </dgm:pt>
    <dgm:pt modelId="{FEDD64AD-C459-43BB-BB7F-96BA0E264A09}" type="pres">
      <dgm:prSet presAssocID="{838E0827-1597-477D-BB5F-E2549A058CB9}" presName="compositeNode" presStyleCnt="0">
        <dgm:presLayoutVars>
          <dgm:bulletEnabled val="1"/>
        </dgm:presLayoutVars>
      </dgm:prSet>
      <dgm:spPr/>
    </dgm:pt>
    <dgm:pt modelId="{F3EEFE7A-44D9-49D9-AA5B-A6E5DCBECB16}" type="pres">
      <dgm:prSet presAssocID="{838E0827-1597-477D-BB5F-E2549A058CB9}" presName="bgRect" presStyleLbl="alignNode1" presStyleIdx="1" presStyleCnt="3"/>
      <dgm:spPr/>
    </dgm:pt>
    <dgm:pt modelId="{046FC88D-80F9-4F2C-B413-94FC42C3B6BB}" type="pres">
      <dgm:prSet presAssocID="{EDD47BC2-F89C-4161-B696-0A7465D2EFA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C50B130-A541-4387-8620-7E69AE8AB58D}" type="pres">
      <dgm:prSet presAssocID="{838E0827-1597-477D-BB5F-E2549A058CB9}" presName="nodeRect" presStyleLbl="alignNode1" presStyleIdx="1" presStyleCnt="3">
        <dgm:presLayoutVars>
          <dgm:bulletEnabled val="1"/>
        </dgm:presLayoutVars>
      </dgm:prSet>
      <dgm:spPr/>
    </dgm:pt>
    <dgm:pt modelId="{914FA343-9436-4DEF-87D5-577BDCFB0A7C}" type="pres">
      <dgm:prSet presAssocID="{EDD47BC2-F89C-4161-B696-0A7465D2EFAE}" presName="sibTrans" presStyleCnt="0"/>
      <dgm:spPr/>
    </dgm:pt>
    <dgm:pt modelId="{0A2405B3-D1C9-4B2E-9C9C-F72DD3B32F1B}" type="pres">
      <dgm:prSet presAssocID="{8BB24F9B-896C-4394-9CD5-1B51248705A8}" presName="compositeNode" presStyleCnt="0">
        <dgm:presLayoutVars>
          <dgm:bulletEnabled val="1"/>
        </dgm:presLayoutVars>
      </dgm:prSet>
      <dgm:spPr/>
    </dgm:pt>
    <dgm:pt modelId="{3AE9F1ED-DAA2-4097-8666-18918A722F66}" type="pres">
      <dgm:prSet presAssocID="{8BB24F9B-896C-4394-9CD5-1B51248705A8}" presName="bgRect" presStyleLbl="alignNode1" presStyleIdx="2" presStyleCnt="3"/>
      <dgm:spPr/>
    </dgm:pt>
    <dgm:pt modelId="{45F519FA-540F-4BF5-8A12-4729D434D85D}" type="pres">
      <dgm:prSet presAssocID="{EE515FC1-EFCF-4D0F-B0AE-70D639A1879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36BB954-DA9C-480E-90CC-573E0813EAC9}" type="pres">
      <dgm:prSet presAssocID="{8BB24F9B-896C-4394-9CD5-1B51248705A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61A0B14-BFC9-49F3-A5AC-E42F3850C26E}" type="presOf" srcId="{838E0827-1597-477D-BB5F-E2549A058CB9}" destId="{F3EEFE7A-44D9-49D9-AA5B-A6E5DCBECB16}" srcOrd="0" destOrd="0" presId="urn:microsoft.com/office/officeart/2016/7/layout/LinearBlockProcessNumbered"/>
    <dgm:cxn modelId="{73993333-C399-4210-921E-63E86338477C}" type="presOf" srcId="{838E0827-1597-477D-BB5F-E2549A058CB9}" destId="{6C50B130-A541-4387-8620-7E69AE8AB58D}" srcOrd="1" destOrd="0" presId="urn:microsoft.com/office/officeart/2016/7/layout/LinearBlockProcessNumbered"/>
    <dgm:cxn modelId="{73EE6B4A-D425-4A45-935F-6DB0577187EE}" srcId="{67471D86-2DAE-457B-94D8-12F29232A398}" destId="{838E0827-1597-477D-BB5F-E2549A058CB9}" srcOrd="1" destOrd="0" parTransId="{89BC72B2-7822-49BF-A63E-0008C920E271}" sibTransId="{EDD47BC2-F89C-4161-B696-0A7465D2EFAE}"/>
    <dgm:cxn modelId="{ECFA3055-6601-49D0-92E6-BC1F49F7AF8F}" type="presOf" srcId="{8BB24F9B-896C-4394-9CD5-1B51248705A8}" destId="{F36BB954-DA9C-480E-90CC-573E0813EAC9}" srcOrd="1" destOrd="0" presId="urn:microsoft.com/office/officeart/2016/7/layout/LinearBlockProcessNumbered"/>
    <dgm:cxn modelId="{F599027E-060F-4BF9-A849-E5C5784C86AC}" type="presOf" srcId="{67471D86-2DAE-457B-94D8-12F29232A398}" destId="{201794EF-14DC-46F9-904E-1DE3B2609DBB}" srcOrd="0" destOrd="0" presId="urn:microsoft.com/office/officeart/2016/7/layout/LinearBlockProcessNumbered"/>
    <dgm:cxn modelId="{5BDE4D8F-FE8A-40BF-BAE6-3FE990C55DFB}" type="presOf" srcId="{EE515FC1-EFCF-4D0F-B0AE-70D639A18799}" destId="{45F519FA-540F-4BF5-8A12-4729D434D85D}" srcOrd="0" destOrd="0" presId="urn:microsoft.com/office/officeart/2016/7/layout/LinearBlockProcessNumbered"/>
    <dgm:cxn modelId="{7FD33E95-99B4-4CE7-9271-AFE6F3A22790}" srcId="{67471D86-2DAE-457B-94D8-12F29232A398}" destId="{54CE5912-B82A-49AD-B72C-9443E59D0AD4}" srcOrd="0" destOrd="0" parTransId="{878B54A0-6E04-4ECA-A71A-8B2EC4276919}" sibTransId="{A5E0D8D4-587A-4CB5-A8B8-6A5586A278A6}"/>
    <dgm:cxn modelId="{D25FF4D4-76FA-4C04-AC7B-86756FBD7185}" srcId="{67471D86-2DAE-457B-94D8-12F29232A398}" destId="{8BB24F9B-896C-4394-9CD5-1B51248705A8}" srcOrd="2" destOrd="0" parTransId="{6E6A7FA6-5F9F-4CAE-9731-3A7277E65C27}" sibTransId="{EE515FC1-EFCF-4D0F-B0AE-70D639A18799}"/>
    <dgm:cxn modelId="{301C38DB-A8C1-424D-8E9D-326F3F98B864}" type="presOf" srcId="{54CE5912-B82A-49AD-B72C-9443E59D0AD4}" destId="{DBA65483-3C05-488F-8AD4-0C015F522CBE}" srcOrd="0" destOrd="0" presId="urn:microsoft.com/office/officeart/2016/7/layout/LinearBlockProcessNumbered"/>
    <dgm:cxn modelId="{109FCDDC-370B-4051-A4F6-9AE7725C82B5}" type="presOf" srcId="{54CE5912-B82A-49AD-B72C-9443E59D0AD4}" destId="{39F0D38A-0BDE-4030-B77F-1B71449B933C}" srcOrd="1" destOrd="0" presId="urn:microsoft.com/office/officeart/2016/7/layout/LinearBlockProcessNumbered"/>
    <dgm:cxn modelId="{97CDA0DF-C03F-4A00-BD0B-0B63B193927C}" type="presOf" srcId="{EDD47BC2-F89C-4161-B696-0A7465D2EFAE}" destId="{046FC88D-80F9-4F2C-B413-94FC42C3B6BB}" srcOrd="0" destOrd="0" presId="urn:microsoft.com/office/officeart/2016/7/layout/LinearBlockProcessNumbered"/>
    <dgm:cxn modelId="{B61508EA-D944-4A85-8B85-4C88BA4BD5AD}" type="presOf" srcId="{A5E0D8D4-587A-4CB5-A8B8-6A5586A278A6}" destId="{DAF2C0AE-97D1-4A93-A263-479CE51A160F}" srcOrd="0" destOrd="0" presId="urn:microsoft.com/office/officeart/2016/7/layout/LinearBlockProcessNumbered"/>
    <dgm:cxn modelId="{E83A2AFF-1C49-4BD1-AA5A-06A70E2548FA}" type="presOf" srcId="{8BB24F9B-896C-4394-9CD5-1B51248705A8}" destId="{3AE9F1ED-DAA2-4097-8666-18918A722F66}" srcOrd="0" destOrd="0" presId="urn:microsoft.com/office/officeart/2016/7/layout/LinearBlockProcessNumbered"/>
    <dgm:cxn modelId="{E1A96B83-B140-4CF4-B98D-E548D1912027}" type="presParOf" srcId="{201794EF-14DC-46F9-904E-1DE3B2609DBB}" destId="{555097C0-8C46-460D-8A7D-B40A48B7E3FF}" srcOrd="0" destOrd="0" presId="urn:microsoft.com/office/officeart/2016/7/layout/LinearBlockProcessNumbered"/>
    <dgm:cxn modelId="{F2715BD5-DF32-4F28-B156-7CC4CCEEE8DC}" type="presParOf" srcId="{555097C0-8C46-460D-8A7D-B40A48B7E3FF}" destId="{DBA65483-3C05-488F-8AD4-0C015F522CBE}" srcOrd="0" destOrd="0" presId="urn:microsoft.com/office/officeart/2016/7/layout/LinearBlockProcessNumbered"/>
    <dgm:cxn modelId="{E7598822-3964-47EE-8DE2-F2F5CA77FF54}" type="presParOf" srcId="{555097C0-8C46-460D-8A7D-B40A48B7E3FF}" destId="{DAF2C0AE-97D1-4A93-A263-479CE51A160F}" srcOrd="1" destOrd="0" presId="urn:microsoft.com/office/officeart/2016/7/layout/LinearBlockProcessNumbered"/>
    <dgm:cxn modelId="{7E4BFC60-71FA-4CFD-9596-6EC5133C5116}" type="presParOf" srcId="{555097C0-8C46-460D-8A7D-B40A48B7E3FF}" destId="{39F0D38A-0BDE-4030-B77F-1B71449B933C}" srcOrd="2" destOrd="0" presId="urn:microsoft.com/office/officeart/2016/7/layout/LinearBlockProcessNumbered"/>
    <dgm:cxn modelId="{5B4DA888-5348-4508-A0EE-309D45C49DB8}" type="presParOf" srcId="{201794EF-14DC-46F9-904E-1DE3B2609DBB}" destId="{BB1AB0EE-18FB-490C-95F5-B0F3D759E095}" srcOrd="1" destOrd="0" presId="urn:microsoft.com/office/officeart/2016/7/layout/LinearBlockProcessNumbered"/>
    <dgm:cxn modelId="{0DCBB83B-5819-4D49-817B-D15250B92795}" type="presParOf" srcId="{201794EF-14DC-46F9-904E-1DE3B2609DBB}" destId="{FEDD64AD-C459-43BB-BB7F-96BA0E264A09}" srcOrd="2" destOrd="0" presId="urn:microsoft.com/office/officeart/2016/7/layout/LinearBlockProcessNumbered"/>
    <dgm:cxn modelId="{CCB7BA42-AF34-4137-B6C5-ABF8ED4F94C2}" type="presParOf" srcId="{FEDD64AD-C459-43BB-BB7F-96BA0E264A09}" destId="{F3EEFE7A-44D9-49D9-AA5B-A6E5DCBECB16}" srcOrd="0" destOrd="0" presId="urn:microsoft.com/office/officeart/2016/7/layout/LinearBlockProcessNumbered"/>
    <dgm:cxn modelId="{E8CACA12-5A5A-4E9F-8C08-3FC16BA1584D}" type="presParOf" srcId="{FEDD64AD-C459-43BB-BB7F-96BA0E264A09}" destId="{046FC88D-80F9-4F2C-B413-94FC42C3B6BB}" srcOrd="1" destOrd="0" presId="urn:microsoft.com/office/officeart/2016/7/layout/LinearBlockProcessNumbered"/>
    <dgm:cxn modelId="{06725625-322B-4C58-B0A7-104CAFE1C067}" type="presParOf" srcId="{FEDD64AD-C459-43BB-BB7F-96BA0E264A09}" destId="{6C50B130-A541-4387-8620-7E69AE8AB58D}" srcOrd="2" destOrd="0" presId="urn:microsoft.com/office/officeart/2016/7/layout/LinearBlockProcessNumbered"/>
    <dgm:cxn modelId="{CDD91A71-14A0-43C3-B38D-7AC36C60790C}" type="presParOf" srcId="{201794EF-14DC-46F9-904E-1DE3B2609DBB}" destId="{914FA343-9436-4DEF-87D5-577BDCFB0A7C}" srcOrd="3" destOrd="0" presId="urn:microsoft.com/office/officeart/2016/7/layout/LinearBlockProcessNumbered"/>
    <dgm:cxn modelId="{2B50CA30-6C1D-41A2-9030-47386AF0ADC1}" type="presParOf" srcId="{201794EF-14DC-46F9-904E-1DE3B2609DBB}" destId="{0A2405B3-D1C9-4B2E-9C9C-F72DD3B32F1B}" srcOrd="4" destOrd="0" presId="urn:microsoft.com/office/officeart/2016/7/layout/LinearBlockProcessNumbered"/>
    <dgm:cxn modelId="{206FBB58-CF1F-4779-A7CE-FD4A7B1A3A5C}" type="presParOf" srcId="{0A2405B3-D1C9-4B2E-9C9C-F72DD3B32F1B}" destId="{3AE9F1ED-DAA2-4097-8666-18918A722F66}" srcOrd="0" destOrd="0" presId="urn:microsoft.com/office/officeart/2016/7/layout/LinearBlockProcessNumbered"/>
    <dgm:cxn modelId="{F2D5F1DF-DC0C-4E3F-B5FB-EC7B4643B2B6}" type="presParOf" srcId="{0A2405B3-D1C9-4B2E-9C9C-F72DD3B32F1B}" destId="{45F519FA-540F-4BF5-8A12-4729D434D85D}" srcOrd="1" destOrd="0" presId="urn:microsoft.com/office/officeart/2016/7/layout/LinearBlockProcessNumbered"/>
    <dgm:cxn modelId="{C9E03AB4-E66C-49E3-B275-DFFBDD1C7EF9}" type="presParOf" srcId="{0A2405B3-D1C9-4B2E-9C9C-F72DD3B32F1B}" destId="{F36BB954-DA9C-480E-90CC-573E0813EA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677CA-45B3-4635-90EC-CAE2CBCC5A92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02550" y="1992"/>
        <a:ext cx="3034531" cy="1820718"/>
      </dsp:txXfrm>
    </dsp:sp>
    <dsp:sp modelId="{5638DB42-B0C2-44DC-95B5-81061BF337B4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534" y="1992"/>
        <a:ext cx="3034531" cy="1820718"/>
      </dsp:txXfrm>
    </dsp:sp>
    <dsp:sp modelId="{F6D8E4EF-FF80-44A7-B55D-FB0A8BB637D9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8518" y="1992"/>
        <a:ext cx="3034531" cy="1820718"/>
      </dsp:txXfrm>
    </dsp:sp>
    <dsp:sp modelId="{021400B7-600A-4631-8D91-795F968873C1}">
      <dsp:nvSpPr>
        <dsp:cNvPr id="0" name=""/>
        <dsp:cNvSpPr/>
      </dsp:nvSpPr>
      <dsp:spPr>
        <a:xfrm>
          <a:off x="2071542" y="2126164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071542" y="2126164"/>
        <a:ext cx="3034531" cy="1820718"/>
      </dsp:txXfrm>
    </dsp:sp>
    <dsp:sp modelId="{9865F506-B3A1-4C2A-8C61-2FFA8F39FC76}">
      <dsp:nvSpPr>
        <dsp:cNvPr id="0" name=""/>
        <dsp:cNvSpPr/>
      </dsp:nvSpPr>
      <dsp:spPr>
        <a:xfrm>
          <a:off x="5409526" y="2126164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Demo</a:t>
          </a:r>
        </a:p>
      </dsp:txBody>
      <dsp:txXfrm>
        <a:off x="5409526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BA717-257D-4566-8C8E-24E6D7296B64}">
      <dsp:nvSpPr>
        <dsp:cNvPr id="0" name=""/>
        <dsp:cNvSpPr/>
      </dsp:nvSpPr>
      <dsp:spPr>
        <a:xfrm>
          <a:off x="0" y="6061"/>
          <a:ext cx="5906222" cy="642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1367" y="37428"/>
        <a:ext cx="5843488" cy="579814"/>
      </dsp:txXfrm>
    </dsp:sp>
    <dsp:sp modelId="{31F2A12F-E922-479A-A7AD-D860D7F46C59}">
      <dsp:nvSpPr>
        <dsp:cNvPr id="0" name=""/>
        <dsp:cNvSpPr/>
      </dsp:nvSpPr>
      <dsp:spPr>
        <a:xfrm>
          <a:off x="0" y="648609"/>
          <a:ext cx="5906222" cy="164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kém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, chi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…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0" y="648609"/>
        <a:ext cx="5906222" cy="1641509"/>
      </dsp:txXfrm>
    </dsp:sp>
    <dsp:sp modelId="{8188D6F3-7754-4DCF-8CC0-9B97B9FDE991}">
      <dsp:nvSpPr>
        <dsp:cNvPr id="0" name=""/>
        <dsp:cNvSpPr/>
      </dsp:nvSpPr>
      <dsp:spPr>
        <a:xfrm>
          <a:off x="0" y="2290119"/>
          <a:ext cx="5906222" cy="598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9241" y="2319360"/>
        <a:ext cx="5847740" cy="540514"/>
      </dsp:txXfrm>
    </dsp:sp>
    <dsp:sp modelId="{1489A230-66E9-4783-B61F-F2C2C2288ED4}">
      <dsp:nvSpPr>
        <dsp:cNvPr id="0" name=""/>
        <dsp:cNvSpPr/>
      </dsp:nvSpPr>
      <dsp:spPr>
        <a:xfrm>
          <a:off x="0" y="2889115"/>
          <a:ext cx="5906222" cy="247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chức năng bằng công cụ Katalon Studio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hiệu năng bằng công cụ Jmeter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tự động 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cho </a:t>
          </a:r>
          <a:r>
            <a:rPr lang="vi-V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website Vascara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89115"/>
        <a:ext cx="5906222" cy="247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65483-3C05-488F-8AD4-0C015F522CBE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Là một bộ công cụ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vi-V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cho kiểm thử tự động hóa ứng dụng trên web và điện thoại di động.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1" y="1579550"/>
        <a:ext cx="3327201" cy="2369325"/>
      </dsp:txXfrm>
    </dsp:sp>
    <dsp:sp modelId="{DAF2C0AE-97D1-4A93-A263-479CE51A160F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21" y="0"/>
        <a:ext cx="3327201" cy="1579550"/>
      </dsp:txXfrm>
    </dsp:sp>
    <dsp:sp modelId="{F3EEFE7A-44D9-49D9-AA5B-A6E5DCBECB16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+mj-lt"/>
            </a:rPr>
            <a:t>Công cụ này bao gồm một gói đầy đủ các tính năng mạnh mẽ trong tự động hóa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kern="1200" dirty="0">
              <a:latin typeface="+mj-lt"/>
            </a:rPr>
            <a:t>giao diện web, ví dụ như pop-up, iFrame và wait-time.</a:t>
          </a:r>
          <a:endParaRPr lang="en-US" sz="2000" kern="1200" dirty="0">
            <a:latin typeface="+mj-lt"/>
          </a:endParaRPr>
        </a:p>
      </dsp:txBody>
      <dsp:txXfrm>
        <a:off x="3594199" y="1579550"/>
        <a:ext cx="3327201" cy="2369325"/>
      </dsp:txXfrm>
    </dsp:sp>
    <dsp:sp modelId="{046FC88D-80F9-4F2C-B413-94FC42C3B6BB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3AE9F1ED-DAA2-4097-8666-18918A722F66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+mj-lt"/>
            </a:rPr>
            <a:t>Giải pháp thân thiện và linh hoạt, làm việc nhanh hơn</a:t>
          </a:r>
          <a:r>
            <a:rPr lang="en-US" sz="2000" kern="1200" dirty="0">
              <a:latin typeface="+mj-lt"/>
            </a:rPr>
            <a:t> </a:t>
          </a:r>
          <a:r>
            <a:rPr lang="vi-VN" sz="2000" kern="1200" dirty="0">
              <a:latin typeface="+mj-lt"/>
            </a:rPr>
            <a:t>phần mềm chất lượng cao nhờ vào sự thông minh mà nó cung cấp cho toàn bộ quá trình tự động hóa kiểm thử</a:t>
          </a:r>
          <a:r>
            <a:rPr lang="vi-VN" sz="2000" kern="1200" dirty="0"/>
            <a:t>.</a:t>
          </a:r>
          <a:endParaRPr lang="en-US" sz="2000" kern="1200" dirty="0"/>
        </a:p>
      </dsp:txBody>
      <dsp:txXfrm>
        <a:off x="7187576" y="1579550"/>
        <a:ext cx="3327201" cy="2369325"/>
      </dsp:txXfrm>
    </dsp:sp>
    <dsp:sp modelId="{45F519FA-540F-4BF5-8A12-4729D434D85D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8A9C9-790E-4D59-BD88-8384ED2CCFA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B5F8-485E-4DF2-A012-EF8A95D8C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Hỗ trợ được nhiều giao thức như  HTTP, JDBC, LDAP, SOAP, JMS và FTP đồng thời cũng đánh giá được hiệu năng của máy chủ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B5F8-485E-4DF2-A012-EF8A95D8C7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392-1ED8-472C-8FD4-F1905A66D485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7AB-DD2D-4AA5-B737-BD72AA46DBD1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71BA-486D-4B95-8E3B-50ACD724FF8E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9900-9B8E-4FA7-A71E-C08D4A80F8F5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8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454D-DB3F-4C55-96AF-6E52BC266E1B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DA04-8C95-4A3B-9287-C7643D130DF8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0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E6C6-F12E-4D5A-8613-031267F5C79A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FEDD-330B-4D4C-98FB-DF96B96A185C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1E4E-5B93-4858-8AC5-ED5A9476790B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809F-0A78-4079-AA61-669FAD88B747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E6E086-EA14-4855-8C79-C77582A3F319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316B-0000-44CE-BD66-4554EE178876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0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758" y="173255"/>
            <a:ext cx="7331242" cy="116465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HƯNG YÊN</a:t>
            </a:r>
            <a:b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en-US" sz="2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7675" y="2656573"/>
            <a:ext cx="6170063" cy="3520390"/>
          </a:xfrm>
        </p:spPr>
        <p:txBody>
          <a:bodyPr>
            <a:normAutofit fontScale="92500" lnSpcReduction="2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 </a:t>
            </a:r>
            <a:endParaRPr lang="en-US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sz="2400" b="0" dirty="0">
              <a:effectLst/>
              <a:latin typeface="+mj-lt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TỰ 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 CHO </a:t>
            </a:r>
            <a:r>
              <a:rPr lang="vi-VN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THỜI TRANG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VASCARA 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KATALON STUDIO</a:t>
            </a:r>
            <a:r>
              <a:rPr lang="vi-VN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endParaRPr lang="vi-VN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vi-VN" sz="2400" dirty="0"/>
            </a:b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Ngọc Anh</a:t>
            </a: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10118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Trang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77202-621F-47AE-B935-5A16BDE5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4" descr="A close-up of a circuit board&#10;&#10;Description automatically generated with medium confidence"/>
          <p:cNvPicPr>
            <a:picLocks noChangeAspect="1"/>
          </p:cNvPicPr>
          <p:nvPr/>
        </p:nvPicPr>
        <p:blipFill rotWithShape="1">
          <a:blip r:embed="rId2"/>
          <a:srcRect l="36149" r="4317" b="-1"/>
          <a:stretch>
            <a:fillRect/>
          </a:stretch>
        </p:blipFill>
        <p:spPr>
          <a:xfrm>
            <a:off x="0" y="0"/>
            <a:ext cx="5614567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045" y="1155032"/>
            <a:ext cx="1938215" cy="13186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986-3590-DBD8-44B5-EF61AC55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71" y="130584"/>
            <a:ext cx="9144000" cy="708212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 sánh Katalon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với công cụ khác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D709-3AFA-0B29-D614-DEA1A6BC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03" y="1237129"/>
            <a:ext cx="10548594" cy="48873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9BCC-B0D4-F9C7-22FA-751B84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244E78-6B2E-99A9-1DE0-64F069B8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44390"/>
              </p:ext>
            </p:extLst>
          </p:nvPr>
        </p:nvGraphicFramePr>
        <p:xfrm>
          <a:off x="820132" y="933894"/>
          <a:ext cx="10645217" cy="51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69">
                  <a:extLst>
                    <a:ext uri="{9D8B030D-6E8A-4147-A177-3AD203B41FA5}">
                      <a16:colId xmlns:a16="http://schemas.microsoft.com/office/drawing/2014/main" val="176935686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282360500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744238526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23724033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822306620"/>
                    </a:ext>
                  </a:extLst>
                </a:gridCol>
              </a:tblGrid>
              <a:tr h="86867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Katalon Studio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Selenium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UFT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TestComplete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14945"/>
                  </a:ext>
                </a:extLst>
              </a:tr>
              <a:tr h="9465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Cài đặt và sử dụng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Dễ dàng cài đặt và chạy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Yêu cầu cài đặt và tích hợp các công cụ khác nhau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Dễ dàng cài đặt và chạy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Dễ dàng cài đặt và chạy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1535"/>
                  </a:ext>
                </a:extLst>
              </a:tr>
              <a:tr h="6724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Thời gian tạo kịch bản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Nhanh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Chậm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Nhanh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Nhanh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937"/>
                  </a:ext>
                </a:extLst>
              </a:tr>
              <a:tr h="12305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Kiểm tra dựa trên hình ảnh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Hỗ trợ tích hợp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Yêu cầu cài đặt thư viện bổ sung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Hỗ trợ tích hợp, nhận dạng đối tượng dựa trên hình ảnh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Hỗ trợ tích hợp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43905"/>
                  </a:ext>
                </a:extLst>
              </a:tr>
              <a:tr h="7361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Tích hợp DevOps / ALM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Many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Không (yêu cầu thư viện bổ sung)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Many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Many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90712"/>
                  </a:ext>
                </a:extLst>
              </a:tr>
              <a:tr h="7361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Cost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Freemium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Miễn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Phí giấy phép và bảo trì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Phí giấy phép và bảo trì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0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2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986-3590-DBD8-44B5-EF61AC55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71" y="130584"/>
            <a:ext cx="9144000" cy="708212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 sánh Katalon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với công cụ khác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D709-3AFA-0B29-D614-DEA1A6BC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03" y="1237129"/>
            <a:ext cx="10548594" cy="48873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9BCC-B0D4-F9C7-22FA-751B84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244E78-6B2E-99A9-1DE0-64F069B8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93564"/>
              </p:ext>
            </p:extLst>
          </p:nvPr>
        </p:nvGraphicFramePr>
        <p:xfrm>
          <a:off x="838986" y="933893"/>
          <a:ext cx="10626363" cy="51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215">
                  <a:extLst>
                    <a:ext uri="{9D8B030D-6E8A-4147-A177-3AD203B41FA5}">
                      <a16:colId xmlns:a16="http://schemas.microsoft.com/office/drawing/2014/main" val="176935686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282360500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744238526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23724033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822306620"/>
                    </a:ext>
                  </a:extLst>
                </a:gridCol>
              </a:tblGrid>
              <a:tr h="9664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Katalon Studio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Selenium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UFT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TestComplete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14945"/>
                  </a:ext>
                </a:extLst>
              </a:tr>
              <a:tr h="12396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Các công cụ CI phổ biến (ví dụ: Jenkins, Teamcity)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Các công cụ CI khác nhau (ví dụ: Jenkins, Cruise Control)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Các công cụ CI khác nhau (ví dụ: Jenkins, Trung tâm chất lượng HP)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Các công cụ CI khác nhau (ví dụ: Jenkins, Trung tâm chất lượng HP)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33782"/>
                  </a:ext>
                </a:extLst>
              </a:tr>
              <a:tr h="54741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Test Analytics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Katalon TestOps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1535"/>
                  </a:ext>
                </a:extLst>
              </a:tr>
              <a:tr h="136903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Product support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đồng, dịch vụ hỗ trợ doanh nghiệp, nhân viên tận tâm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 nguồn mở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đồng, nhân viên tận tâm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đồng, nhân viên tận tâm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937"/>
                  </a:ext>
                </a:extLst>
              </a:tr>
              <a:tr h="106795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License 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Mất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Nguồn mở (Apache 2.0)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Mất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Mất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4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1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18FC-B9FF-1DB6-0D03-499884CA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42"/>
            <a:ext cx="10515600" cy="1123015"/>
          </a:xfrm>
        </p:spPr>
        <p:txBody>
          <a:bodyPr>
            <a:normAutofit/>
          </a:bodyPr>
          <a:lstStyle/>
          <a:p>
            <a:r>
              <a:rPr lang="vi-VN" sz="2800"/>
              <a:t>Jmeter: là một công cụ có mã nguồn mở, được viết 100% bằng java</a:t>
            </a: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7E5F-C8E0-8F0F-6537-6243A5BC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57623"/>
            <a:ext cx="5157787" cy="542084"/>
          </a:xfrm>
        </p:spPr>
        <p:txBody>
          <a:bodyPr>
            <a:normAutofit/>
          </a:bodyPr>
          <a:lstStyle/>
          <a:p>
            <a:r>
              <a:rPr lang="vi-VN" b="0">
                <a:latin typeface="+mj-lt"/>
              </a:rPr>
              <a:t>Ưu điểm: </a:t>
            </a:r>
            <a:endParaRPr lang="en-US" b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5603-3787-5D8E-6DC4-29D07900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9707"/>
            <a:ext cx="5516188" cy="3600450"/>
          </a:xfrm>
        </p:spPr>
        <p:txBody>
          <a:bodyPr>
            <a:no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Miễn phí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dễ sử dụng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kết quả ở nhiều dạng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nhiều chiến lược kiểm thử khác nhau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2CDD5-AE42-16EA-EC27-222843BF8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336331"/>
            <a:ext cx="10590212" cy="2181010"/>
          </a:xfrm>
        </p:spPr>
        <p:txBody>
          <a:bodyPr>
            <a:noAutofit/>
          </a:bodyPr>
          <a:lstStyle/>
          <a:p>
            <a:r>
              <a:rPr lang="vi-VN" b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0">
                <a:latin typeface="Times New Roman" panose="02020603050405020304" pitchFamily="18" charset="0"/>
                <a:cs typeface="Times New Roman" panose="02020603050405020304" pitchFamily="18" charset="0"/>
              </a:rPr>
              <a:t>Thiếu hỗ trợ ngôn ngữ 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vi-V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Tốn khá nhiều bộ nhớ, có thể dẫn ra khỏi bộ nhớ dưới việc tải nặng.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Jmeter là gì">
            <a:extLst>
              <a:ext uri="{FF2B5EF4-FFF2-40B4-BE49-F238E27FC236}">
                <a16:creationId xmlns:a16="http://schemas.microsoft.com/office/drawing/2014/main" id="{3C67F665-7A88-1199-1E5E-37B4AADB3B8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0" y="958690"/>
            <a:ext cx="5772176" cy="31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0DE6-7063-AAB9-3037-3F2700A0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FEC0-4C96-9877-395C-C0315994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898067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So sánh 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Jmeter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với công cụ khác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C138-83AE-83AE-2467-22422D4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BD0C160-7C99-6F5C-482D-7C4645BA1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618170"/>
              </p:ext>
            </p:extLst>
          </p:nvPr>
        </p:nvGraphicFramePr>
        <p:xfrm>
          <a:off x="480060" y="1302551"/>
          <a:ext cx="11228031" cy="417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04">
                  <a:extLst>
                    <a:ext uri="{9D8B030D-6E8A-4147-A177-3AD203B41FA5}">
                      <a16:colId xmlns:a16="http://schemas.microsoft.com/office/drawing/2014/main" val="200361056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737541274"/>
                    </a:ext>
                  </a:extLst>
                </a:gridCol>
                <a:gridCol w="1740667">
                  <a:extLst>
                    <a:ext uri="{9D8B030D-6E8A-4147-A177-3AD203B41FA5}">
                      <a16:colId xmlns:a16="http://schemas.microsoft.com/office/drawing/2014/main" val="1223761152"/>
                    </a:ext>
                  </a:extLst>
                </a:gridCol>
                <a:gridCol w="1467344">
                  <a:extLst>
                    <a:ext uri="{9D8B030D-6E8A-4147-A177-3AD203B41FA5}">
                      <a16:colId xmlns:a16="http://schemas.microsoft.com/office/drawing/2014/main" val="2021562803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48947797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585839999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193967705"/>
                    </a:ext>
                  </a:extLst>
                </a:gridCol>
              </a:tblGrid>
              <a:tr h="1043749"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Apachebench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Artillery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Gatling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72225"/>
                  </a:ext>
                </a:extLst>
              </a:tr>
              <a:tr h="104374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Created by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Apache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Shoreditch Ops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Jonathan Heyman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Apache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Load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Gatling Corp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30603"/>
                  </a:ext>
                </a:extLst>
              </a:tr>
              <a:tr h="104374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Written in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NodeJS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40579"/>
                  </a:ext>
                </a:extLst>
              </a:tr>
              <a:tr h="104374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Scriptable ("Test as code")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Limited (XML)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7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5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FEC0-4C96-9877-395C-C0315994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898067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So sánh 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Jmeter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với công cụ khác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C138-83AE-83AE-2467-22422D4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BD0C160-7C99-6F5C-482D-7C4645BA1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017110"/>
              </p:ext>
            </p:extLst>
          </p:nvPr>
        </p:nvGraphicFramePr>
        <p:xfrm>
          <a:off x="480060" y="1302551"/>
          <a:ext cx="11228031" cy="406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04">
                  <a:extLst>
                    <a:ext uri="{9D8B030D-6E8A-4147-A177-3AD203B41FA5}">
                      <a16:colId xmlns:a16="http://schemas.microsoft.com/office/drawing/2014/main" val="200361056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737541274"/>
                    </a:ext>
                  </a:extLst>
                </a:gridCol>
                <a:gridCol w="1740667">
                  <a:extLst>
                    <a:ext uri="{9D8B030D-6E8A-4147-A177-3AD203B41FA5}">
                      <a16:colId xmlns:a16="http://schemas.microsoft.com/office/drawing/2014/main" val="1223761152"/>
                    </a:ext>
                  </a:extLst>
                </a:gridCol>
                <a:gridCol w="1467344">
                  <a:extLst>
                    <a:ext uri="{9D8B030D-6E8A-4147-A177-3AD203B41FA5}">
                      <a16:colId xmlns:a16="http://schemas.microsoft.com/office/drawing/2014/main" val="2021562803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48947797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585839999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193967705"/>
                    </a:ext>
                  </a:extLst>
                </a:gridCol>
              </a:tblGrid>
              <a:tr h="1043749">
                <a:tc>
                  <a:txBody>
                    <a:bodyPr/>
                    <a:lstStyle/>
                    <a:p>
                      <a:pPr algn="l" fontAlgn="t"/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Apachebench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Artillery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72225"/>
                  </a:ext>
                </a:extLst>
              </a:tr>
              <a:tr h="423298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Multithreaded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70670"/>
                  </a:ext>
                </a:extLst>
              </a:tr>
              <a:tr h="423298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Distributed load generation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(premium version - 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(premium version - 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(premium version -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8859"/>
                  </a:ext>
                </a:extLst>
              </a:tr>
              <a:tr h="1356873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In-built Protocols Support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HTTP, </a:t>
                      </a:r>
                      <a:r>
                        <a:rPr lang="en-US" u="none" strike="noStrike">
                          <a:solidFill>
                            <a:srgbClr val="2B6DAD"/>
                          </a:solidFill>
                          <a:effectLst/>
                          <a:hlinkClick r:id="rId2"/>
                        </a:rPr>
                        <a:t>Socket.io</a:t>
                      </a:r>
                      <a:r>
                        <a:rPr lang="en-US">
                          <a:effectLst/>
                        </a:rPr>
                        <a:t>, WebSocket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HTTP, FTP, JDBC, SOAP, LDAP, TCP, JMS, SMTP, POP3, IMAP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 1.1, HTTP 2, WebSockets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HTTP, WebSockets, JMS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3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18765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1B57F-BC1D-C5F0-8714-0749865D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871"/>
            <a:ext cx="10515600" cy="3604091"/>
          </a:xfrm>
        </p:spPr>
        <p:txBody>
          <a:bodyPr/>
          <a:lstStyle/>
          <a:p>
            <a:r>
              <a:rPr lang="vi-VN"/>
              <a:t>Chức năng Đăng nhập</a:t>
            </a:r>
          </a:p>
          <a:p>
            <a:r>
              <a:rPr lang="vi-VN"/>
              <a:t>Chức năng Đăng ký</a:t>
            </a:r>
          </a:p>
          <a:p>
            <a:r>
              <a:rPr lang="vi-VN"/>
              <a:t>Chức năng Tìm kiếm</a:t>
            </a:r>
          </a:p>
          <a:p>
            <a:r>
              <a:rPr lang="vi-VN"/>
              <a:t>Chức năng Giỏ hàng</a:t>
            </a:r>
          </a:p>
          <a:p>
            <a:r>
              <a:rPr lang="vi-VN"/>
              <a:t>Chức năng Thông tin đặt hàng</a:t>
            </a:r>
          </a:p>
          <a:p>
            <a:r>
              <a:rPr lang="vi-VN"/>
              <a:t>Hiệu năng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BC049-AA13-C532-F045-60201F9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FCF6-A3D2-84C0-FB4F-28C3C635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05" y="777933"/>
            <a:ext cx="9603275" cy="1049235"/>
          </a:xfrm>
        </p:spPr>
        <p:txBody>
          <a:bodyPr/>
          <a:lstStyle/>
          <a:p>
            <a:r>
              <a:rPr lang="vi-VN"/>
              <a:t>Kết luận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73670-21A4-D16E-D7C4-24E6964E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9" y="1827168"/>
            <a:ext cx="11095349" cy="445108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cho website thời trang Vascara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động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chức năng và hiệu năng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Tìm kiếm,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đặt hàng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iỏ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hàng, Hiệu năng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Katalon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3A9F6-4C79-3D27-5C4A-74BAA36A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irds flying in the sky&#10;&#10;Description automatically generated with low confidence"/>
          <p:cNvPicPr>
            <a:picLocks noChangeAspect="1"/>
          </p:cNvPicPr>
          <p:nvPr/>
        </p:nvPicPr>
        <p:blipFill rotWithShape="1">
          <a:blip r:embed="rId2"/>
          <a:srcRect t="11697" b="37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3204374" y="1917701"/>
            <a:ext cx="5861107" cy="326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1A3EC-5A0D-2E0D-E43B-7976455B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03330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AF09F-B787-49EC-4960-1A30991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2</a:t>
            </a:fld>
            <a:endParaRPr lang="en-US"/>
          </a:p>
        </p:txBody>
      </p:sp>
      <p:sp>
        <p:nvSpPr>
          <p:cNvPr id="3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6000" r="4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0202" y="1905801"/>
            <a:ext cx="5659655" cy="257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7264" y="422878"/>
            <a:ext cx="5363196" cy="8478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65B4141-4612-4D07-8D5E-25D7C0962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422058"/>
              </p:ext>
            </p:extLst>
          </p:nvPr>
        </p:nvGraphicFramePr>
        <p:xfrm>
          <a:off x="2737263" y="1183907"/>
          <a:ext cx="5906223" cy="537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E61BE-8655-0CFB-3C89-F5FAEFF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87A78-4CD5-A670-02DD-F45FA2AA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7" y="1316804"/>
            <a:ext cx="9291755" cy="48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93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29AB4-28D2-4B1C-BED7-520889C7B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16523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15BE1-A217-8BDE-6421-0BAC2AF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Katalon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686"/>
            <a:ext cx="10515600" cy="4929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A982F-0075-F9AE-6075-F3227A99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Katalon Studio | The #1 Codeless Automation T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67" y="1459623"/>
            <a:ext cx="7292340" cy="43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9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05" y="183060"/>
            <a:ext cx="6891187" cy="863125"/>
          </a:xfrm>
        </p:spPr>
        <p:txBody>
          <a:bodyPr>
            <a:normAutofit fontScale="90000"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Katalon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643467" y="1093862"/>
            <a:ext cx="6891187" cy="50831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A6AE8-96C8-A579-1FA4-F86AA58E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7</a:t>
            </a:fld>
            <a:endParaRPr lang="en-US"/>
          </a:p>
        </p:txBody>
      </p:sp>
      <p:sp>
        <p:nvSpPr>
          <p:cNvPr id="11" name="Isosceles Tri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 descr="Top Automation Testing Tool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36" y="1046185"/>
            <a:ext cx="7997461" cy="520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/>
              <a:t>Tính ổn định: Một số tính năng còn đang phát triển</a:t>
            </a:r>
          </a:p>
          <a:p>
            <a:pPr>
              <a:buFontTx/>
              <a:buChar char="-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 ngữ kịch bản hạn chế: chỉ hỗ trợ cho Java/Groovy</a:t>
            </a:r>
            <a:endParaRPr lang="vi-VN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71D48-28DF-B8C5-F136-857A45A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8</a:t>
            </a:fld>
            <a:endParaRPr lang="en-US"/>
          </a:p>
        </p:txBody>
      </p: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986-3590-DBD8-44B5-EF61AC55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71" y="130584"/>
            <a:ext cx="9144000" cy="708212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 sánh Katalon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với công cụ khác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D709-3AFA-0B29-D614-DEA1A6BC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03" y="1237129"/>
            <a:ext cx="10548594" cy="48873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9BCC-B0D4-F9C7-22FA-751B84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244E78-6B2E-99A9-1DE0-64F069B8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3208"/>
              </p:ext>
            </p:extLst>
          </p:nvPr>
        </p:nvGraphicFramePr>
        <p:xfrm>
          <a:off x="821703" y="933894"/>
          <a:ext cx="10643646" cy="51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498">
                  <a:extLst>
                    <a:ext uri="{9D8B030D-6E8A-4147-A177-3AD203B41FA5}">
                      <a16:colId xmlns:a16="http://schemas.microsoft.com/office/drawing/2014/main" val="176935686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282360500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744238526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23724033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822306620"/>
                    </a:ext>
                  </a:extLst>
                </a:gridCol>
              </a:tblGrid>
              <a:tr h="8391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Katalon Studio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Selenium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UFT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TestComplete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14945"/>
                  </a:ext>
                </a:extLst>
              </a:tr>
              <a:tr h="47531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Nền tảng phát triển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Đa nền tảng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Đa nền tảng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1535"/>
                  </a:ext>
                </a:extLst>
              </a:tr>
              <a:tr h="92729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Ứng dụng đang thử nghiệm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desktop, Web, Mobile apps, API/Web services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Web apps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desktop, Web, Mobile apps, API/Web services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desktop, Web, Mobile apps, API/Web services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937"/>
                  </a:ext>
                </a:extLst>
              </a:tr>
              <a:tr h="92729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Ngôn ngữ kịch bản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Java/Groovy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Java, C#, Perl, Python, JavaScript, Ruby, PHP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VBScript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JavaScript, Python, VBScript, JScript, Delphi, C++ and C#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43905"/>
                  </a:ext>
                </a:extLst>
              </a:tr>
              <a:tr h="141817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 yêu cầu. Đối với các kịch bản nâng cao mới yêu cầu có 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Cần có kỹ năng lập trình ở mức nâng cao để tích hợp các công cụ khác nhau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 yêu cầu. Đối với các kịch bản nâng cao mới yêu cầu có 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 yêu cầu. Đối với các kịch bản nâng cao mới yêu cầu có 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90712"/>
                  </a:ext>
                </a:extLst>
              </a:tr>
              <a:tr h="55845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Learning curves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2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388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8882</TotalTime>
  <Words>1269</Words>
  <Application>Microsoft Office PowerPoint</Application>
  <PresentationFormat>Widescreen</PresentationFormat>
  <Paragraphs>233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Gallery</vt:lpstr>
      <vt:lpstr>TRƯỜNG ĐẠI HỌC SƯ PHẠM KỸ THUẬT HƯNG YÊN  KHOA CÔNG NGHỆ THÔNG TIN</vt:lpstr>
      <vt:lpstr>Nội dung </vt:lpstr>
      <vt:lpstr>PowerPoint Presentation</vt:lpstr>
      <vt:lpstr>Cơ sở lý thuyết</vt:lpstr>
      <vt:lpstr>Katalon Studio là gì?</vt:lpstr>
      <vt:lpstr>Ứng dụng của Katalon Studio</vt:lpstr>
      <vt:lpstr>Ưu điểm của Katalon Studio </vt:lpstr>
      <vt:lpstr>Nhược điểm của Katalon</vt:lpstr>
      <vt:lpstr>So sánh Katalon Studio với công cụ khác</vt:lpstr>
      <vt:lpstr>So sánh Katalon Studio với công cụ khác</vt:lpstr>
      <vt:lpstr>So sánh Katalon Studio với công cụ khác</vt:lpstr>
      <vt:lpstr>Jmeter: là một công cụ có mã nguồn mở, được viết 100% bằng java</vt:lpstr>
      <vt:lpstr>So sánh Jmeter với công cụ khác</vt:lpstr>
      <vt:lpstr>So sánh Jmeter với công cụ khác</vt:lpstr>
      <vt:lpstr>Triển khai kiểm thử tự động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HƯNG YÊN  CÔNG NGHỆ THÔNG TIN</dc:title>
  <dc:creator>Hoang Thi Men</dc:creator>
  <cp:lastModifiedBy>PC</cp:lastModifiedBy>
  <cp:revision>86</cp:revision>
  <dcterms:created xsi:type="dcterms:W3CDTF">2021-06-21T08:31:00Z</dcterms:created>
  <dcterms:modified xsi:type="dcterms:W3CDTF">2022-06-13T09:06:30Z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