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9"/>
  </p:notesMasterIdLst>
  <p:sldIdLst>
    <p:sldId id="256" r:id="rId2"/>
    <p:sldId id="257" r:id="rId3"/>
    <p:sldId id="258" r:id="rId4"/>
    <p:sldId id="260" r:id="rId5"/>
    <p:sldId id="261" r:id="rId6"/>
    <p:sldId id="311" r:id="rId7"/>
    <p:sldId id="263" r:id="rId8"/>
    <p:sldId id="314" r:id="rId9"/>
    <p:sldId id="315" r:id="rId10"/>
    <p:sldId id="334" r:id="rId11"/>
    <p:sldId id="317" r:id="rId12"/>
    <p:sldId id="319" r:id="rId13"/>
    <p:sldId id="320" r:id="rId14"/>
    <p:sldId id="321" r:id="rId15"/>
    <p:sldId id="322" r:id="rId16"/>
    <p:sldId id="327" r:id="rId17"/>
    <p:sldId id="325" r:id="rId18"/>
    <p:sldId id="340" r:id="rId19"/>
    <p:sldId id="328" r:id="rId20"/>
    <p:sldId id="336" r:id="rId21"/>
    <p:sldId id="329" r:id="rId22"/>
    <p:sldId id="335" r:id="rId23"/>
    <p:sldId id="274" r:id="rId24"/>
    <p:sldId id="331" r:id="rId25"/>
    <p:sldId id="337" r:id="rId26"/>
    <p:sldId id="339" r:id="rId27"/>
    <p:sldId id="332" r:id="rId28"/>
  </p:sldIdLst>
  <p:sldSz cx="9144000" cy="5143500" type="screen16x9"/>
  <p:notesSz cx="6858000" cy="9144000"/>
  <p:embeddedFontLst>
    <p:embeddedFont>
      <p:font typeface="Alexandria" panose="020B0604020202020204" charset="-78"/>
      <p:regular r:id="rId30"/>
      <p:bold r:id="rId31"/>
    </p:embeddedFont>
    <p:embeddedFont>
      <p:font typeface="Anaheim" panose="020B0604020202020204" charset="0"/>
      <p:regular r:id="rId32"/>
    </p:embeddedFont>
    <p:embeddedFont>
      <p:font typeface="Bebas Neue" panose="020B0606020202050201" pitchFamily="34" charset="0"/>
      <p:regular r:id="rId33"/>
    </p:embeddedFont>
    <p:embeddedFont>
      <p:font typeface="Noto Sans" panose="020B0502040504020204" pitchFamily="34" charset="0"/>
      <p:regular r:id="rId34"/>
      <p:bold r:id="rId35"/>
      <p:italic r:id="rId36"/>
      <p:boldItalic r:id="rId37"/>
    </p:embeddedFont>
    <p:embeddedFont>
      <p:font typeface="Noto Sans Medium" panose="020B0604020202020204" charset="0"/>
      <p:regular r:id="rId38"/>
      <p:bold r:id="rId39"/>
      <p:italic r:id="rId40"/>
      <p:boldItalic r:id="rId41"/>
    </p:embeddedFont>
    <p:embeddedFont>
      <p:font typeface="Nunito Light" pitchFamily="2"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B8424-4764-4FC8-BF3D-335C1EB29292}">
  <a:tblStyle styleId="{83EB8424-4764-4FC8-BF3D-335C1EB292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D0D163-AC11-4005-83D2-B1C2B2EAECB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2e6546f8d5_0_1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2e6546f8d5_0_1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471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388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83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38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757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2e6546f8d5_0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2e6546f8d5_0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471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293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080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867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2e6546f8d5_0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2e6546f8d5_0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350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433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2e6546f8d5_0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2e6546f8d5_0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010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454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2e6546f8d5_0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2e6546f8d5_0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904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779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094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2e6546f8d5_0_1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2e6546f8d5_0_1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82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2e83606e82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2e83606e82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2e6546f8d5_0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2e6546f8d5_0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028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2e6546f8d5_0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2e6546f8d5_0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917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484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55300" y="-75"/>
            <a:ext cx="10071037" cy="5143425"/>
            <a:chOff x="-455300" y="-75"/>
            <a:chExt cx="10071037" cy="5143425"/>
          </a:xfrm>
        </p:grpSpPr>
        <p:sp>
          <p:nvSpPr>
            <p:cNvPr id="10" name="Google Shape;10;p2"/>
            <p:cNvSpPr/>
            <p:nvPr/>
          </p:nvSpPr>
          <p:spPr>
            <a:xfrm rot="10800000">
              <a:off x="6484500" y="-75"/>
              <a:ext cx="2659500" cy="2757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50" y="1945350"/>
              <a:ext cx="3156300" cy="3198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45850" y="192714"/>
              <a:ext cx="8665539" cy="4764600"/>
              <a:chOff x="245850" y="192714"/>
              <a:chExt cx="8665539" cy="4764600"/>
            </a:xfrm>
          </p:grpSpPr>
          <p:sp>
            <p:nvSpPr>
              <p:cNvPr id="13" name="Google Shape;13;p2"/>
              <p:cNvSpPr/>
              <p:nvPr/>
            </p:nvSpPr>
            <p:spPr>
              <a:xfrm>
                <a:off x="245889" y="192714"/>
                <a:ext cx="8665500" cy="476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p2"/>
              <p:cNvCxnSpPr/>
              <p:nvPr/>
            </p:nvCxnSpPr>
            <p:spPr>
              <a:xfrm>
                <a:off x="245850" y="571050"/>
                <a:ext cx="86655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245850" y="4568875"/>
                <a:ext cx="8665500" cy="0"/>
              </a:xfrm>
              <a:prstGeom prst="straightConnector1">
                <a:avLst/>
              </a:prstGeom>
              <a:noFill/>
              <a:ln w="9525" cap="flat" cmpd="sng">
                <a:solidFill>
                  <a:schemeClr val="dk1"/>
                </a:solidFill>
                <a:prstDash val="solid"/>
                <a:round/>
                <a:headEnd type="none" w="med" len="med"/>
                <a:tailEnd type="none" w="med" len="med"/>
              </a:ln>
            </p:spPr>
          </p:cxnSp>
        </p:grpSp>
        <p:grpSp>
          <p:nvGrpSpPr>
            <p:cNvPr id="16" name="Google Shape;16;p2"/>
            <p:cNvGrpSpPr/>
            <p:nvPr/>
          </p:nvGrpSpPr>
          <p:grpSpPr>
            <a:xfrm>
              <a:off x="-455300" y="1560453"/>
              <a:ext cx="1745978" cy="1725741"/>
              <a:chOff x="-178495" y="1708878"/>
              <a:chExt cx="1745978" cy="1725741"/>
            </a:xfrm>
          </p:grpSpPr>
          <p:sp>
            <p:nvSpPr>
              <p:cNvPr id="17" name="Google Shape;17;p2"/>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flipH="1">
              <a:off x="7869759" y="1279489"/>
              <a:ext cx="1745978" cy="1725741"/>
              <a:chOff x="-178495" y="1708878"/>
              <a:chExt cx="1745978" cy="1725741"/>
            </a:xfrm>
          </p:grpSpPr>
          <p:sp>
            <p:nvSpPr>
              <p:cNvPr id="21" name="Google Shape;21;p2"/>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 name="Google Shape;24;p2"/>
          <p:cNvSpPr txBox="1">
            <a:spLocks noGrp="1"/>
          </p:cNvSpPr>
          <p:nvPr>
            <p:ph type="ctrTitle"/>
          </p:nvPr>
        </p:nvSpPr>
        <p:spPr>
          <a:xfrm>
            <a:off x="2257525" y="1208652"/>
            <a:ext cx="4642200" cy="1775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None/>
              <a:defRPr sz="53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25" name="Google Shape;25;p2"/>
          <p:cNvSpPr txBox="1">
            <a:spLocks noGrp="1"/>
          </p:cNvSpPr>
          <p:nvPr>
            <p:ph type="subTitle" idx="1"/>
          </p:nvPr>
        </p:nvSpPr>
        <p:spPr>
          <a:xfrm>
            <a:off x="2186250" y="3872650"/>
            <a:ext cx="4771500" cy="4038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sz="1600">
                <a:latin typeface="Noto Sans"/>
                <a:ea typeface="Noto Sans"/>
                <a:cs typeface="Noto Sans"/>
                <a:sym typeface="Noto Sans"/>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56"/>
        <p:cNvGrpSpPr/>
        <p:nvPr/>
      </p:nvGrpSpPr>
      <p:grpSpPr>
        <a:xfrm>
          <a:off x="0" y="0"/>
          <a:ext cx="0" cy="0"/>
          <a:chOff x="0" y="0"/>
          <a:chExt cx="0" cy="0"/>
        </a:xfrm>
      </p:grpSpPr>
      <p:grpSp>
        <p:nvGrpSpPr>
          <p:cNvPr id="557" name="Google Shape;557;p32"/>
          <p:cNvGrpSpPr/>
          <p:nvPr/>
        </p:nvGrpSpPr>
        <p:grpSpPr>
          <a:xfrm>
            <a:off x="-461945" y="-75"/>
            <a:ext cx="10071037" cy="5143425"/>
            <a:chOff x="-461945" y="-75"/>
            <a:chExt cx="10071037" cy="5143425"/>
          </a:xfrm>
        </p:grpSpPr>
        <p:sp>
          <p:nvSpPr>
            <p:cNvPr id="558" name="Google Shape;558;p32"/>
            <p:cNvSpPr/>
            <p:nvPr/>
          </p:nvSpPr>
          <p:spPr>
            <a:xfrm rot="10800000" flipH="1">
              <a:off x="9792" y="-75"/>
              <a:ext cx="2659500" cy="2757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flipH="1">
              <a:off x="6004142" y="1945350"/>
              <a:ext cx="3156300" cy="3198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2"/>
            <p:cNvGrpSpPr/>
            <p:nvPr/>
          </p:nvGrpSpPr>
          <p:grpSpPr>
            <a:xfrm flipH="1">
              <a:off x="7863114" y="1560453"/>
              <a:ext cx="1745978" cy="1725741"/>
              <a:chOff x="-178495" y="1708878"/>
              <a:chExt cx="1745978" cy="1725741"/>
            </a:xfrm>
          </p:grpSpPr>
          <p:sp>
            <p:nvSpPr>
              <p:cNvPr id="561" name="Google Shape;561;p32"/>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32"/>
            <p:cNvGrpSpPr/>
            <p:nvPr/>
          </p:nvGrpSpPr>
          <p:grpSpPr>
            <a:xfrm>
              <a:off x="-461945" y="1279489"/>
              <a:ext cx="1745978" cy="1725741"/>
              <a:chOff x="-178495" y="1708878"/>
              <a:chExt cx="1745978" cy="1725741"/>
            </a:xfrm>
          </p:grpSpPr>
          <p:sp>
            <p:nvSpPr>
              <p:cNvPr id="565" name="Google Shape;565;p32"/>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32"/>
            <p:cNvGrpSpPr/>
            <p:nvPr/>
          </p:nvGrpSpPr>
          <p:grpSpPr>
            <a:xfrm>
              <a:off x="245850" y="192714"/>
              <a:ext cx="8665539" cy="4764600"/>
              <a:chOff x="245850" y="192714"/>
              <a:chExt cx="8665539" cy="4764600"/>
            </a:xfrm>
          </p:grpSpPr>
          <p:sp>
            <p:nvSpPr>
              <p:cNvPr id="569" name="Google Shape;569;p32"/>
              <p:cNvSpPr/>
              <p:nvPr/>
            </p:nvSpPr>
            <p:spPr>
              <a:xfrm>
                <a:off x="245889" y="192714"/>
                <a:ext cx="8665500" cy="476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0" name="Google Shape;570;p32"/>
              <p:cNvCxnSpPr/>
              <p:nvPr/>
            </p:nvCxnSpPr>
            <p:spPr>
              <a:xfrm>
                <a:off x="245850" y="571050"/>
                <a:ext cx="8665500" cy="0"/>
              </a:xfrm>
              <a:prstGeom prst="straightConnector1">
                <a:avLst/>
              </a:prstGeom>
              <a:noFill/>
              <a:ln w="9525" cap="flat" cmpd="sng">
                <a:solidFill>
                  <a:schemeClr val="dk1"/>
                </a:solidFill>
                <a:prstDash val="solid"/>
                <a:round/>
                <a:headEnd type="none" w="med" len="med"/>
                <a:tailEnd type="none" w="med" len="med"/>
              </a:ln>
            </p:spPr>
          </p:cxnSp>
          <p:cxnSp>
            <p:nvCxnSpPr>
              <p:cNvPr id="571" name="Google Shape;571;p32"/>
              <p:cNvCxnSpPr/>
              <p:nvPr/>
            </p:nvCxnSpPr>
            <p:spPr>
              <a:xfrm>
                <a:off x="245850" y="3662025"/>
                <a:ext cx="8665500" cy="0"/>
              </a:xfrm>
              <a:prstGeom prst="straightConnector1">
                <a:avLst/>
              </a:prstGeom>
              <a:noFill/>
              <a:ln w="9525" cap="flat" cmpd="sng">
                <a:solidFill>
                  <a:schemeClr val="dk1"/>
                </a:solidFill>
                <a:prstDash val="solid"/>
                <a:round/>
                <a:headEnd type="none" w="med" len="med"/>
                <a:tailEnd type="none" w="med" len="med"/>
              </a:ln>
            </p:spPr>
          </p:cxnSp>
          <p:cxnSp>
            <p:nvCxnSpPr>
              <p:cNvPr id="572" name="Google Shape;572;p32"/>
              <p:cNvCxnSpPr/>
              <p:nvPr/>
            </p:nvCxnSpPr>
            <p:spPr>
              <a:xfrm>
                <a:off x="245850" y="4568875"/>
                <a:ext cx="86655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73"/>
        <p:cNvGrpSpPr/>
        <p:nvPr/>
      </p:nvGrpSpPr>
      <p:grpSpPr>
        <a:xfrm>
          <a:off x="0" y="0"/>
          <a:ext cx="0" cy="0"/>
          <a:chOff x="0" y="0"/>
          <a:chExt cx="0" cy="0"/>
        </a:xfrm>
      </p:grpSpPr>
      <p:sp>
        <p:nvSpPr>
          <p:cNvPr id="574" name="Google Shape;574;p33"/>
          <p:cNvSpPr/>
          <p:nvPr/>
        </p:nvSpPr>
        <p:spPr>
          <a:xfrm rot="10800000">
            <a:off x="7296600" y="50"/>
            <a:ext cx="1847400" cy="1873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6650" y="3377322"/>
            <a:ext cx="1743000" cy="1766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6" name="Google Shape;576;p33"/>
          <p:cNvGrpSpPr/>
          <p:nvPr/>
        </p:nvGrpSpPr>
        <p:grpSpPr>
          <a:xfrm flipH="1">
            <a:off x="8316036" y="-155578"/>
            <a:ext cx="1745978" cy="1725741"/>
            <a:chOff x="-178495" y="1708878"/>
            <a:chExt cx="1745978" cy="1725741"/>
          </a:xfrm>
        </p:grpSpPr>
        <p:sp>
          <p:nvSpPr>
            <p:cNvPr id="577" name="Google Shape;577;p3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942689" y="2411944"/>
            <a:ext cx="1745978" cy="1725741"/>
            <a:chOff x="-178495" y="1708878"/>
            <a:chExt cx="1745978" cy="1725741"/>
          </a:xfrm>
        </p:grpSpPr>
        <p:sp>
          <p:nvSpPr>
            <p:cNvPr id="581" name="Google Shape;581;p3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33"/>
          <p:cNvGrpSpPr/>
          <p:nvPr/>
        </p:nvGrpSpPr>
        <p:grpSpPr>
          <a:xfrm>
            <a:off x="245839" y="189439"/>
            <a:ext cx="8665511" cy="4764600"/>
            <a:chOff x="245839" y="189439"/>
            <a:chExt cx="8665511" cy="4764600"/>
          </a:xfrm>
        </p:grpSpPr>
        <p:sp>
          <p:nvSpPr>
            <p:cNvPr id="585" name="Google Shape;585;p33"/>
            <p:cNvSpPr/>
            <p:nvPr/>
          </p:nvSpPr>
          <p:spPr>
            <a:xfrm>
              <a:off x="245839" y="189439"/>
              <a:ext cx="8665500" cy="476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6" name="Google Shape;586;p33"/>
            <p:cNvCxnSpPr/>
            <p:nvPr/>
          </p:nvCxnSpPr>
          <p:spPr>
            <a:xfrm>
              <a:off x="245850" y="455400"/>
              <a:ext cx="8665500" cy="0"/>
            </a:xfrm>
            <a:prstGeom prst="straightConnector1">
              <a:avLst/>
            </a:prstGeom>
            <a:noFill/>
            <a:ln w="9525" cap="flat" cmpd="sng">
              <a:solidFill>
                <a:schemeClr val="dk1"/>
              </a:solidFill>
              <a:prstDash val="solid"/>
              <a:round/>
              <a:headEnd type="none" w="med" len="med"/>
              <a:tailEnd type="none" w="med" len="med"/>
            </a:ln>
          </p:spPr>
        </p:cxnSp>
        <p:cxnSp>
          <p:nvCxnSpPr>
            <p:cNvPr id="587" name="Google Shape;587;p33"/>
            <p:cNvCxnSpPr/>
            <p:nvPr/>
          </p:nvCxnSpPr>
          <p:spPr>
            <a:xfrm flipH="1">
              <a:off x="245839" y="4568114"/>
              <a:ext cx="8665500" cy="15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3"/>
          <p:cNvGrpSpPr/>
          <p:nvPr/>
        </p:nvGrpSpPr>
        <p:grpSpPr>
          <a:xfrm>
            <a:off x="-455300" y="-75"/>
            <a:ext cx="10071037" cy="5143425"/>
            <a:chOff x="-455300" y="-75"/>
            <a:chExt cx="10071037" cy="5143425"/>
          </a:xfrm>
        </p:grpSpPr>
        <p:sp>
          <p:nvSpPr>
            <p:cNvPr id="28" name="Google Shape;28;p3"/>
            <p:cNvSpPr/>
            <p:nvPr/>
          </p:nvSpPr>
          <p:spPr>
            <a:xfrm rot="10800000">
              <a:off x="6484500" y="-75"/>
              <a:ext cx="2659500" cy="2757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6650" y="1945350"/>
              <a:ext cx="3156300" cy="3198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3"/>
            <p:cNvGrpSpPr/>
            <p:nvPr/>
          </p:nvGrpSpPr>
          <p:grpSpPr>
            <a:xfrm>
              <a:off x="245850" y="192714"/>
              <a:ext cx="8665539" cy="4764600"/>
              <a:chOff x="245850" y="192714"/>
              <a:chExt cx="8665539" cy="4764600"/>
            </a:xfrm>
          </p:grpSpPr>
          <p:sp>
            <p:nvSpPr>
              <p:cNvPr id="31" name="Google Shape;31;p3"/>
              <p:cNvSpPr/>
              <p:nvPr/>
            </p:nvSpPr>
            <p:spPr>
              <a:xfrm>
                <a:off x="245889" y="192714"/>
                <a:ext cx="8665500" cy="476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3"/>
              <p:cNvCxnSpPr/>
              <p:nvPr/>
            </p:nvCxnSpPr>
            <p:spPr>
              <a:xfrm>
                <a:off x="245850" y="571050"/>
                <a:ext cx="8665500" cy="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3"/>
              <p:cNvCxnSpPr/>
              <p:nvPr/>
            </p:nvCxnSpPr>
            <p:spPr>
              <a:xfrm>
                <a:off x="245850" y="4568875"/>
                <a:ext cx="8665500" cy="0"/>
              </a:xfrm>
              <a:prstGeom prst="straightConnector1">
                <a:avLst/>
              </a:prstGeom>
              <a:noFill/>
              <a:ln w="9525" cap="flat" cmpd="sng">
                <a:solidFill>
                  <a:schemeClr val="dk1"/>
                </a:solidFill>
                <a:prstDash val="solid"/>
                <a:round/>
                <a:headEnd type="none" w="med" len="med"/>
                <a:tailEnd type="none" w="med" len="med"/>
              </a:ln>
            </p:spPr>
          </p:cxnSp>
        </p:grpSp>
        <p:grpSp>
          <p:nvGrpSpPr>
            <p:cNvPr id="34" name="Google Shape;34;p3"/>
            <p:cNvGrpSpPr/>
            <p:nvPr/>
          </p:nvGrpSpPr>
          <p:grpSpPr>
            <a:xfrm>
              <a:off x="-455300" y="1560453"/>
              <a:ext cx="1745978" cy="1725741"/>
              <a:chOff x="-178495" y="1708878"/>
              <a:chExt cx="1745978" cy="1725741"/>
            </a:xfrm>
          </p:grpSpPr>
          <p:sp>
            <p:nvSpPr>
              <p:cNvPr id="35" name="Google Shape;35;p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3"/>
            <p:cNvGrpSpPr/>
            <p:nvPr/>
          </p:nvGrpSpPr>
          <p:grpSpPr>
            <a:xfrm flipH="1">
              <a:off x="7869759" y="1279489"/>
              <a:ext cx="1745978" cy="1725741"/>
              <a:chOff x="-178495" y="1708878"/>
              <a:chExt cx="1745978" cy="1725741"/>
            </a:xfrm>
          </p:grpSpPr>
          <p:sp>
            <p:nvSpPr>
              <p:cNvPr id="39" name="Google Shape;39;p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3"/>
          <p:cNvSpPr txBox="1">
            <a:spLocks noGrp="1"/>
          </p:cNvSpPr>
          <p:nvPr>
            <p:ph type="title"/>
          </p:nvPr>
        </p:nvSpPr>
        <p:spPr>
          <a:xfrm>
            <a:off x="2842081" y="2454497"/>
            <a:ext cx="3459900" cy="1511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3" name="Google Shape;43;p3"/>
          <p:cNvSpPr txBox="1">
            <a:spLocks noGrp="1"/>
          </p:cNvSpPr>
          <p:nvPr>
            <p:ph type="title" idx="2" hasCustomPrompt="1"/>
          </p:nvPr>
        </p:nvSpPr>
        <p:spPr>
          <a:xfrm>
            <a:off x="3745975" y="1199713"/>
            <a:ext cx="1652100" cy="1195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grpSp>
        <p:nvGrpSpPr>
          <p:cNvPr id="45" name="Google Shape;45;p4"/>
          <p:cNvGrpSpPr/>
          <p:nvPr/>
        </p:nvGrpSpPr>
        <p:grpSpPr>
          <a:xfrm>
            <a:off x="-561689" y="-172526"/>
            <a:ext cx="9705689" cy="5315948"/>
            <a:chOff x="-561689" y="-172526"/>
            <a:chExt cx="9705689" cy="5315948"/>
          </a:xfrm>
        </p:grpSpPr>
        <p:sp>
          <p:nvSpPr>
            <p:cNvPr id="46" name="Google Shape;46;p4"/>
            <p:cNvSpPr/>
            <p:nvPr/>
          </p:nvSpPr>
          <p:spPr>
            <a:xfrm rot="10800000" flipH="1">
              <a:off x="-6650" y="50"/>
              <a:ext cx="1847400" cy="1873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flipH="1">
              <a:off x="7401000" y="3377322"/>
              <a:ext cx="1743000" cy="1766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4"/>
            <p:cNvGrpSpPr/>
            <p:nvPr/>
          </p:nvGrpSpPr>
          <p:grpSpPr>
            <a:xfrm>
              <a:off x="-561689" y="-172526"/>
              <a:ext cx="1745978" cy="1725741"/>
              <a:chOff x="-178495" y="1708878"/>
              <a:chExt cx="1745978" cy="1725741"/>
            </a:xfrm>
          </p:grpSpPr>
          <p:sp>
            <p:nvSpPr>
              <p:cNvPr id="49" name="Google Shape;49;p4"/>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4"/>
            <p:cNvGrpSpPr/>
            <p:nvPr/>
          </p:nvGrpSpPr>
          <p:grpSpPr>
            <a:xfrm>
              <a:off x="245839" y="189439"/>
              <a:ext cx="8665511" cy="4764600"/>
              <a:chOff x="245839" y="189439"/>
              <a:chExt cx="8665511" cy="4764600"/>
            </a:xfrm>
          </p:grpSpPr>
          <p:sp>
            <p:nvSpPr>
              <p:cNvPr id="53" name="Google Shape;53;p4"/>
              <p:cNvSpPr/>
              <p:nvPr/>
            </p:nvSpPr>
            <p:spPr>
              <a:xfrm>
                <a:off x="245839" y="189439"/>
                <a:ext cx="8665500" cy="476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4"/>
              <p:cNvCxnSpPr/>
              <p:nvPr/>
            </p:nvCxnSpPr>
            <p:spPr>
              <a:xfrm>
                <a:off x="245850" y="455400"/>
                <a:ext cx="8665500" cy="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55;p4"/>
              <p:cNvCxnSpPr/>
              <p:nvPr/>
            </p:nvCxnSpPr>
            <p:spPr>
              <a:xfrm flipH="1">
                <a:off x="245839" y="4568114"/>
                <a:ext cx="8665500" cy="1500"/>
              </a:xfrm>
              <a:prstGeom prst="straightConnector1">
                <a:avLst/>
              </a:prstGeom>
              <a:noFill/>
              <a:ln w="9525" cap="flat" cmpd="sng">
                <a:solidFill>
                  <a:schemeClr val="dk1"/>
                </a:solidFill>
                <a:prstDash val="solid"/>
                <a:round/>
                <a:headEnd type="none" w="med" len="med"/>
                <a:tailEnd type="none" w="med" len="med"/>
              </a:ln>
            </p:spPr>
          </p:cxnSp>
        </p:grpSp>
      </p:grpSp>
      <p:sp>
        <p:nvSpPr>
          <p:cNvPr id="56" name="Google Shape;5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 name="Google Shape;57;p4"/>
          <p:cNvSpPr txBox="1">
            <a:spLocks noGrp="1"/>
          </p:cNvSpPr>
          <p:nvPr>
            <p:ph type="body" idx="1"/>
          </p:nvPr>
        </p:nvSpPr>
        <p:spPr>
          <a:xfrm>
            <a:off x="720000" y="1215750"/>
            <a:ext cx="7704000" cy="3747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sp>
        <p:nvSpPr>
          <p:cNvPr id="96" name="Google Shape;96;p7"/>
          <p:cNvSpPr/>
          <p:nvPr/>
        </p:nvSpPr>
        <p:spPr>
          <a:xfrm rot="10800000">
            <a:off x="7296600" y="50"/>
            <a:ext cx="1847400" cy="1873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6650" y="3377322"/>
            <a:ext cx="1743000" cy="1766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7"/>
          <p:cNvGrpSpPr/>
          <p:nvPr/>
        </p:nvGrpSpPr>
        <p:grpSpPr>
          <a:xfrm>
            <a:off x="245839" y="189439"/>
            <a:ext cx="8665511" cy="4764600"/>
            <a:chOff x="245839" y="189439"/>
            <a:chExt cx="8665511" cy="4764600"/>
          </a:xfrm>
        </p:grpSpPr>
        <p:sp>
          <p:nvSpPr>
            <p:cNvPr id="99" name="Google Shape;99;p7"/>
            <p:cNvSpPr/>
            <p:nvPr/>
          </p:nvSpPr>
          <p:spPr>
            <a:xfrm>
              <a:off x="245839" y="189439"/>
              <a:ext cx="8665500" cy="476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7"/>
            <p:cNvCxnSpPr/>
            <p:nvPr/>
          </p:nvCxnSpPr>
          <p:spPr>
            <a:xfrm>
              <a:off x="245850" y="455400"/>
              <a:ext cx="8665500" cy="0"/>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7"/>
            <p:cNvCxnSpPr/>
            <p:nvPr/>
          </p:nvCxnSpPr>
          <p:spPr>
            <a:xfrm flipH="1">
              <a:off x="245839" y="4568114"/>
              <a:ext cx="8665500" cy="1500"/>
            </a:xfrm>
            <a:prstGeom prst="straightConnector1">
              <a:avLst/>
            </a:prstGeom>
            <a:noFill/>
            <a:ln w="9525" cap="flat" cmpd="sng">
              <a:solidFill>
                <a:schemeClr val="dk1"/>
              </a:solidFill>
              <a:prstDash val="solid"/>
              <a:round/>
              <a:headEnd type="none" w="med" len="med"/>
              <a:tailEnd type="none" w="med" len="med"/>
            </a:ln>
          </p:spPr>
        </p:cxnSp>
      </p:grpSp>
      <p:sp>
        <p:nvSpPr>
          <p:cNvPr id="102" name="Google Shape;102;p7"/>
          <p:cNvSpPr txBox="1">
            <a:spLocks noGrp="1"/>
          </p:cNvSpPr>
          <p:nvPr>
            <p:ph type="title"/>
          </p:nvPr>
        </p:nvSpPr>
        <p:spPr>
          <a:xfrm>
            <a:off x="4248913" y="929625"/>
            <a:ext cx="3323100" cy="1105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 name="Google Shape;103;p7"/>
          <p:cNvSpPr txBox="1">
            <a:spLocks noGrp="1"/>
          </p:cNvSpPr>
          <p:nvPr>
            <p:ph type="subTitle" idx="1"/>
          </p:nvPr>
        </p:nvSpPr>
        <p:spPr>
          <a:xfrm>
            <a:off x="4249325" y="2245875"/>
            <a:ext cx="3739800" cy="1968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04" name="Google Shape;104;p7"/>
          <p:cNvSpPr>
            <a:spLocks noGrp="1"/>
          </p:cNvSpPr>
          <p:nvPr>
            <p:ph type="pic" idx="2"/>
          </p:nvPr>
        </p:nvSpPr>
        <p:spPr>
          <a:xfrm>
            <a:off x="938125" y="1042950"/>
            <a:ext cx="2904900" cy="3057600"/>
          </a:xfrm>
          <a:prstGeom prst="snip2DiagRect">
            <a:avLst>
              <a:gd name="adj1" fmla="val 0"/>
              <a:gd name="adj2"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grpSp>
        <p:nvGrpSpPr>
          <p:cNvPr id="158" name="Google Shape;158;p13"/>
          <p:cNvGrpSpPr/>
          <p:nvPr/>
        </p:nvGrpSpPr>
        <p:grpSpPr>
          <a:xfrm>
            <a:off x="-449422" y="50"/>
            <a:ext cx="10066337" cy="5143372"/>
            <a:chOff x="-449422" y="50"/>
            <a:chExt cx="10066337" cy="5143372"/>
          </a:xfrm>
        </p:grpSpPr>
        <p:sp>
          <p:nvSpPr>
            <p:cNvPr id="159" name="Google Shape;159;p13"/>
            <p:cNvSpPr/>
            <p:nvPr/>
          </p:nvSpPr>
          <p:spPr>
            <a:xfrm rot="10800000">
              <a:off x="7296600" y="50"/>
              <a:ext cx="1847400" cy="1873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6650" y="3377322"/>
              <a:ext cx="1743000" cy="1766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13"/>
            <p:cNvGrpSpPr/>
            <p:nvPr/>
          </p:nvGrpSpPr>
          <p:grpSpPr>
            <a:xfrm>
              <a:off x="245839" y="189439"/>
              <a:ext cx="8665511" cy="4764600"/>
              <a:chOff x="245839" y="189439"/>
              <a:chExt cx="8665511" cy="4764600"/>
            </a:xfrm>
          </p:grpSpPr>
          <p:sp>
            <p:nvSpPr>
              <p:cNvPr id="162" name="Google Shape;162;p13"/>
              <p:cNvSpPr/>
              <p:nvPr/>
            </p:nvSpPr>
            <p:spPr>
              <a:xfrm>
                <a:off x="245839" y="189439"/>
                <a:ext cx="8665500" cy="476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13"/>
              <p:cNvCxnSpPr/>
              <p:nvPr/>
            </p:nvCxnSpPr>
            <p:spPr>
              <a:xfrm>
                <a:off x="245850" y="455400"/>
                <a:ext cx="8665500" cy="0"/>
              </a:xfrm>
              <a:prstGeom prst="straightConnector1">
                <a:avLst/>
              </a:prstGeom>
              <a:noFill/>
              <a:ln w="9525" cap="flat" cmpd="sng">
                <a:solidFill>
                  <a:schemeClr val="dk1"/>
                </a:solidFill>
                <a:prstDash val="solid"/>
                <a:round/>
                <a:headEnd type="none" w="med" len="med"/>
                <a:tailEnd type="none" w="med" len="med"/>
              </a:ln>
            </p:spPr>
          </p:cxnSp>
          <p:cxnSp>
            <p:nvCxnSpPr>
              <p:cNvPr id="164" name="Google Shape;164;p13"/>
              <p:cNvCxnSpPr/>
              <p:nvPr/>
            </p:nvCxnSpPr>
            <p:spPr>
              <a:xfrm flipH="1">
                <a:off x="245839" y="4568114"/>
                <a:ext cx="8665500" cy="1500"/>
              </a:xfrm>
              <a:prstGeom prst="straightConnector1">
                <a:avLst/>
              </a:prstGeom>
              <a:noFill/>
              <a:ln w="9525" cap="flat" cmpd="sng">
                <a:solidFill>
                  <a:schemeClr val="dk1"/>
                </a:solidFill>
                <a:prstDash val="solid"/>
                <a:round/>
                <a:headEnd type="none" w="med" len="med"/>
                <a:tailEnd type="none" w="med" len="med"/>
              </a:ln>
            </p:spPr>
          </p:cxnSp>
        </p:grpSp>
        <p:grpSp>
          <p:nvGrpSpPr>
            <p:cNvPr id="165" name="Google Shape;165;p13"/>
            <p:cNvGrpSpPr/>
            <p:nvPr/>
          </p:nvGrpSpPr>
          <p:grpSpPr>
            <a:xfrm>
              <a:off x="-449422" y="1340578"/>
              <a:ext cx="1745978" cy="1725741"/>
              <a:chOff x="-178495" y="1708878"/>
              <a:chExt cx="1745978" cy="1725741"/>
            </a:xfrm>
          </p:grpSpPr>
          <p:sp>
            <p:nvSpPr>
              <p:cNvPr id="166" name="Google Shape;166;p1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3"/>
            <p:cNvGrpSpPr/>
            <p:nvPr/>
          </p:nvGrpSpPr>
          <p:grpSpPr>
            <a:xfrm flipH="1">
              <a:off x="7870936" y="2659053"/>
              <a:ext cx="1745978" cy="1725741"/>
              <a:chOff x="-178495" y="1708878"/>
              <a:chExt cx="1745978" cy="1725741"/>
            </a:xfrm>
          </p:grpSpPr>
          <p:sp>
            <p:nvSpPr>
              <p:cNvPr id="170" name="Google Shape;170;p1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3" name="Google Shape;173;p13"/>
          <p:cNvSpPr txBox="1">
            <a:spLocks noGrp="1"/>
          </p:cNvSpPr>
          <p:nvPr>
            <p:ph type="title"/>
          </p:nvPr>
        </p:nvSpPr>
        <p:spPr>
          <a:xfrm>
            <a:off x="707160" y="445025"/>
            <a:ext cx="7744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13"/>
          <p:cNvSpPr txBox="1">
            <a:spLocks noGrp="1"/>
          </p:cNvSpPr>
          <p:nvPr>
            <p:ph type="title" idx="2" hasCustomPrompt="1"/>
          </p:nvPr>
        </p:nvSpPr>
        <p:spPr>
          <a:xfrm>
            <a:off x="2797681" y="1464647"/>
            <a:ext cx="734700" cy="61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a:spLocks noGrp="1"/>
          </p:cNvSpPr>
          <p:nvPr>
            <p:ph type="title" idx="3" hasCustomPrompt="1"/>
          </p:nvPr>
        </p:nvSpPr>
        <p:spPr>
          <a:xfrm>
            <a:off x="2797681" y="3213673"/>
            <a:ext cx="734700" cy="61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6" name="Google Shape;176;p13"/>
          <p:cNvSpPr txBox="1">
            <a:spLocks noGrp="1"/>
          </p:cNvSpPr>
          <p:nvPr>
            <p:ph type="title" idx="4" hasCustomPrompt="1"/>
          </p:nvPr>
        </p:nvSpPr>
        <p:spPr>
          <a:xfrm>
            <a:off x="5636577" y="1464647"/>
            <a:ext cx="734700" cy="61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7" name="Google Shape;177;p13"/>
          <p:cNvSpPr txBox="1">
            <a:spLocks noGrp="1"/>
          </p:cNvSpPr>
          <p:nvPr>
            <p:ph type="title" idx="5" hasCustomPrompt="1"/>
          </p:nvPr>
        </p:nvSpPr>
        <p:spPr>
          <a:xfrm>
            <a:off x="5636577" y="3213673"/>
            <a:ext cx="734700" cy="61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13"/>
          <p:cNvSpPr txBox="1">
            <a:spLocks noGrp="1"/>
          </p:cNvSpPr>
          <p:nvPr>
            <p:ph type="subTitle" idx="1"/>
          </p:nvPr>
        </p:nvSpPr>
        <p:spPr>
          <a:xfrm>
            <a:off x="2007206" y="210258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Alexandria"/>
                <a:ea typeface="Alexandria"/>
                <a:cs typeface="Alexandria"/>
                <a:sym typeface="Alexandri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13"/>
          <p:cNvSpPr txBox="1">
            <a:spLocks noGrp="1"/>
          </p:cNvSpPr>
          <p:nvPr>
            <p:ph type="subTitle" idx="6"/>
          </p:nvPr>
        </p:nvSpPr>
        <p:spPr>
          <a:xfrm>
            <a:off x="4846102" y="210258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Alexandria"/>
                <a:ea typeface="Alexandria"/>
                <a:cs typeface="Alexandria"/>
                <a:sym typeface="Alexandri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13"/>
          <p:cNvSpPr txBox="1">
            <a:spLocks noGrp="1"/>
          </p:cNvSpPr>
          <p:nvPr>
            <p:ph type="subTitle" idx="7"/>
          </p:nvPr>
        </p:nvSpPr>
        <p:spPr>
          <a:xfrm>
            <a:off x="2007206" y="385172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Alexandria"/>
                <a:ea typeface="Alexandria"/>
                <a:cs typeface="Alexandria"/>
                <a:sym typeface="Alexandri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13"/>
          <p:cNvSpPr txBox="1">
            <a:spLocks noGrp="1"/>
          </p:cNvSpPr>
          <p:nvPr>
            <p:ph type="subTitle" idx="8"/>
          </p:nvPr>
        </p:nvSpPr>
        <p:spPr>
          <a:xfrm>
            <a:off x="4846102" y="385172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Alexandria"/>
                <a:ea typeface="Alexandria"/>
                <a:cs typeface="Alexandria"/>
                <a:sym typeface="Alexandri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10"/>
        <p:cNvGrpSpPr/>
        <p:nvPr/>
      </p:nvGrpSpPr>
      <p:grpSpPr>
        <a:xfrm>
          <a:off x="0" y="0"/>
          <a:ext cx="0" cy="0"/>
          <a:chOff x="0" y="0"/>
          <a:chExt cx="0" cy="0"/>
        </a:xfrm>
      </p:grpSpPr>
      <p:grpSp>
        <p:nvGrpSpPr>
          <p:cNvPr id="211" name="Google Shape;211;p16"/>
          <p:cNvGrpSpPr/>
          <p:nvPr/>
        </p:nvGrpSpPr>
        <p:grpSpPr>
          <a:xfrm>
            <a:off x="-561689" y="-155578"/>
            <a:ext cx="10623703" cy="5360063"/>
            <a:chOff x="-561689" y="-155578"/>
            <a:chExt cx="10623703" cy="5360063"/>
          </a:xfrm>
        </p:grpSpPr>
        <p:sp>
          <p:nvSpPr>
            <p:cNvPr id="212" name="Google Shape;212;p16"/>
            <p:cNvSpPr/>
            <p:nvPr/>
          </p:nvSpPr>
          <p:spPr>
            <a:xfrm flipH="1">
              <a:off x="7401000" y="3377322"/>
              <a:ext cx="1743000" cy="1766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rot="10800000" flipH="1">
              <a:off x="-6650" y="50"/>
              <a:ext cx="1847400" cy="1873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6"/>
            <p:cNvGrpSpPr/>
            <p:nvPr/>
          </p:nvGrpSpPr>
          <p:grpSpPr>
            <a:xfrm>
              <a:off x="245839" y="189439"/>
              <a:ext cx="8665511" cy="4764600"/>
              <a:chOff x="245839" y="189439"/>
              <a:chExt cx="8665511" cy="4764600"/>
            </a:xfrm>
          </p:grpSpPr>
          <p:sp>
            <p:nvSpPr>
              <p:cNvPr id="215" name="Google Shape;215;p16"/>
              <p:cNvSpPr/>
              <p:nvPr/>
            </p:nvSpPr>
            <p:spPr>
              <a:xfrm>
                <a:off x="245839" y="189439"/>
                <a:ext cx="8665500" cy="476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6" name="Google Shape;216;p16"/>
              <p:cNvCxnSpPr/>
              <p:nvPr/>
            </p:nvCxnSpPr>
            <p:spPr>
              <a:xfrm>
                <a:off x="245850" y="455400"/>
                <a:ext cx="8665500" cy="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16"/>
              <p:cNvCxnSpPr/>
              <p:nvPr/>
            </p:nvCxnSpPr>
            <p:spPr>
              <a:xfrm flipH="1">
                <a:off x="245839" y="4568114"/>
                <a:ext cx="8665500" cy="1500"/>
              </a:xfrm>
              <a:prstGeom prst="straightConnector1">
                <a:avLst/>
              </a:prstGeom>
              <a:noFill/>
              <a:ln w="9525" cap="flat" cmpd="sng">
                <a:solidFill>
                  <a:schemeClr val="dk1"/>
                </a:solidFill>
                <a:prstDash val="solid"/>
                <a:round/>
                <a:headEnd type="none" w="med" len="med"/>
                <a:tailEnd type="none" w="med" len="med"/>
              </a:ln>
            </p:spPr>
          </p:cxnSp>
        </p:grpSp>
        <p:grpSp>
          <p:nvGrpSpPr>
            <p:cNvPr id="218" name="Google Shape;218;p16"/>
            <p:cNvGrpSpPr/>
            <p:nvPr/>
          </p:nvGrpSpPr>
          <p:grpSpPr>
            <a:xfrm flipH="1">
              <a:off x="8316036" y="3478744"/>
              <a:ext cx="1745978" cy="1725741"/>
              <a:chOff x="-178495" y="1708878"/>
              <a:chExt cx="1745978" cy="1725741"/>
            </a:xfrm>
          </p:grpSpPr>
          <p:sp>
            <p:nvSpPr>
              <p:cNvPr id="219" name="Google Shape;219;p16"/>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6"/>
            <p:cNvGrpSpPr/>
            <p:nvPr/>
          </p:nvGrpSpPr>
          <p:grpSpPr>
            <a:xfrm>
              <a:off x="-561689" y="-155578"/>
              <a:ext cx="1745978" cy="1725741"/>
              <a:chOff x="-178495" y="1708878"/>
              <a:chExt cx="1745978" cy="1725741"/>
            </a:xfrm>
          </p:grpSpPr>
          <p:sp>
            <p:nvSpPr>
              <p:cNvPr id="223" name="Google Shape;223;p16"/>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6" name="Google Shape;226;p16"/>
          <p:cNvSpPr txBox="1">
            <a:spLocks noGrp="1"/>
          </p:cNvSpPr>
          <p:nvPr>
            <p:ph type="title"/>
          </p:nvPr>
        </p:nvSpPr>
        <p:spPr>
          <a:xfrm>
            <a:off x="1609269" y="1569742"/>
            <a:ext cx="26028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7" name="Google Shape;227;p16"/>
          <p:cNvSpPr txBox="1">
            <a:spLocks noGrp="1"/>
          </p:cNvSpPr>
          <p:nvPr>
            <p:ph type="subTitle" idx="1"/>
          </p:nvPr>
        </p:nvSpPr>
        <p:spPr>
          <a:xfrm>
            <a:off x="1609269" y="2632942"/>
            <a:ext cx="2602800" cy="940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28" name="Google Shape;228;p16"/>
          <p:cNvGrpSpPr/>
          <p:nvPr/>
        </p:nvGrpSpPr>
        <p:grpSpPr>
          <a:xfrm>
            <a:off x="-561689" y="-155578"/>
            <a:ext cx="10623703" cy="5360063"/>
            <a:chOff x="-561689" y="-155578"/>
            <a:chExt cx="10623703" cy="5360063"/>
          </a:xfrm>
        </p:grpSpPr>
        <p:sp>
          <p:nvSpPr>
            <p:cNvPr id="229" name="Google Shape;229;p16"/>
            <p:cNvSpPr/>
            <p:nvPr/>
          </p:nvSpPr>
          <p:spPr>
            <a:xfrm flipH="1">
              <a:off x="7401000" y="3377322"/>
              <a:ext cx="1743000" cy="1766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rot="10800000" flipH="1">
              <a:off x="-6650" y="50"/>
              <a:ext cx="1847400" cy="1873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6"/>
            <p:cNvGrpSpPr/>
            <p:nvPr/>
          </p:nvGrpSpPr>
          <p:grpSpPr>
            <a:xfrm>
              <a:off x="245839" y="189439"/>
              <a:ext cx="8665511" cy="4764600"/>
              <a:chOff x="245839" y="189439"/>
              <a:chExt cx="8665511" cy="4764600"/>
            </a:xfrm>
          </p:grpSpPr>
          <p:sp>
            <p:nvSpPr>
              <p:cNvPr id="232" name="Google Shape;232;p16"/>
              <p:cNvSpPr/>
              <p:nvPr/>
            </p:nvSpPr>
            <p:spPr>
              <a:xfrm>
                <a:off x="245839" y="189439"/>
                <a:ext cx="8665500" cy="476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 name="Google Shape;233;p16"/>
              <p:cNvCxnSpPr/>
              <p:nvPr/>
            </p:nvCxnSpPr>
            <p:spPr>
              <a:xfrm>
                <a:off x="245850" y="455400"/>
                <a:ext cx="8665500" cy="0"/>
              </a:xfrm>
              <a:prstGeom prst="straightConnector1">
                <a:avLst/>
              </a:prstGeom>
              <a:noFill/>
              <a:ln w="9525" cap="flat" cmpd="sng">
                <a:solidFill>
                  <a:schemeClr val="dk1"/>
                </a:solidFill>
                <a:prstDash val="solid"/>
                <a:round/>
                <a:headEnd type="none" w="med" len="med"/>
                <a:tailEnd type="none" w="med" len="med"/>
              </a:ln>
            </p:spPr>
          </p:cxnSp>
          <p:cxnSp>
            <p:nvCxnSpPr>
              <p:cNvPr id="234" name="Google Shape;234;p16"/>
              <p:cNvCxnSpPr/>
              <p:nvPr/>
            </p:nvCxnSpPr>
            <p:spPr>
              <a:xfrm flipH="1">
                <a:off x="245839" y="4568114"/>
                <a:ext cx="8665500" cy="1500"/>
              </a:xfrm>
              <a:prstGeom prst="straightConnector1">
                <a:avLst/>
              </a:prstGeom>
              <a:noFill/>
              <a:ln w="9525" cap="flat" cmpd="sng">
                <a:solidFill>
                  <a:schemeClr val="dk1"/>
                </a:solidFill>
                <a:prstDash val="solid"/>
                <a:round/>
                <a:headEnd type="none" w="med" len="med"/>
                <a:tailEnd type="none" w="med" len="med"/>
              </a:ln>
            </p:spPr>
          </p:cxnSp>
        </p:grpSp>
        <p:grpSp>
          <p:nvGrpSpPr>
            <p:cNvPr id="235" name="Google Shape;235;p16"/>
            <p:cNvGrpSpPr/>
            <p:nvPr/>
          </p:nvGrpSpPr>
          <p:grpSpPr>
            <a:xfrm flipH="1">
              <a:off x="8316036" y="3478744"/>
              <a:ext cx="1745978" cy="1725741"/>
              <a:chOff x="-178495" y="1708878"/>
              <a:chExt cx="1745978" cy="1725741"/>
            </a:xfrm>
          </p:grpSpPr>
          <p:sp>
            <p:nvSpPr>
              <p:cNvPr id="236" name="Google Shape;236;p16"/>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6"/>
            <p:cNvGrpSpPr/>
            <p:nvPr/>
          </p:nvGrpSpPr>
          <p:grpSpPr>
            <a:xfrm>
              <a:off x="-561689" y="-155578"/>
              <a:ext cx="1745978" cy="1725741"/>
              <a:chOff x="-178495" y="1708878"/>
              <a:chExt cx="1745978" cy="1725741"/>
            </a:xfrm>
          </p:grpSpPr>
          <p:sp>
            <p:nvSpPr>
              <p:cNvPr id="240" name="Google Shape;240;p16"/>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11"/>
        <p:cNvGrpSpPr/>
        <p:nvPr/>
      </p:nvGrpSpPr>
      <p:grpSpPr>
        <a:xfrm>
          <a:off x="0" y="0"/>
          <a:ext cx="0" cy="0"/>
          <a:chOff x="0" y="0"/>
          <a:chExt cx="0" cy="0"/>
        </a:xfrm>
      </p:grpSpPr>
      <p:grpSp>
        <p:nvGrpSpPr>
          <p:cNvPr id="312" name="Google Shape;312;p20"/>
          <p:cNvGrpSpPr/>
          <p:nvPr/>
        </p:nvGrpSpPr>
        <p:grpSpPr>
          <a:xfrm>
            <a:off x="-561689" y="-155578"/>
            <a:ext cx="10623703" cy="5360063"/>
            <a:chOff x="-561689" y="-155578"/>
            <a:chExt cx="10623703" cy="5360063"/>
          </a:xfrm>
        </p:grpSpPr>
        <p:sp>
          <p:nvSpPr>
            <p:cNvPr id="313" name="Google Shape;313;p20"/>
            <p:cNvSpPr/>
            <p:nvPr/>
          </p:nvSpPr>
          <p:spPr>
            <a:xfrm rot="10800000" flipH="1">
              <a:off x="-6650" y="50"/>
              <a:ext cx="1847400" cy="1873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
            <p:cNvSpPr/>
            <p:nvPr/>
          </p:nvSpPr>
          <p:spPr>
            <a:xfrm flipH="1">
              <a:off x="7401000" y="3377322"/>
              <a:ext cx="1743000" cy="1766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20"/>
            <p:cNvGrpSpPr/>
            <p:nvPr/>
          </p:nvGrpSpPr>
          <p:grpSpPr>
            <a:xfrm>
              <a:off x="245839" y="189439"/>
              <a:ext cx="8665511" cy="4764600"/>
              <a:chOff x="245839" y="189439"/>
              <a:chExt cx="8665511" cy="4764600"/>
            </a:xfrm>
          </p:grpSpPr>
          <p:sp>
            <p:nvSpPr>
              <p:cNvPr id="316" name="Google Shape;316;p20"/>
              <p:cNvSpPr/>
              <p:nvPr/>
            </p:nvSpPr>
            <p:spPr>
              <a:xfrm>
                <a:off x="245839" y="189439"/>
                <a:ext cx="8665500" cy="476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 name="Google Shape;317;p20"/>
              <p:cNvCxnSpPr/>
              <p:nvPr/>
            </p:nvCxnSpPr>
            <p:spPr>
              <a:xfrm>
                <a:off x="245850" y="455400"/>
                <a:ext cx="8665500" cy="0"/>
              </a:xfrm>
              <a:prstGeom prst="straightConnector1">
                <a:avLst/>
              </a:prstGeom>
              <a:noFill/>
              <a:ln w="9525" cap="flat" cmpd="sng">
                <a:solidFill>
                  <a:schemeClr val="dk1"/>
                </a:solidFill>
                <a:prstDash val="solid"/>
                <a:round/>
                <a:headEnd type="none" w="med" len="med"/>
                <a:tailEnd type="none" w="med" len="med"/>
              </a:ln>
            </p:spPr>
          </p:cxnSp>
          <p:cxnSp>
            <p:nvCxnSpPr>
              <p:cNvPr id="318" name="Google Shape;318;p20"/>
              <p:cNvCxnSpPr/>
              <p:nvPr/>
            </p:nvCxnSpPr>
            <p:spPr>
              <a:xfrm flipH="1">
                <a:off x="245839" y="4568114"/>
                <a:ext cx="8665500" cy="1500"/>
              </a:xfrm>
              <a:prstGeom prst="straightConnector1">
                <a:avLst/>
              </a:prstGeom>
              <a:noFill/>
              <a:ln w="9525" cap="flat" cmpd="sng">
                <a:solidFill>
                  <a:schemeClr val="dk1"/>
                </a:solidFill>
                <a:prstDash val="solid"/>
                <a:round/>
                <a:headEnd type="none" w="med" len="med"/>
                <a:tailEnd type="none" w="med" len="med"/>
              </a:ln>
            </p:spPr>
          </p:cxnSp>
        </p:grpSp>
        <p:grpSp>
          <p:nvGrpSpPr>
            <p:cNvPr id="319" name="Google Shape;319;p20"/>
            <p:cNvGrpSpPr/>
            <p:nvPr/>
          </p:nvGrpSpPr>
          <p:grpSpPr>
            <a:xfrm>
              <a:off x="-561689" y="-155578"/>
              <a:ext cx="1745978" cy="1725741"/>
              <a:chOff x="-178495" y="1708878"/>
              <a:chExt cx="1745978" cy="1725741"/>
            </a:xfrm>
          </p:grpSpPr>
          <p:sp>
            <p:nvSpPr>
              <p:cNvPr id="320" name="Google Shape;320;p20"/>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20"/>
            <p:cNvGrpSpPr/>
            <p:nvPr/>
          </p:nvGrpSpPr>
          <p:grpSpPr>
            <a:xfrm flipH="1">
              <a:off x="8316036" y="3478744"/>
              <a:ext cx="1745978" cy="1725741"/>
              <a:chOff x="-178495" y="1708878"/>
              <a:chExt cx="1745978" cy="1725741"/>
            </a:xfrm>
          </p:grpSpPr>
          <p:sp>
            <p:nvSpPr>
              <p:cNvPr id="324" name="Google Shape;324;p20"/>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7" name="Google Shape;32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8" name="Google Shape;328;p20"/>
          <p:cNvSpPr txBox="1">
            <a:spLocks noGrp="1"/>
          </p:cNvSpPr>
          <p:nvPr>
            <p:ph type="subTitle" idx="1"/>
          </p:nvPr>
        </p:nvSpPr>
        <p:spPr>
          <a:xfrm>
            <a:off x="4923070" y="2857952"/>
            <a:ext cx="3356100" cy="121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9" name="Google Shape;329;p20"/>
          <p:cNvSpPr txBox="1">
            <a:spLocks noGrp="1"/>
          </p:cNvSpPr>
          <p:nvPr>
            <p:ph type="subTitle" idx="2"/>
          </p:nvPr>
        </p:nvSpPr>
        <p:spPr>
          <a:xfrm>
            <a:off x="877195" y="2857952"/>
            <a:ext cx="3356100" cy="121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0" name="Google Shape;330;p20"/>
          <p:cNvSpPr txBox="1">
            <a:spLocks noGrp="1"/>
          </p:cNvSpPr>
          <p:nvPr>
            <p:ph type="subTitle" idx="3"/>
          </p:nvPr>
        </p:nvSpPr>
        <p:spPr>
          <a:xfrm>
            <a:off x="877195" y="2404277"/>
            <a:ext cx="3356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Alexandria"/>
                <a:ea typeface="Alexandria"/>
                <a:cs typeface="Alexandria"/>
                <a:sym typeface="Alexandri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1" name="Google Shape;331;p20"/>
          <p:cNvSpPr txBox="1">
            <a:spLocks noGrp="1"/>
          </p:cNvSpPr>
          <p:nvPr>
            <p:ph type="subTitle" idx="4"/>
          </p:nvPr>
        </p:nvSpPr>
        <p:spPr>
          <a:xfrm>
            <a:off x="4923102" y="2404277"/>
            <a:ext cx="3356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Alexandria"/>
                <a:ea typeface="Alexandria"/>
                <a:cs typeface="Alexandria"/>
                <a:sym typeface="Alexandri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32"/>
        <p:cNvGrpSpPr/>
        <p:nvPr/>
      </p:nvGrpSpPr>
      <p:grpSpPr>
        <a:xfrm>
          <a:off x="0" y="0"/>
          <a:ext cx="0" cy="0"/>
          <a:chOff x="0" y="0"/>
          <a:chExt cx="0" cy="0"/>
        </a:xfrm>
      </p:grpSpPr>
      <p:grpSp>
        <p:nvGrpSpPr>
          <p:cNvPr id="333" name="Google Shape;333;p21"/>
          <p:cNvGrpSpPr/>
          <p:nvPr/>
        </p:nvGrpSpPr>
        <p:grpSpPr>
          <a:xfrm>
            <a:off x="-561689" y="-155578"/>
            <a:ext cx="10623703" cy="5360063"/>
            <a:chOff x="-561689" y="-155578"/>
            <a:chExt cx="10623703" cy="5360063"/>
          </a:xfrm>
        </p:grpSpPr>
        <p:sp>
          <p:nvSpPr>
            <p:cNvPr id="334" name="Google Shape;334;p21"/>
            <p:cNvSpPr/>
            <p:nvPr/>
          </p:nvSpPr>
          <p:spPr>
            <a:xfrm flipH="1">
              <a:off x="7401000" y="3377322"/>
              <a:ext cx="1743000" cy="1766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rot="10800000" flipH="1">
              <a:off x="-6650" y="50"/>
              <a:ext cx="1847400" cy="1873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21"/>
            <p:cNvGrpSpPr/>
            <p:nvPr/>
          </p:nvGrpSpPr>
          <p:grpSpPr>
            <a:xfrm>
              <a:off x="-561689" y="-155578"/>
              <a:ext cx="1745978" cy="1725741"/>
              <a:chOff x="-178495" y="1708878"/>
              <a:chExt cx="1745978" cy="1725741"/>
            </a:xfrm>
          </p:grpSpPr>
          <p:sp>
            <p:nvSpPr>
              <p:cNvPr id="337" name="Google Shape;337;p21"/>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1"/>
            <p:cNvGrpSpPr/>
            <p:nvPr/>
          </p:nvGrpSpPr>
          <p:grpSpPr>
            <a:xfrm>
              <a:off x="245839" y="189439"/>
              <a:ext cx="8665511" cy="4764600"/>
              <a:chOff x="245839" y="189439"/>
              <a:chExt cx="8665511" cy="4764600"/>
            </a:xfrm>
          </p:grpSpPr>
          <p:sp>
            <p:nvSpPr>
              <p:cNvPr id="341" name="Google Shape;341;p21"/>
              <p:cNvSpPr/>
              <p:nvPr/>
            </p:nvSpPr>
            <p:spPr>
              <a:xfrm>
                <a:off x="245839" y="189439"/>
                <a:ext cx="8665500" cy="476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2" name="Google Shape;342;p21"/>
              <p:cNvCxnSpPr/>
              <p:nvPr/>
            </p:nvCxnSpPr>
            <p:spPr>
              <a:xfrm>
                <a:off x="245850" y="455400"/>
                <a:ext cx="8665500" cy="0"/>
              </a:xfrm>
              <a:prstGeom prst="straightConnector1">
                <a:avLst/>
              </a:prstGeom>
              <a:noFill/>
              <a:ln w="9525" cap="flat" cmpd="sng">
                <a:solidFill>
                  <a:schemeClr val="dk1"/>
                </a:solidFill>
                <a:prstDash val="solid"/>
                <a:round/>
                <a:headEnd type="none" w="med" len="med"/>
                <a:tailEnd type="none" w="med" len="med"/>
              </a:ln>
            </p:spPr>
          </p:cxnSp>
          <p:cxnSp>
            <p:nvCxnSpPr>
              <p:cNvPr id="343" name="Google Shape;343;p21"/>
              <p:cNvCxnSpPr/>
              <p:nvPr/>
            </p:nvCxnSpPr>
            <p:spPr>
              <a:xfrm flipH="1">
                <a:off x="245839" y="4568114"/>
                <a:ext cx="8665500" cy="1500"/>
              </a:xfrm>
              <a:prstGeom prst="straightConnector1">
                <a:avLst/>
              </a:prstGeom>
              <a:noFill/>
              <a:ln w="9525" cap="flat" cmpd="sng">
                <a:solidFill>
                  <a:schemeClr val="dk1"/>
                </a:solidFill>
                <a:prstDash val="solid"/>
                <a:round/>
                <a:headEnd type="none" w="med" len="med"/>
                <a:tailEnd type="none" w="med" len="med"/>
              </a:ln>
            </p:spPr>
          </p:cxnSp>
        </p:grpSp>
        <p:grpSp>
          <p:nvGrpSpPr>
            <p:cNvPr id="344" name="Google Shape;344;p21"/>
            <p:cNvGrpSpPr/>
            <p:nvPr/>
          </p:nvGrpSpPr>
          <p:grpSpPr>
            <a:xfrm flipH="1">
              <a:off x="8316036" y="3478744"/>
              <a:ext cx="1745978" cy="1725741"/>
              <a:chOff x="-178495" y="1708878"/>
              <a:chExt cx="1745978" cy="1725741"/>
            </a:xfrm>
          </p:grpSpPr>
          <p:sp>
            <p:nvSpPr>
              <p:cNvPr id="345" name="Google Shape;345;p21"/>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8" name="Google Shape;34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9" name="Google Shape;349;p21"/>
          <p:cNvSpPr txBox="1">
            <a:spLocks noGrp="1"/>
          </p:cNvSpPr>
          <p:nvPr>
            <p:ph type="subTitle" idx="1"/>
          </p:nvPr>
        </p:nvSpPr>
        <p:spPr>
          <a:xfrm>
            <a:off x="4929237" y="1570150"/>
            <a:ext cx="3475800" cy="208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0" name="Google Shape;350;p21"/>
          <p:cNvSpPr txBox="1">
            <a:spLocks noGrp="1"/>
          </p:cNvSpPr>
          <p:nvPr>
            <p:ph type="subTitle" idx="2"/>
          </p:nvPr>
        </p:nvSpPr>
        <p:spPr>
          <a:xfrm>
            <a:off x="743037" y="1570150"/>
            <a:ext cx="3475800" cy="208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lexandria"/>
              <a:buNone/>
              <a:defRPr sz="3000">
                <a:solidFill>
                  <a:schemeClr val="dk1"/>
                </a:solidFill>
                <a:latin typeface="Alexandria"/>
                <a:ea typeface="Alexandria"/>
                <a:cs typeface="Alexandria"/>
                <a:sym typeface="Alexandria"/>
              </a:defRPr>
            </a:lvl1pPr>
            <a:lvl2pPr lvl="1" rtl="0">
              <a:spcBef>
                <a:spcPts val="0"/>
              </a:spcBef>
              <a:spcAft>
                <a:spcPts val="0"/>
              </a:spcAft>
              <a:buClr>
                <a:schemeClr val="dk1"/>
              </a:buClr>
              <a:buSzPts val="3500"/>
              <a:buFont typeface="Alexandria"/>
              <a:buNone/>
              <a:defRPr sz="3500">
                <a:solidFill>
                  <a:schemeClr val="dk1"/>
                </a:solidFill>
                <a:latin typeface="Alexandria"/>
                <a:ea typeface="Alexandria"/>
                <a:cs typeface="Alexandria"/>
                <a:sym typeface="Alexandria"/>
              </a:defRPr>
            </a:lvl2pPr>
            <a:lvl3pPr lvl="2" rtl="0">
              <a:spcBef>
                <a:spcPts val="0"/>
              </a:spcBef>
              <a:spcAft>
                <a:spcPts val="0"/>
              </a:spcAft>
              <a:buClr>
                <a:schemeClr val="dk1"/>
              </a:buClr>
              <a:buSzPts val="3500"/>
              <a:buFont typeface="Alexandria"/>
              <a:buNone/>
              <a:defRPr sz="3500">
                <a:solidFill>
                  <a:schemeClr val="dk1"/>
                </a:solidFill>
                <a:latin typeface="Alexandria"/>
                <a:ea typeface="Alexandria"/>
                <a:cs typeface="Alexandria"/>
                <a:sym typeface="Alexandria"/>
              </a:defRPr>
            </a:lvl3pPr>
            <a:lvl4pPr lvl="3" rtl="0">
              <a:spcBef>
                <a:spcPts val="0"/>
              </a:spcBef>
              <a:spcAft>
                <a:spcPts val="0"/>
              </a:spcAft>
              <a:buClr>
                <a:schemeClr val="dk1"/>
              </a:buClr>
              <a:buSzPts val="3500"/>
              <a:buFont typeface="Alexandria"/>
              <a:buNone/>
              <a:defRPr sz="3500">
                <a:solidFill>
                  <a:schemeClr val="dk1"/>
                </a:solidFill>
                <a:latin typeface="Alexandria"/>
                <a:ea typeface="Alexandria"/>
                <a:cs typeface="Alexandria"/>
                <a:sym typeface="Alexandria"/>
              </a:defRPr>
            </a:lvl4pPr>
            <a:lvl5pPr lvl="4" rtl="0">
              <a:spcBef>
                <a:spcPts val="0"/>
              </a:spcBef>
              <a:spcAft>
                <a:spcPts val="0"/>
              </a:spcAft>
              <a:buClr>
                <a:schemeClr val="dk1"/>
              </a:buClr>
              <a:buSzPts val="3500"/>
              <a:buFont typeface="Alexandria"/>
              <a:buNone/>
              <a:defRPr sz="3500">
                <a:solidFill>
                  <a:schemeClr val="dk1"/>
                </a:solidFill>
                <a:latin typeface="Alexandria"/>
                <a:ea typeface="Alexandria"/>
                <a:cs typeface="Alexandria"/>
                <a:sym typeface="Alexandria"/>
              </a:defRPr>
            </a:lvl5pPr>
            <a:lvl6pPr lvl="5" rtl="0">
              <a:spcBef>
                <a:spcPts val="0"/>
              </a:spcBef>
              <a:spcAft>
                <a:spcPts val="0"/>
              </a:spcAft>
              <a:buClr>
                <a:schemeClr val="dk1"/>
              </a:buClr>
              <a:buSzPts val="3500"/>
              <a:buFont typeface="Alexandria"/>
              <a:buNone/>
              <a:defRPr sz="3500">
                <a:solidFill>
                  <a:schemeClr val="dk1"/>
                </a:solidFill>
                <a:latin typeface="Alexandria"/>
                <a:ea typeface="Alexandria"/>
                <a:cs typeface="Alexandria"/>
                <a:sym typeface="Alexandria"/>
              </a:defRPr>
            </a:lvl6pPr>
            <a:lvl7pPr lvl="6" rtl="0">
              <a:spcBef>
                <a:spcPts val="0"/>
              </a:spcBef>
              <a:spcAft>
                <a:spcPts val="0"/>
              </a:spcAft>
              <a:buClr>
                <a:schemeClr val="dk1"/>
              </a:buClr>
              <a:buSzPts val="3500"/>
              <a:buFont typeface="Alexandria"/>
              <a:buNone/>
              <a:defRPr sz="3500">
                <a:solidFill>
                  <a:schemeClr val="dk1"/>
                </a:solidFill>
                <a:latin typeface="Alexandria"/>
                <a:ea typeface="Alexandria"/>
                <a:cs typeface="Alexandria"/>
                <a:sym typeface="Alexandria"/>
              </a:defRPr>
            </a:lvl7pPr>
            <a:lvl8pPr lvl="7" rtl="0">
              <a:spcBef>
                <a:spcPts val="0"/>
              </a:spcBef>
              <a:spcAft>
                <a:spcPts val="0"/>
              </a:spcAft>
              <a:buClr>
                <a:schemeClr val="dk1"/>
              </a:buClr>
              <a:buSzPts val="3500"/>
              <a:buFont typeface="Alexandria"/>
              <a:buNone/>
              <a:defRPr sz="3500">
                <a:solidFill>
                  <a:schemeClr val="dk1"/>
                </a:solidFill>
                <a:latin typeface="Alexandria"/>
                <a:ea typeface="Alexandria"/>
                <a:cs typeface="Alexandria"/>
                <a:sym typeface="Alexandria"/>
              </a:defRPr>
            </a:lvl8pPr>
            <a:lvl9pPr lvl="8" rtl="0">
              <a:spcBef>
                <a:spcPts val="0"/>
              </a:spcBef>
              <a:spcAft>
                <a:spcPts val="0"/>
              </a:spcAft>
              <a:buClr>
                <a:schemeClr val="dk1"/>
              </a:buClr>
              <a:buSzPts val="3500"/>
              <a:buFont typeface="Alexandria"/>
              <a:buNone/>
              <a:defRPr sz="3500">
                <a:solidFill>
                  <a:schemeClr val="dk1"/>
                </a:solidFill>
                <a:latin typeface="Alexandria"/>
                <a:ea typeface="Alexandria"/>
                <a:cs typeface="Alexandria"/>
                <a:sym typeface="Alexandri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oto Sans Medium"/>
              <a:buChar char="●"/>
              <a:defRPr sz="1200">
                <a:solidFill>
                  <a:schemeClr val="dk1"/>
                </a:solidFill>
                <a:latin typeface="Noto Sans Medium"/>
                <a:ea typeface="Noto Sans Medium"/>
                <a:cs typeface="Noto Sans Medium"/>
                <a:sym typeface="Noto Sans Medium"/>
              </a:defRPr>
            </a:lvl1pPr>
            <a:lvl2pPr marL="914400" lvl="1" indent="-304800">
              <a:lnSpc>
                <a:spcPct val="100000"/>
              </a:lnSpc>
              <a:spcBef>
                <a:spcPts val="0"/>
              </a:spcBef>
              <a:spcAft>
                <a:spcPts val="0"/>
              </a:spcAft>
              <a:buClr>
                <a:schemeClr val="dk1"/>
              </a:buClr>
              <a:buSzPts val="1200"/>
              <a:buFont typeface="Noto Sans Medium"/>
              <a:buChar char="○"/>
              <a:defRPr sz="1200">
                <a:solidFill>
                  <a:schemeClr val="dk1"/>
                </a:solidFill>
                <a:latin typeface="Noto Sans Medium"/>
                <a:ea typeface="Noto Sans Medium"/>
                <a:cs typeface="Noto Sans Medium"/>
                <a:sym typeface="Noto Sans Medium"/>
              </a:defRPr>
            </a:lvl2pPr>
            <a:lvl3pPr marL="1371600" lvl="2" indent="-304800">
              <a:lnSpc>
                <a:spcPct val="100000"/>
              </a:lnSpc>
              <a:spcBef>
                <a:spcPts val="0"/>
              </a:spcBef>
              <a:spcAft>
                <a:spcPts val="0"/>
              </a:spcAft>
              <a:buClr>
                <a:schemeClr val="dk1"/>
              </a:buClr>
              <a:buSzPts val="1200"/>
              <a:buFont typeface="Noto Sans Medium"/>
              <a:buChar char="■"/>
              <a:defRPr sz="1200">
                <a:solidFill>
                  <a:schemeClr val="dk1"/>
                </a:solidFill>
                <a:latin typeface="Noto Sans Medium"/>
                <a:ea typeface="Noto Sans Medium"/>
                <a:cs typeface="Noto Sans Medium"/>
                <a:sym typeface="Noto Sans Medium"/>
              </a:defRPr>
            </a:lvl3pPr>
            <a:lvl4pPr marL="1828800" lvl="3" indent="-304800">
              <a:lnSpc>
                <a:spcPct val="100000"/>
              </a:lnSpc>
              <a:spcBef>
                <a:spcPts val="0"/>
              </a:spcBef>
              <a:spcAft>
                <a:spcPts val="0"/>
              </a:spcAft>
              <a:buClr>
                <a:schemeClr val="dk1"/>
              </a:buClr>
              <a:buSzPts val="1200"/>
              <a:buFont typeface="Noto Sans Medium"/>
              <a:buChar char="●"/>
              <a:defRPr sz="1200">
                <a:solidFill>
                  <a:schemeClr val="dk1"/>
                </a:solidFill>
                <a:latin typeface="Noto Sans Medium"/>
                <a:ea typeface="Noto Sans Medium"/>
                <a:cs typeface="Noto Sans Medium"/>
                <a:sym typeface="Noto Sans Medium"/>
              </a:defRPr>
            </a:lvl4pPr>
            <a:lvl5pPr marL="2286000" lvl="4" indent="-304800">
              <a:lnSpc>
                <a:spcPct val="100000"/>
              </a:lnSpc>
              <a:spcBef>
                <a:spcPts val="0"/>
              </a:spcBef>
              <a:spcAft>
                <a:spcPts val="0"/>
              </a:spcAft>
              <a:buClr>
                <a:schemeClr val="dk1"/>
              </a:buClr>
              <a:buSzPts val="1200"/>
              <a:buFont typeface="Noto Sans Medium"/>
              <a:buChar char="○"/>
              <a:defRPr sz="1200">
                <a:solidFill>
                  <a:schemeClr val="dk1"/>
                </a:solidFill>
                <a:latin typeface="Noto Sans Medium"/>
                <a:ea typeface="Noto Sans Medium"/>
                <a:cs typeface="Noto Sans Medium"/>
                <a:sym typeface="Noto Sans Medium"/>
              </a:defRPr>
            </a:lvl5pPr>
            <a:lvl6pPr marL="2743200" lvl="5" indent="-304800">
              <a:lnSpc>
                <a:spcPct val="100000"/>
              </a:lnSpc>
              <a:spcBef>
                <a:spcPts val="0"/>
              </a:spcBef>
              <a:spcAft>
                <a:spcPts val="0"/>
              </a:spcAft>
              <a:buClr>
                <a:schemeClr val="dk1"/>
              </a:buClr>
              <a:buSzPts val="1200"/>
              <a:buFont typeface="Noto Sans Medium"/>
              <a:buChar char="■"/>
              <a:defRPr sz="1200">
                <a:solidFill>
                  <a:schemeClr val="dk1"/>
                </a:solidFill>
                <a:latin typeface="Noto Sans Medium"/>
                <a:ea typeface="Noto Sans Medium"/>
                <a:cs typeface="Noto Sans Medium"/>
                <a:sym typeface="Noto Sans Medium"/>
              </a:defRPr>
            </a:lvl6pPr>
            <a:lvl7pPr marL="3200400" lvl="6" indent="-304800">
              <a:lnSpc>
                <a:spcPct val="100000"/>
              </a:lnSpc>
              <a:spcBef>
                <a:spcPts val="0"/>
              </a:spcBef>
              <a:spcAft>
                <a:spcPts val="0"/>
              </a:spcAft>
              <a:buClr>
                <a:schemeClr val="dk1"/>
              </a:buClr>
              <a:buSzPts val="1200"/>
              <a:buFont typeface="Noto Sans Medium"/>
              <a:buChar char="●"/>
              <a:defRPr sz="1200">
                <a:solidFill>
                  <a:schemeClr val="dk1"/>
                </a:solidFill>
                <a:latin typeface="Noto Sans Medium"/>
                <a:ea typeface="Noto Sans Medium"/>
                <a:cs typeface="Noto Sans Medium"/>
                <a:sym typeface="Noto Sans Medium"/>
              </a:defRPr>
            </a:lvl7pPr>
            <a:lvl8pPr marL="3657600" lvl="7" indent="-304800">
              <a:lnSpc>
                <a:spcPct val="100000"/>
              </a:lnSpc>
              <a:spcBef>
                <a:spcPts val="0"/>
              </a:spcBef>
              <a:spcAft>
                <a:spcPts val="0"/>
              </a:spcAft>
              <a:buClr>
                <a:schemeClr val="dk1"/>
              </a:buClr>
              <a:buSzPts val="1200"/>
              <a:buFont typeface="Noto Sans Medium"/>
              <a:buChar char="○"/>
              <a:defRPr sz="1200">
                <a:solidFill>
                  <a:schemeClr val="dk1"/>
                </a:solidFill>
                <a:latin typeface="Noto Sans Medium"/>
                <a:ea typeface="Noto Sans Medium"/>
                <a:cs typeface="Noto Sans Medium"/>
                <a:sym typeface="Noto Sans Medium"/>
              </a:defRPr>
            </a:lvl8pPr>
            <a:lvl9pPr marL="4114800" lvl="8" indent="-304800">
              <a:lnSpc>
                <a:spcPct val="100000"/>
              </a:lnSpc>
              <a:spcBef>
                <a:spcPts val="0"/>
              </a:spcBef>
              <a:spcAft>
                <a:spcPts val="0"/>
              </a:spcAft>
              <a:buClr>
                <a:schemeClr val="dk1"/>
              </a:buClr>
              <a:buSzPts val="1200"/>
              <a:buFont typeface="Noto Sans Medium"/>
              <a:buChar char="■"/>
              <a:defRPr sz="1200">
                <a:solidFill>
                  <a:schemeClr val="dk1"/>
                </a:solidFill>
                <a:latin typeface="Noto Sans Medium"/>
                <a:ea typeface="Noto Sans Medium"/>
                <a:cs typeface="Noto Sans Medium"/>
                <a:sym typeface="Noto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2" r:id="rId7"/>
    <p:sldLayoutId id="2147483666" r:id="rId8"/>
    <p:sldLayoutId id="2147483667"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7"/>
          <p:cNvSpPr txBox="1"/>
          <p:nvPr/>
        </p:nvSpPr>
        <p:spPr>
          <a:xfrm>
            <a:off x="713225" y="279100"/>
            <a:ext cx="1820700" cy="2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000">
                <a:solidFill>
                  <a:schemeClr val="dk1"/>
                </a:solidFill>
                <a:latin typeface="Noto Sans"/>
                <a:ea typeface="Noto Sans"/>
                <a:cs typeface="Noto Sans"/>
                <a:sym typeface="Noto Sans"/>
              </a:rPr>
              <a:t>NHÓM 17</a:t>
            </a:r>
            <a:endParaRPr sz="1000">
              <a:solidFill>
                <a:schemeClr val="dk1"/>
              </a:solidFill>
              <a:latin typeface="Noto Sans"/>
              <a:ea typeface="Noto Sans"/>
              <a:cs typeface="Noto Sans"/>
              <a:sym typeface="Noto Sans"/>
            </a:endParaRPr>
          </a:p>
        </p:txBody>
      </p:sp>
      <p:sp>
        <p:nvSpPr>
          <p:cNvPr id="599" name="Google Shape;599;p37"/>
          <p:cNvSpPr txBox="1"/>
          <p:nvPr/>
        </p:nvSpPr>
        <p:spPr>
          <a:xfrm>
            <a:off x="6637500" y="279100"/>
            <a:ext cx="1820700" cy="23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dk1"/>
                </a:solidFill>
                <a:latin typeface="Noto Sans"/>
                <a:ea typeface="Noto Sans"/>
                <a:cs typeface="Noto Sans"/>
                <a:sym typeface="Noto Sans"/>
              </a:rPr>
              <a:t> </a:t>
            </a:r>
            <a:r>
              <a:rPr lang="vi-VN" sz="1000">
                <a:solidFill>
                  <a:schemeClr val="dk1"/>
                </a:solidFill>
                <a:latin typeface="Noto Sans"/>
                <a:ea typeface="Noto Sans"/>
                <a:cs typeface="Noto Sans"/>
                <a:sym typeface="Noto Sans"/>
              </a:rPr>
              <a:t>PHÁT TRIỂN ỨNG DỤNG</a:t>
            </a:r>
            <a:endParaRPr sz="1000">
              <a:solidFill>
                <a:schemeClr val="dk1"/>
              </a:solidFill>
              <a:latin typeface="Noto Sans"/>
              <a:ea typeface="Noto Sans"/>
              <a:cs typeface="Noto Sans"/>
              <a:sym typeface="Noto Sans"/>
            </a:endParaRPr>
          </a:p>
        </p:txBody>
      </p:sp>
      <p:sp>
        <p:nvSpPr>
          <p:cNvPr id="600" name="Google Shape;600;p37"/>
          <p:cNvSpPr txBox="1">
            <a:spLocks noGrp="1"/>
          </p:cNvSpPr>
          <p:nvPr>
            <p:ph type="ctrTitle"/>
          </p:nvPr>
        </p:nvSpPr>
        <p:spPr>
          <a:xfrm>
            <a:off x="2257525" y="1208652"/>
            <a:ext cx="4642200" cy="177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KARAOKE NNICE</a:t>
            </a:r>
            <a:endParaRPr/>
          </a:p>
        </p:txBody>
      </p:sp>
      <p:sp>
        <p:nvSpPr>
          <p:cNvPr id="601" name="Google Shape;601;p37"/>
          <p:cNvSpPr txBox="1">
            <a:spLocks noGrp="1"/>
          </p:cNvSpPr>
          <p:nvPr>
            <p:ph type="subTitle" idx="1"/>
          </p:nvPr>
        </p:nvSpPr>
        <p:spPr>
          <a:xfrm>
            <a:off x="2186250" y="3872650"/>
            <a:ext cx="4771500" cy="40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ĐỀ TÀI: QUẢN LÝ KARAOKE</a:t>
            </a:r>
            <a:endParaRPr/>
          </a:p>
        </p:txBody>
      </p:sp>
      <p:cxnSp>
        <p:nvCxnSpPr>
          <p:cNvPr id="602" name="Google Shape;602;p37"/>
          <p:cNvCxnSpPr/>
          <p:nvPr/>
        </p:nvCxnSpPr>
        <p:spPr>
          <a:xfrm>
            <a:off x="245850" y="3662025"/>
            <a:ext cx="8665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6" name="Google Shape;656;p43"/>
          <p:cNvGrpSpPr/>
          <p:nvPr/>
        </p:nvGrpSpPr>
        <p:grpSpPr>
          <a:xfrm flipH="1">
            <a:off x="7866125" y="3017647"/>
            <a:ext cx="1745978" cy="1725741"/>
            <a:chOff x="-178495" y="1708878"/>
            <a:chExt cx="1745978" cy="1725741"/>
          </a:xfrm>
        </p:grpSpPr>
        <p:sp>
          <p:nvSpPr>
            <p:cNvPr id="657" name="Google Shape;657;p4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59BB4803-C597-E76A-4B06-DF834804ADBF}"/>
              </a:ext>
            </a:extLst>
          </p:cNvPr>
          <p:cNvPicPr>
            <a:picLocks noChangeAspect="1"/>
          </p:cNvPicPr>
          <p:nvPr/>
        </p:nvPicPr>
        <p:blipFill>
          <a:blip r:embed="rId3"/>
          <a:srcRect/>
          <a:stretch/>
        </p:blipFill>
        <p:spPr>
          <a:xfrm>
            <a:off x="1584960" y="111669"/>
            <a:ext cx="3799816" cy="4920159"/>
          </a:xfrm>
          <a:prstGeom prst="rect">
            <a:avLst/>
          </a:prstGeom>
        </p:spPr>
      </p:pic>
      <p:sp>
        <p:nvSpPr>
          <p:cNvPr id="14" name="Google Shape;812;p51">
            <a:extLst>
              <a:ext uri="{FF2B5EF4-FFF2-40B4-BE49-F238E27FC236}">
                <a16:creationId xmlns:a16="http://schemas.microsoft.com/office/drawing/2014/main" id="{55CAD3A6-5231-E54E-BDD3-24D9DE6B2037}"/>
              </a:ext>
            </a:extLst>
          </p:cNvPr>
          <p:cNvSpPr txBox="1">
            <a:spLocks noGrp="1"/>
          </p:cNvSpPr>
          <p:nvPr>
            <p:ph type="title"/>
          </p:nvPr>
        </p:nvSpPr>
        <p:spPr>
          <a:xfrm>
            <a:off x="232097" y="1870364"/>
            <a:ext cx="1352863" cy="114728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VN" sz="1800"/>
              <a:t>1. ĐẶC TẢ USECASE LẬP PHIẾU ĐẶT PHÒNG</a:t>
            </a:r>
            <a:endParaRPr sz="1800"/>
          </a:p>
        </p:txBody>
      </p:sp>
      <p:pic>
        <p:nvPicPr>
          <p:cNvPr id="2" name="Picture 1">
            <a:extLst>
              <a:ext uri="{FF2B5EF4-FFF2-40B4-BE49-F238E27FC236}">
                <a16:creationId xmlns:a16="http://schemas.microsoft.com/office/drawing/2014/main" id="{E0925A01-7E1E-9A47-2159-97F66C506200}"/>
              </a:ext>
            </a:extLst>
          </p:cNvPr>
          <p:cNvPicPr>
            <a:picLocks noChangeAspect="1"/>
          </p:cNvPicPr>
          <p:nvPr/>
        </p:nvPicPr>
        <p:blipFill>
          <a:blip r:embed="rId4"/>
          <a:srcRect/>
          <a:stretch/>
        </p:blipFill>
        <p:spPr>
          <a:xfrm>
            <a:off x="5377340" y="111669"/>
            <a:ext cx="3696768" cy="1232256"/>
          </a:xfrm>
          <a:prstGeom prst="rect">
            <a:avLst/>
          </a:prstGeom>
        </p:spPr>
      </p:pic>
    </p:spTree>
    <p:extLst>
      <p:ext uri="{BB962C8B-B14F-4D97-AF65-F5344CB8AC3E}">
        <p14:creationId xmlns:p14="http://schemas.microsoft.com/office/powerpoint/2010/main" val="40441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6" name="Google Shape;656;p43"/>
          <p:cNvGrpSpPr/>
          <p:nvPr/>
        </p:nvGrpSpPr>
        <p:grpSpPr>
          <a:xfrm flipH="1">
            <a:off x="7866125" y="3017647"/>
            <a:ext cx="1745978" cy="1725741"/>
            <a:chOff x="-178495" y="1708878"/>
            <a:chExt cx="1745978" cy="1725741"/>
          </a:xfrm>
        </p:grpSpPr>
        <p:sp>
          <p:nvSpPr>
            <p:cNvPr id="657" name="Google Shape;657;p4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59BB4803-C597-E76A-4B06-DF834804ADBF}"/>
              </a:ext>
            </a:extLst>
          </p:cNvPr>
          <p:cNvPicPr>
            <a:picLocks noChangeAspect="1"/>
          </p:cNvPicPr>
          <p:nvPr/>
        </p:nvPicPr>
        <p:blipFill>
          <a:blip r:embed="rId3"/>
          <a:srcRect/>
          <a:stretch/>
        </p:blipFill>
        <p:spPr>
          <a:xfrm>
            <a:off x="2879836" y="209044"/>
            <a:ext cx="6032067" cy="4725411"/>
          </a:xfrm>
          <a:prstGeom prst="rect">
            <a:avLst/>
          </a:prstGeom>
        </p:spPr>
      </p:pic>
      <p:sp>
        <p:nvSpPr>
          <p:cNvPr id="14" name="Google Shape;812;p51">
            <a:extLst>
              <a:ext uri="{FF2B5EF4-FFF2-40B4-BE49-F238E27FC236}">
                <a16:creationId xmlns:a16="http://schemas.microsoft.com/office/drawing/2014/main" id="{55CAD3A6-5231-E54E-BDD3-24D9DE6B2037}"/>
              </a:ext>
            </a:extLst>
          </p:cNvPr>
          <p:cNvSpPr txBox="1">
            <a:spLocks noGrp="1"/>
          </p:cNvSpPr>
          <p:nvPr>
            <p:ph type="title"/>
          </p:nvPr>
        </p:nvSpPr>
        <p:spPr>
          <a:xfrm>
            <a:off x="232097" y="1870364"/>
            <a:ext cx="2580376" cy="114728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VN" sz="1800"/>
              <a:t>2. ĐẶC TẢ USECASE THANH TOÁN PHIẾU ĐẶT PHÒNG</a:t>
            </a:r>
            <a:endParaRPr sz="1800"/>
          </a:p>
        </p:txBody>
      </p:sp>
    </p:spTree>
    <p:extLst>
      <p:ext uri="{BB962C8B-B14F-4D97-AF65-F5344CB8AC3E}">
        <p14:creationId xmlns:p14="http://schemas.microsoft.com/office/powerpoint/2010/main" val="259901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6" name="Google Shape;656;p43"/>
          <p:cNvGrpSpPr/>
          <p:nvPr/>
        </p:nvGrpSpPr>
        <p:grpSpPr>
          <a:xfrm flipH="1">
            <a:off x="7866125" y="3017647"/>
            <a:ext cx="1745978" cy="1725741"/>
            <a:chOff x="-178495" y="1708878"/>
            <a:chExt cx="1745978" cy="1725741"/>
          </a:xfrm>
        </p:grpSpPr>
        <p:sp>
          <p:nvSpPr>
            <p:cNvPr id="657" name="Google Shape;657;p4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59BB4803-C597-E76A-4B06-DF834804ADBF}"/>
              </a:ext>
            </a:extLst>
          </p:cNvPr>
          <p:cNvPicPr>
            <a:picLocks noChangeAspect="1"/>
          </p:cNvPicPr>
          <p:nvPr/>
        </p:nvPicPr>
        <p:blipFill>
          <a:blip r:embed="rId3"/>
          <a:srcRect/>
          <a:stretch/>
        </p:blipFill>
        <p:spPr>
          <a:xfrm>
            <a:off x="232097" y="419348"/>
            <a:ext cx="8679805" cy="4568288"/>
          </a:xfrm>
          <a:prstGeom prst="rect">
            <a:avLst/>
          </a:prstGeom>
        </p:spPr>
      </p:pic>
      <p:sp>
        <p:nvSpPr>
          <p:cNvPr id="14" name="Google Shape;812;p51">
            <a:extLst>
              <a:ext uri="{FF2B5EF4-FFF2-40B4-BE49-F238E27FC236}">
                <a16:creationId xmlns:a16="http://schemas.microsoft.com/office/drawing/2014/main" id="{55CAD3A6-5231-E54E-BDD3-24D9DE6B2037}"/>
              </a:ext>
            </a:extLst>
          </p:cNvPr>
          <p:cNvSpPr txBox="1">
            <a:spLocks noGrp="1"/>
          </p:cNvSpPr>
          <p:nvPr>
            <p:ph type="title"/>
          </p:nvPr>
        </p:nvSpPr>
        <p:spPr>
          <a:xfrm>
            <a:off x="232097" y="69270"/>
            <a:ext cx="2753557" cy="4822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800" b="1"/>
              <a:t>5. Sơ đồ lớp</a:t>
            </a:r>
            <a:endParaRPr sz="1800" b="1"/>
          </a:p>
        </p:txBody>
      </p:sp>
    </p:spTree>
    <p:extLst>
      <p:ext uri="{BB962C8B-B14F-4D97-AF65-F5344CB8AC3E}">
        <p14:creationId xmlns:p14="http://schemas.microsoft.com/office/powerpoint/2010/main" val="365349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6" name="Google Shape;656;p43"/>
          <p:cNvGrpSpPr/>
          <p:nvPr/>
        </p:nvGrpSpPr>
        <p:grpSpPr>
          <a:xfrm flipH="1">
            <a:off x="7866125" y="3017647"/>
            <a:ext cx="1745978" cy="1725741"/>
            <a:chOff x="-178495" y="1708878"/>
            <a:chExt cx="1745978" cy="1725741"/>
          </a:xfrm>
        </p:grpSpPr>
        <p:sp>
          <p:nvSpPr>
            <p:cNvPr id="657" name="Google Shape;657;p4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59BB4803-C597-E76A-4B06-DF834804ADBF}"/>
              </a:ext>
            </a:extLst>
          </p:cNvPr>
          <p:cNvPicPr>
            <a:picLocks noChangeAspect="1"/>
          </p:cNvPicPr>
          <p:nvPr/>
        </p:nvPicPr>
        <p:blipFill>
          <a:blip r:embed="rId3"/>
          <a:srcRect/>
          <a:stretch/>
        </p:blipFill>
        <p:spPr>
          <a:xfrm>
            <a:off x="232097" y="419348"/>
            <a:ext cx="8679806" cy="4568288"/>
          </a:xfrm>
          <a:prstGeom prst="rect">
            <a:avLst/>
          </a:prstGeom>
        </p:spPr>
      </p:pic>
      <p:sp>
        <p:nvSpPr>
          <p:cNvPr id="14" name="Google Shape;812;p51">
            <a:extLst>
              <a:ext uri="{FF2B5EF4-FFF2-40B4-BE49-F238E27FC236}">
                <a16:creationId xmlns:a16="http://schemas.microsoft.com/office/drawing/2014/main" id="{55CAD3A6-5231-E54E-BDD3-24D9DE6B2037}"/>
              </a:ext>
            </a:extLst>
          </p:cNvPr>
          <p:cNvSpPr txBox="1">
            <a:spLocks noGrp="1"/>
          </p:cNvSpPr>
          <p:nvPr>
            <p:ph type="title"/>
          </p:nvPr>
        </p:nvSpPr>
        <p:spPr>
          <a:xfrm>
            <a:off x="232097" y="69270"/>
            <a:ext cx="2753557" cy="4822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800" b="1"/>
              <a:t>5. Sơ đồ cơ sở dữ liệu</a:t>
            </a:r>
            <a:endParaRPr sz="1800" b="1"/>
          </a:p>
        </p:txBody>
      </p:sp>
    </p:spTree>
    <p:extLst>
      <p:ext uri="{BB962C8B-B14F-4D97-AF65-F5344CB8AC3E}">
        <p14:creationId xmlns:p14="http://schemas.microsoft.com/office/powerpoint/2010/main" val="3399977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6" name="Google Shape;656;p43"/>
          <p:cNvGrpSpPr/>
          <p:nvPr/>
        </p:nvGrpSpPr>
        <p:grpSpPr>
          <a:xfrm flipH="1">
            <a:off x="7866125" y="3017647"/>
            <a:ext cx="1745978" cy="1725741"/>
            <a:chOff x="-178495" y="1708878"/>
            <a:chExt cx="1745978" cy="1725741"/>
          </a:xfrm>
        </p:grpSpPr>
        <p:sp>
          <p:nvSpPr>
            <p:cNvPr id="657" name="Google Shape;657;p4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59BB4803-C597-E76A-4B06-DF834804ADBF}"/>
              </a:ext>
            </a:extLst>
          </p:cNvPr>
          <p:cNvPicPr>
            <a:picLocks noChangeAspect="1"/>
          </p:cNvPicPr>
          <p:nvPr/>
        </p:nvPicPr>
        <p:blipFill>
          <a:blip r:embed="rId3"/>
          <a:srcRect/>
          <a:stretch/>
        </p:blipFill>
        <p:spPr>
          <a:xfrm>
            <a:off x="606709" y="419348"/>
            <a:ext cx="7990517" cy="4568288"/>
          </a:xfrm>
          <a:prstGeom prst="rect">
            <a:avLst/>
          </a:prstGeom>
        </p:spPr>
      </p:pic>
      <p:sp>
        <p:nvSpPr>
          <p:cNvPr id="14" name="Google Shape;812;p51">
            <a:extLst>
              <a:ext uri="{FF2B5EF4-FFF2-40B4-BE49-F238E27FC236}">
                <a16:creationId xmlns:a16="http://schemas.microsoft.com/office/drawing/2014/main" id="{55CAD3A6-5231-E54E-BDD3-24D9DE6B2037}"/>
              </a:ext>
            </a:extLst>
          </p:cNvPr>
          <p:cNvSpPr txBox="1">
            <a:spLocks noGrp="1"/>
          </p:cNvSpPr>
          <p:nvPr>
            <p:ph type="title"/>
          </p:nvPr>
        </p:nvSpPr>
        <p:spPr>
          <a:xfrm>
            <a:off x="232097" y="69270"/>
            <a:ext cx="3584830" cy="4822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800" b="1"/>
              <a:t>5. Sơ đồ luồng màn hình</a:t>
            </a:r>
            <a:endParaRPr sz="1800" b="1"/>
          </a:p>
        </p:txBody>
      </p:sp>
    </p:spTree>
    <p:extLst>
      <p:ext uri="{BB962C8B-B14F-4D97-AF65-F5344CB8AC3E}">
        <p14:creationId xmlns:p14="http://schemas.microsoft.com/office/powerpoint/2010/main" val="84241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1"/>
          <p:cNvSpPr txBox="1"/>
          <p:nvPr/>
        </p:nvSpPr>
        <p:spPr>
          <a:xfrm>
            <a:off x="713225" y="279100"/>
            <a:ext cx="1820700" cy="2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Noto Sans"/>
                <a:ea typeface="Noto Sans"/>
                <a:cs typeface="Noto Sans"/>
                <a:sym typeface="Noto Sans"/>
              </a:rPr>
              <a:t>Job Application</a:t>
            </a:r>
            <a:endParaRPr sz="1000">
              <a:solidFill>
                <a:schemeClr val="dk1"/>
              </a:solidFill>
              <a:latin typeface="Noto Sans"/>
              <a:ea typeface="Noto Sans"/>
              <a:cs typeface="Noto Sans"/>
              <a:sym typeface="Noto Sans"/>
            </a:endParaRPr>
          </a:p>
        </p:txBody>
      </p:sp>
      <p:sp>
        <p:nvSpPr>
          <p:cNvPr id="639" name="Google Shape;639;p41"/>
          <p:cNvSpPr txBox="1"/>
          <p:nvPr/>
        </p:nvSpPr>
        <p:spPr>
          <a:xfrm>
            <a:off x="6637500" y="279100"/>
            <a:ext cx="1820700" cy="23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dk1"/>
                </a:solidFill>
                <a:latin typeface="Noto Sans"/>
                <a:ea typeface="Noto Sans"/>
                <a:cs typeface="Noto Sans"/>
                <a:sym typeface="Noto Sans"/>
              </a:rPr>
              <a:t> 20xx</a:t>
            </a:r>
            <a:endParaRPr sz="1000">
              <a:solidFill>
                <a:schemeClr val="dk1"/>
              </a:solidFill>
              <a:latin typeface="Noto Sans"/>
              <a:ea typeface="Noto Sans"/>
              <a:cs typeface="Noto Sans"/>
              <a:sym typeface="Noto Sans"/>
            </a:endParaRPr>
          </a:p>
        </p:txBody>
      </p:sp>
      <p:sp>
        <p:nvSpPr>
          <p:cNvPr id="640" name="Google Shape;640;p41"/>
          <p:cNvSpPr txBox="1">
            <a:spLocks noGrp="1"/>
          </p:cNvSpPr>
          <p:nvPr>
            <p:ph type="title"/>
          </p:nvPr>
        </p:nvSpPr>
        <p:spPr>
          <a:xfrm>
            <a:off x="2467058" y="2395513"/>
            <a:ext cx="4209883" cy="15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HIỆN THỰC</a:t>
            </a:r>
            <a:endParaRPr/>
          </a:p>
        </p:txBody>
      </p:sp>
      <p:sp>
        <p:nvSpPr>
          <p:cNvPr id="641" name="Google Shape;641;p41"/>
          <p:cNvSpPr txBox="1">
            <a:spLocks noGrp="1"/>
          </p:cNvSpPr>
          <p:nvPr>
            <p:ph type="title" idx="2"/>
          </p:nvPr>
        </p:nvSpPr>
        <p:spPr>
          <a:xfrm>
            <a:off x="3745975" y="1199713"/>
            <a:ext cx="1652100" cy="119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03</a:t>
            </a:r>
            <a:endParaRPr/>
          </a:p>
        </p:txBody>
      </p:sp>
    </p:spTree>
    <p:extLst>
      <p:ext uri="{BB962C8B-B14F-4D97-AF65-F5344CB8AC3E}">
        <p14:creationId xmlns:p14="http://schemas.microsoft.com/office/powerpoint/2010/main" val="3695436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6" name="Google Shape;656;p43"/>
          <p:cNvGrpSpPr/>
          <p:nvPr/>
        </p:nvGrpSpPr>
        <p:grpSpPr>
          <a:xfrm flipH="1">
            <a:off x="7866125" y="3017647"/>
            <a:ext cx="1745978" cy="1725741"/>
            <a:chOff x="-178495" y="1708878"/>
            <a:chExt cx="1745978" cy="1725741"/>
          </a:xfrm>
        </p:grpSpPr>
        <p:sp>
          <p:nvSpPr>
            <p:cNvPr id="657" name="Google Shape;657;p4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59BB4803-C597-E76A-4B06-DF834804ADBF}"/>
              </a:ext>
            </a:extLst>
          </p:cNvPr>
          <p:cNvPicPr>
            <a:picLocks noChangeAspect="1"/>
          </p:cNvPicPr>
          <p:nvPr/>
        </p:nvPicPr>
        <p:blipFill>
          <a:blip r:embed="rId3"/>
          <a:srcRect/>
          <a:stretch/>
        </p:blipFill>
        <p:spPr>
          <a:xfrm>
            <a:off x="232096" y="484909"/>
            <a:ext cx="8693519" cy="4516581"/>
          </a:xfrm>
          <a:prstGeom prst="rect">
            <a:avLst/>
          </a:prstGeom>
        </p:spPr>
      </p:pic>
      <p:sp>
        <p:nvSpPr>
          <p:cNvPr id="14" name="Google Shape;812;p51">
            <a:extLst>
              <a:ext uri="{FF2B5EF4-FFF2-40B4-BE49-F238E27FC236}">
                <a16:creationId xmlns:a16="http://schemas.microsoft.com/office/drawing/2014/main" id="{55CAD3A6-5231-E54E-BDD3-24D9DE6B2037}"/>
              </a:ext>
            </a:extLst>
          </p:cNvPr>
          <p:cNvSpPr txBox="1">
            <a:spLocks noGrp="1"/>
          </p:cNvSpPr>
          <p:nvPr>
            <p:ph type="title"/>
          </p:nvPr>
        </p:nvSpPr>
        <p:spPr>
          <a:xfrm>
            <a:off x="232097" y="69270"/>
            <a:ext cx="4429958" cy="4822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800" b="1"/>
              <a:t>1. Màn hình thanh toán</a:t>
            </a:r>
            <a:endParaRPr sz="1800" b="1"/>
          </a:p>
        </p:txBody>
      </p:sp>
    </p:spTree>
    <p:extLst>
      <p:ext uri="{BB962C8B-B14F-4D97-AF65-F5344CB8AC3E}">
        <p14:creationId xmlns:p14="http://schemas.microsoft.com/office/powerpoint/2010/main" val="326424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6" name="Google Shape;656;p43"/>
          <p:cNvGrpSpPr/>
          <p:nvPr/>
        </p:nvGrpSpPr>
        <p:grpSpPr>
          <a:xfrm flipH="1">
            <a:off x="7866125" y="3017647"/>
            <a:ext cx="1745978" cy="1725741"/>
            <a:chOff x="-178495" y="1708878"/>
            <a:chExt cx="1745978" cy="1725741"/>
          </a:xfrm>
        </p:grpSpPr>
        <p:sp>
          <p:nvSpPr>
            <p:cNvPr id="657" name="Google Shape;657;p4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59BB4803-C597-E76A-4B06-DF834804ADBF}"/>
              </a:ext>
            </a:extLst>
          </p:cNvPr>
          <p:cNvPicPr>
            <a:picLocks noChangeAspect="1"/>
          </p:cNvPicPr>
          <p:nvPr/>
        </p:nvPicPr>
        <p:blipFill>
          <a:blip r:embed="rId3"/>
          <a:srcRect/>
          <a:stretch/>
        </p:blipFill>
        <p:spPr>
          <a:xfrm>
            <a:off x="1330068" y="419348"/>
            <a:ext cx="6444082" cy="4634890"/>
          </a:xfrm>
          <a:prstGeom prst="rect">
            <a:avLst/>
          </a:prstGeom>
        </p:spPr>
      </p:pic>
      <p:sp>
        <p:nvSpPr>
          <p:cNvPr id="14" name="Google Shape;812;p51">
            <a:extLst>
              <a:ext uri="{FF2B5EF4-FFF2-40B4-BE49-F238E27FC236}">
                <a16:creationId xmlns:a16="http://schemas.microsoft.com/office/drawing/2014/main" id="{55CAD3A6-5231-E54E-BDD3-24D9DE6B2037}"/>
              </a:ext>
            </a:extLst>
          </p:cNvPr>
          <p:cNvSpPr txBox="1">
            <a:spLocks noGrp="1"/>
          </p:cNvSpPr>
          <p:nvPr>
            <p:ph type="title"/>
          </p:nvPr>
        </p:nvSpPr>
        <p:spPr>
          <a:xfrm>
            <a:off x="232097" y="69270"/>
            <a:ext cx="4429958" cy="4822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800" b="1"/>
              <a:t>2. Màn hình lập phiếu đặt phòng</a:t>
            </a:r>
            <a:endParaRPr sz="1800" b="1"/>
          </a:p>
        </p:txBody>
      </p:sp>
    </p:spTree>
    <p:extLst>
      <p:ext uri="{BB962C8B-B14F-4D97-AF65-F5344CB8AC3E}">
        <p14:creationId xmlns:p14="http://schemas.microsoft.com/office/powerpoint/2010/main" val="1801612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6" name="Google Shape;656;p43"/>
          <p:cNvGrpSpPr/>
          <p:nvPr/>
        </p:nvGrpSpPr>
        <p:grpSpPr>
          <a:xfrm flipH="1">
            <a:off x="7866125" y="3017647"/>
            <a:ext cx="1745978" cy="1725741"/>
            <a:chOff x="-178495" y="1708878"/>
            <a:chExt cx="1745978" cy="1725741"/>
          </a:xfrm>
        </p:grpSpPr>
        <p:sp>
          <p:nvSpPr>
            <p:cNvPr id="657" name="Google Shape;657;p4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59BB4803-C597-E76A-4B06-DF834804ADBF}"/>
              </a:ext>
            </a:extLst>
          </p:cNvPr>
          <p:cNvPicPr>
            <a:picLocks noChangeAspect="1"/>
          </p:cNvPicPr>
          <p:nvPr/>
        </p:nvPicPr>
        <p:blipFill>
          <a:blip r:embed="rId3"/>
          <a:srcRect/>
          <a:stretch/>
        </p:blipFill>
        <p:spPr>
          <a:xfrm>
            <a:off x="1176195" y="551535"/>
            <a:ext cx="6971720" cy="4312145"/>
          </a:xfrm>
          <a:prstGeom prst="rect">
            <a:avLst/>
          </a:prstGeom>
        </p:spPr>
      </p:pic>
      <p:sp>
        <p:nvSpPr>
          <p:cNvPr id="14" name="Google Shape;812;p51">
            <a:extLst>
              <a:ext uri="{FF2B5EF4-FFF2-40B4-BE49-F238E27FC236}">
                <a16:creationId xmlns:a16="http://schemas.microsoft.com/office/drawing/2014/main" id="{55CAD3A6-5231-E54E-BDD3-24D9DE6B2037}"/>
              </a:ext>
            </a:extLst>
          </p:cNvPr>
          <p:cNvSpPr txBox="1">
            <a:spLocks noGrp="1"/>
          </p:cNvSpPr>
          <p:nvPr>
            <p:ph type="title"/>
          </p:nvPr>
        </p:nvSpPr>
        <p:spPr>
          <a:xfrm>
            <a:off x="232097" y="69270"/>
            <a:ext cx="4429958" cy="4822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800" b="1"/>
              <a:t>3. Màn hình thanh toán</a:t>
            </a:r>
            <a:endParaRPr sz="1800" b="1"/>
          </a:p>
        </p:txBody>
      </p:sp>
    </p:spTree>
    <p:extLst>
      <p:ext uri="{BB962C8B-B14F-4D97-AF65-F5344CB8AC3E}">
        <p14:creationId xmlns:p14="http://schemas.microsoft.com/office/powerpoint/2010/main" val="1847181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1"/>
          <p:cNvSpPr txBox="1"/>
          <p:nvPr/>
        </p:nvSpPr>
        <p:spPr>
          <a:xfrm>
            <a:off x="713225" y="279100"/>
            <a:ext cx="1820700" cy="2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Noto Sans"/>
                <a:ea typeface="Noto Sans"/>
                <a:cs typeface="Noto Sans"/>
                <a:sym typeface="Noto Sans"/>
              </a:rPr>
              <a:t>Job Application</a:t>
            </a:r>
            <a:endParaRPr sz="1000">
              <a:solidFill>
                <a:schemeClr val="dk1"/>
              </a:solidFill>
              <a:latin typeface="Noto Sans"/>
              <a:ea typeface="Noto Sans"/>
              <a:cs typeface="Noto Sans"/>
              <a:sym typeface="Noto Sans"/>
            </a:endParaRPr>
          </a:p>
        </p:txBody>
      </p:sp>
      <p:sp>
        <p:nvSpPr>
          <p:cNvPr id="639" name="Google Shape;639;p41"/>
          <p:cNvSpPr txBox="1"/>
          <p:nvPr/>
        </p:nvSpPr>
        <p:spPr>
          <a:xfrm>
            <a:off x="6637500" y="279100"/>
            <a:ext cx="1820700" cy="23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dk1"/>
                </a:solidFill>
                <a:latin typeface="Noto Sans"/>
                <a:ea typeface="Noto Sans"/>
                <a:cs typeface="Noto Sans"/>
                <a:sym typeface="Noto Sans"/>
              </a:rPr>
              <a:t> 20xx</a:t>
            </a:r>
            <a:endParaRPr sz="1000">
              <a:solidFill>
                <a:schemeClr val="dk1"/>
              </a:solidFill>
              <a:latin typeface="Noto Sans"/>
              <a:ea typeface="Noto Sans"/>
              <a:cs typeface="Noto Sans"/>
              <a:sym typeface="Noto Sans"/>
            </a:endParaRPr>
          </a:p>
        </p:txBody>
      </p:sp>
      <p:sp>
        <p:nvSpPr>
          <p:cNvPr id="640" name="Google Shape;640;p41"/>
          <p:cNvSpPr txBox="1">
            <a:spLocks noGrp="1"/>
          </p:cNvSpPr>
          <p:nvPr>
            <p:ph type="title"/>
          </p:nvPr>
        </p:nvSpPr>
        <p:spPr>
          <a:xfrm>
            <a:off x="2467058" y="2395513"/>
            <a:ext cx="4209883" cy="15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KIỂM THỬ</a:t>
            </a:r>
            <a:endParaRPr/>
          </a:p>
        </p:txBody>
      </p:sp>
      <p:sp>
        <p:nvSpPr>
          <p:cNvPr id="641" name="Google Shape;641;p41"/>
          <p:cNvSpPr txBox="1">
            <a:spLocks noGrp="1"/>
          </p:cNvSpPr>
          <p:nvPr>
            <p:ph type="title" idx="2"/>
          </p:nvPr>
        </p:nvSpPr>
        <p:spPr>
          <a:xfrm>
            <a:off x="3745975" y="1199713"/>
            <a:ext cx="1652100" cy="119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04</a:t>
            </a:r>
            <a:endParaRPr/>
          </a:p>
        </p:txBody>
      </p:sp>
    </p:spTree>
    <p:extLst>
      <p:ext uri="{BB962C8B-B14F-4D97-AF65-F5344CB8AC3E}">
        <p14:creationId xmlns:p14="http://schemas.microsoft.com/office/powerpoint/2010/main" val="35200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THÀNH VIÊN NHÓM 17</a:t>
            </a:r>
            <a:endParaRPr/>
          </a:p>
        </p:txBody>
      </p:sp>
      <p:graphicFrame>
        <p:nvGraphicFramePr>
          <p:cNvPr id="609" name="Google Shape;609;p38"/>
          <p:cNvGraphicFramePr/>
          <p:nvPr>
            <p:extLst>
              <p:ext uri="{D42A27DB-BD31-4B8C-83A1-F6EECF244321}">
                <p14:modId xmlns:p14="http://schemas.microsoft.com/office/powerpoint/2010/main" val="3282121206"/>
              </p:ext>
            </p:extLst>
          </p:nvPr>
        </p:nvGraphicFramePr>
        <p:xfrm>
          <a:off x="720000" y="1694567"/>
          <a:ext cx="7704000" cy="2413664"/>
        </p:xfrm>
        <a:graphic>
          <a:graphicData uri="http://schemas.openxmlformats.org/drawingml/2006/table">
            <a:tbl>
              <a:tblPr>
                <a:noFill/>
                <a:tableStyleId>{83EB8424-4764-4FC8-BF3D-335C1EB29292}</a:tableStyleId>
              </a:tblPr>
              <a:tblGrid>
                <a:gridCol w="2333150">
                  <a:extLst>
                    <a:ext uri="{9D8B030D-6E8A-4147-A177-3AD203B41FA5}">
                      <a16:colId xmlns:a16="http://schemas.microsoft.com/office/drawing/2014/main" val="20000"/>
                    </a:ext>
                  </a:extLst>
                </a:gridCol>
                <a:gridCol w="5370850">
                  <a:extLst>
                    <a:ext uri="{9D8B030D-6E8A-4147-A177-3AD203B41FA5}">
                      <a16:colId xmlns:a16="http://schemas.microsoft.com/office/drawing/2014/main" val="20001"/>
                    </a:ext>
                  </a:extLst>
                </a:gridCol>
              </a:tblGrid>
              <a:tr h="603416">
                <a:tc>
                  <a:txBody>
                    <a:bodyPr/>
                    <a:lstStyle/>
                    <a:p>
                      <a:pPr marL="0" lvl="0" indent="0" algn="ctr" rtl="0">
                        <a:spcBef>
                          <a:spcPts val="0"/>
                        </a:spcBef>
                        <a:spcAft>
                          <a:spcPts val="0"/>
                        </a:spcAft>
                        <a:buNone/>
                      </a:pPr>
                      <a:r>
                        <a:rPr lang="vi-VN" sz="1600" u="none">
                          <a:solidFill>
                            <a:schemeClr val="dk1"/>
                          </a:solidFill>
                          <a:latin typeface="Alexandria"/>
                          <a:ea typeface="Alexandria"/>
                          <a:cs typeface="Alexandria"/>
                          <a:sym typeface="Alexandria"/>
                        </a:rPr>
                        <a:t>01</a:t>
                      </a:r>
                      <a:endParaRPr sz="1600" u="none">
                        <a:solidFill>
                          <a:schemeClr val="dk1"/>
                        </a:solidFill>
                        <a:latin typeface="Alexandria"/>
                        <a:ea typeface="Alexandria"/>
                        <a:cs typeface="Alexandria"/>
                        <a:sym typeface="Alexandria"/>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vi-VN" sz="1400">
                          <a:solidFill>
                            <a:schemeClr val="dk1"/>
                          </a:solidFill>
                          <a:latin typeface="Noto Sans Medium"/>
                          <a:ea typeface="Noto Sans Medium"/>
                          <a:cs typeface="Noto Sans Medium"/>
                          <a:sym typeface="Noto Sans Medium"/>
                        </a:rPr>
                        <a:t>Mai Nhật Hào</a:t>
                      </a:r>
                      <a:endParaRPr sz="1400">
                        <a:solidFill>
                          <a:schemeClr val="dk1"/>
                        </a:solidFill>
                        <a:latin typeface="Noto Sans Medium"/>
                        <a:ea typeface="Noto Sans Medium"/>
                        <a:cs typeface="Noto Sans Medium"/>
                        <a:sym typeface="Noto Sans Medium"/>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03416">
                <a:tc>
                  <a:txBody>
                    <a:bodyPr/>
                    <a:lstStyle/>
                    <a:p>
                      <a:pPr marL="0" lvl="0" indent="0" algn="ctr" rtl="0">
                        <a:spcBef>
                          <a:spcPts val="0"/>
                        </a:spcBef>
                        <a:spcAft>
                          <a:spcPts val="0"/>
                        </a:spcAft>
                        <a:buNone/>
                      </a:pPr>
                      <a:r>
                        <a:rPr lang="vi-VN" sz="1600" u="none">
                          <a:solidFill>
                            <a:schemeClr val="dk1"/>
                          </a:solidFill>
                          <a:latin typeface="Alexandria"/>
                          <a:ea typeface="Alexandria"/>
                          <a:cs typeface="Alexandria"/>
                          <a:sym typeface="Alexandria"/>
                        </a:rPr>
                        <a:t>02</a:t>
                      </a:r>
                      <a:endParaRPr sz="1600" u="none">
                        <a:solidFill>
                          <a:schemeClr val="dk1"/>
                        </a:solidFill>
                        <a:latin typeface="Alexandria"/>
                        <a:ea typeface="Alexandria"/>
                        <a:cs typeface="Alexandria"/>
                        <a:sym typeface="Alexandria"/>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vi-VN" sz="1400">
                          <a:solidFill>
                            <a:schemeClr val="dk1"/>
                          </a:solidFill>
                          <a:latin typeface="Noto Sans Medium"/>
                          <a:ea typeface="Noto Sans Medium"/>
                          <a:cs typeface="Noto Sans Medium"/>
                          <a:sym typeface="Noto Sans Medium"/>
                        </a:rPr>
                        <a:t>Trần Ngọc Phát</a:t>
                      </a:r>
                      <a:endParaRPr sz="1400">
                        <a:solidFill>
                          <a:schemeClr val="dk1"/>
                        </a:solidFill>
                        <a:latin typeface="Noto Sans Medium"/>
                        <a:ea typeface="Noto Sans Medium"/>
                        <a:cs typeface="Noto Sans Medium"/>
                        <a:sym typeface="Noto Sans Medium"/>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03416">
                <a:tc>
                  <a:txBody>
                    <a:bodyPr/>
                    <a:lstStyle/>
                    <a:p>
                      <a:pPr marL="0" lvl="0" indent="0" algn="ctr" rtl="0">
                        <a:spcBef>
                          <a:spcPts val="0"/>
                        </a:spcBef>
                        <a:spcAft>
                          <a:spcPts val="0"/>
                        </a:spcAft>
                        <a:buNone/>
                      </a:pPr>
                      <a:r>
                        <a:rPr lang="vi-VN" sz="1600" u="none">
                          <a:solidFill>
                            <a:schemeClr val="dk1"/>
                          </a:solidFill>
                          <a:latin typeface="Alexandria"/>
                          <a:ea typeface="Alexandria"/>
                          <a:cs typeface="Alexandria"/>
                          <a:sym typeface="Alexandria"/>
                        </a:rPr>
                        <a:t>03</a:t>
                      </a:r>
                      <a:endParaRPr sz="1600" u="none">
                        <a:solidFill>
                          <a:schemeClr val="dk1"/>
                        </a:solidFill>
                        <a:latin typeface="Alexandria"/>
                        <a:ea typeface="Alexandria"/>
                        <a:cs typeface="Alexandria"/>
                        <a:sym typeface="Alexandria"/>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vi-VN" sz="1400">
                          <a:solidFill>
                            <a:schemeClr val="dk1"/>
                          </a:solidFill>
                          <a:latin typeface="Noto Sans Medium"/>
                          <a:ea typeface="Noto Sans Medium"/>
                          <a:cs typeface="Noto Sans Medium"/>
                          <a:sym typeface="Noto Sans Medium"/>
                        </a:rPr>
                        <a:t>Trần Nguyên Vũ</a:t>
                      </a:r>
                      <a:endParaRPr sz="1400">
                        <a:solidFill>
                          <a:schemeClr val="dk1"/>
                        </a:solidFill>
                        <a:latin typeface="Noto Sans Medium"/>
                        <a:ea typeface="Noto Sans Medium"/>
                        <a:cs typeface="Noto Sans Medium"/>
                        <a:sym typeface="Noto Sans Medium"/>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03416">
                <a:tc>
                  <a:txBody>
                    <a:bodyPr/>
                    <a:lstStyle/>
                    <a:p>
                      <a:pPr marL="0" lvl="0" indent="0" algn="ctr" rtl="0">
                        <a:spcBef>
                          <a:spcPts val="0"/>
                        </a:spcBef>
                        <a:spcAft>
                          <a:spcPts val="0"/>
                        </a:spcAft>
                        <a:buNone/>
                      </a:pPr>
                      <a:r>
                        <a:rPr lang="vi-VN" sz="1600" u="none">
                          <a:solidFill>
                            <a:schemeClr val="dk1"/>
                          </a:solidFill>
                          <a:latin typeface="Alexandria"/>
                          <a:ea typeface="Alexandria"/>
                          <a:cs typeface="Alexandria"/>
                          <a:sym typeface="Alexandria"/>
                        </a:rPr>
                        <a:t>04</a:t>
                      </a:r>
                      <a:endParaRPr sz="1600" u="none">
                        <a:solidFill>
                          <a:schemeClr val="dk1"/>
                        </a:solidFill>
                        <a:latin typeface="Alexandria"/>
                        <a:ea typeface="Alexandria"/>
                        <a:cs typeface="Alexandria"/>
                        <a:sym typeface="Alexandria"/>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vi-VN" sz="1400">
                          <a:solidFill>
                            <a:schemeClr val="dk1"/>
                          </a:solidFill>
                          <a:latin typeface="Noto Sans Medium"/>
                          <a:ea typeface="Noto Sans Medium"/>
                          <a:cs typeface="Noto Sans Medium"/>
                          <a:sym typeface="Noto Sans Medium"/>
                        </a:rPr>
                        <a:t>Trần Thanh Vy</a:t>
                      </a:r>
                      <a:endParaRPr sz="1400">
                        <a:solidFill>
                          <a:schemeClr val="dk1"/>
                        </a:solidFill>
                        <a:latin typeface="Noto Sans Medium"/>
                        <a:ea typeface="Noto Sans Medium"/>
                        <a:cs typeface="Noto Sans Medium"/>
                        <a:sym typeface="Noto Sans Medium"/>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6" name="Google Shape;656;p43"/>
          <p:cNvGrpSpPr/>
          <p:nvPr/>
        </p:nvGrpSpPr>
        <p:grpSpPr>
          <a:xfrm flipH="1">
            <a:off x="7866125" y="3017647"/>
            <a:ext cx="1745978" cy="1725741"/>
            <a:chOff x="-178495" y="1708878"/>
            <a:chExt cx="1745978" cy="1725741"/>
          </a:xfrm>
        </p:grpSpPr>
        <p:sp>
          <p:nvSpPr>
            <p:cNvPr id="657" name="Google Shape;657;p4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812;p51">
            <a:extLst>
              <a:ext uri="{FF2B5EF4-FFF2-40B4-BE49-F238E27FC236}">
                <a16:creationId xmlns:a16="http://schemas.microsoft.com/office/drawing/2014/main" id="{55CAD3A6-5231-E54E-BDD3-24D9DE6B2037}"/>
              </a:ext>
            </a:extLst>
          </p:cNvPr>
          <p:cNvSpPr txBox="1">
            <a:spLocks noGrp="1"/>
          </p:cNvSpPr>
          <p:nvPr>
            <p:ph type="title"/>
          </p:nvPr>
        </p:nvSpPr>
        <p:spPr>
          <a:xfrm>
            <a:off x="232097" y="69270"/>
            <a:ext cx="4429958" cy="4822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800" b="1"/>
              <a:t>Kết quả Test Report</a:t>
            </a:r>
            <a:endParaRPr sz="1800" b="1"/>
          </a:p>
        </p:txBody>
      </p:sp>
      <p:pic>
        <p:nvPicPr>
          <p:cNvPr id="2" name="Picture 1">
            <a:extLst>
              <a:ext uri="{FF2B5EF4-FFF2-40B4-BE49-F238E27FC236}">
                <a16:creationId xmlns:a16="http://schemas.microsoft.com/office/drawing/2014/main" id="{17FA1C5F-CF0C-6AAD-FB95-07E43B79819F}"/>
              </a:ext>
            </a:extLst>
          </p:cNvPr>
          <p:cNvPicPr>
            <a:picLocks noChangeAspect="1"/>
          </p:cNvPicPr>
          <p:nvPr/>
        </p:nvPicPr>
        <p:blipFill>
          <a:blip r:embed="rId3"/>
          <a:srcRect/>
          <a:stretch/>
        </p:blipFill>
        <p:spPr>
          <a:xfrm>
            <a:off x="1234440" y="460288"/>
            <a:ext cx="6733095" cy="4485091"/>
          </a:xfrm>
          <a:prstGeom prst="rect">
            <a:avLst/>
          </a:prstGeom>
        </p:spPr>
      </p:pic>
    </p:spTree>
    <p:extLst>
      <p:ext uri="{BB962C8B-B14F-4D97-AF65-F5344CB8AC3E}">
        <p14:creationId xmlns:p14="http://schemas.microsoft.com/office/powerpoint/2010/main" val="4252683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1"/>
          <p:cNvSpPr txBox="1"/>
          <p:nvPr/>
        </p:nvSpPr>
        <p:spPr>
          <a:xfrm>
            <a:off x="713225" y="279100"/>
            <a:ext cx="1820700" cy="2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Noto Sans"/>
                <a:ea typeface="Noto Sans"/>
                <a:cs typeface="Noto Sans"/>
                <a:sym typeface="Noto Sans"/>
              </a:rPr>
              <a:t>Job Application</a:t>
            </a:r>
            <a:endParaRPr sz="1000">
              <a:solidFill>
                <a:schemeClr val="dk1"/>
              </a:solidFill>
              <a:latin typeface="Noto Sans"/>
              <a:ea typeface="Noto Sans"/>
              <a:cs typeface="Noto Sans"/>
              <a:sym typeface="Noto Sans"/>
            </a:endParaRPr>
          </a:p>
        </p:txBody>
      </p:sp>
      <p:sp>
        <p:nvSpPr>
          <p:cNvPr id="639" name="Google Shape;639;p41"/>
          <p:cNvSpPr txBox="1"/>
          <p:nvPr/>
        </p:nvSpPr>
        <p:spPr>
          <a:xfrm>
            <a:off x="6637500" y="279100"/>
            <a:ext cx="1820700" cy="23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dk1"/>
                </a:solidFill>
                <a:latin typeface="Noto Sans"/>
                <a:ea typeface="Noto Sans"/>
                <a:cs typeface="Noto Sans"/>
                <a:sym typeface="Noto Sans"/>
              </a:rPr>
              <a:t> 20xx</a:t>
            </a:r>
            <a:endParaRPr sz="1000">
              <a:solidFill>
                <a:schemeClr val="dk1"/>
              </a:solidFill>
              <a:latin typeface="Noto Sans"/>
              <a:ea typeface="Noto Sans"/>
              <a:cs typeface="Noto Sans"/>
              <a:sym typeface="Noto Sans"/>
            </a:endParaRPr>
          </a:p>
        </p:txBody>
      </p:sp>
      <p:sp>
        <p:nvSpPr>
          <p:cNvPr id="640" name="Google Shape;640;p41"/>
          <p:cNvSpPr txBox="1">
            <a:spLocks noGrp="1"/>
          </p:cNvSpPr>
          <p:nvPr>
            <p:ph type="title"/>
          </p:nvPr>
        </p:nvSpPr>
        <p:spPr>
          <a:xfrm>
            <a:off x="2467058" y="2395513"/>
            <a:ext cx="4209883" cy="15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KẾT LUẬN</a:t>
            </a:r>
            <a:endParaRPr/>
          </a:p>
        </p:txBody>
      </p:sp>
      <p:sp>
        <p:nvSpPr>
          <p:cNvPr id="641" name="Google Shape;641;p41"/>
          <p:cNvSpPr txBox="1">
            <a:spLocks noGrp="1"/>
          </p:cNvSpPr>
          <p:nvPr>
            <p:ph type="title" idx="2"/>
          </p:nvPr>
        </p:nvSpPr>
        <p:spPr>
          <a:xfrm>
            <a:off x="3745975" y="1199713"/>
            <a:ext cx="1652100" cy="119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05</a:t>
            </a:r>
            <a:endParaRPr/>
          </a:p>
        </p:txBody>
      </p:sp>
    </p:spTree>
    <p:extLst>
      <p:ext uri="{BB962C8B-B14F-4D97-AF65-F5344CB8AC3E}">
        <p14:creationId xmlns:p14="http://schemas.microsoft.com/office/powerpoint/2010/main" val="1988809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KẾT LUẬN</a:t>
            </a:r>
            <a:endParaRPr/>
          </a:p>
        </p:txBody>
      </p:sp>
      <p:sp>
        <p:nvSpPr>
          <p:cNvPr id="665" name="Google Shape;665;p44"/>
          <p:cNvSpPr txBox="1">
            <a:spLocks noGrp="1"/>
          </p:cNvSpPr>
          <p:nvPr>
            <p:ph type="subTitle" idx="1"/>
          </p:nvPr>
        </p:nvSpPr>
        <p:spPr>
          <a:xfrm>
            <a:off x="4867684" y="1877701"/>
            <a:ext cx="3356100" cy="1914233"/>
          </a:xfrm>
          <a:prstGeom prst="rect">
            <a:avLst/>
          </a:prstGeom>
        </p:spPr>
        <p:txBody>
          <a:bodyPr spcFirstLastPara="1" wrap="square" lIns="91425" tIns="91425" rIns="91425" bIns="91425" anchor="t" anchorCtr="0">
            <a:noAutofit/>
          </a:bodyPr>
          <a:lstStyle/>
          <a:p>
            <a:pPr indent="-317500" algn="l">
              <a:spcBef>
                <a:spcPts val="1000"/>
              </a:spcBef>
              <a:buSzPts val="1400"/>
              <a:buFont typeface="Noto Sans Medium"/>
              <a:buChar char="◇"/>
            </a:pPr>
            <a:r>
              <a:rPr lang="vi-VN"/>
              <a:t>Có thể lập nhiều phiếu đặt phòng cùng một lúc.</a:t>
            </a:r>
          </a:p>
          <a:p>
            <a:pPr indent="-317500" algn="l">
              <a:spcBef>
                <a:spcPts val="1000"/>
              </a:spcBef>
              <a:buSzPts val="1400"/>
              <a:buFont typeface="Noto Sans Medium"/>
              <a:buChar char="◇"/>
            </a:pPr>
            <a:r>
              <a:rPr lang="vi-VN"/>
              <a:t>Xem dịch vụ sử dụng của riêng lẻ từng phòng.</a:t>
            </a:r>
          </a:p>
          <a:p>
            <a:pPr indent="-317500" algn="l">
              <a:spcBef>
                <a:spcPts val="1000"/>
              </a:spcBef>
              <a:buSzPts val="1400"/>
              <a:buFont typeface="Noto Sans Medium"/>
              <a:buChar char="◇"/>
            </a:pPr>
            <a:r>
              <a:rPr lang="vi-VN"/>
              <a:t>Thanh toán cùng lúc nhiều phòng khác nhau.</a:t>
            </a:r>
          </a:p>
          <a:p>
            <a:pPr marL="0" lvl="0" indent="0" algn="ctr" rtl="0">
              <a:spcBef>
                <a:spcPts val="0"/>
              </a:spcBef>
              <a:spcAft>
                <a:spcPts val="0"/>
              </a:spcAft>
              <a:buNone/>
            </a:pPr>
            <a:endParaRPr lang="vi-VN"/>
          </a:p>
        </p:txBody>
      </p:sp>
      <p:sp>
        <p:nvSpPr>
          <p:cNvPr id="666" name="Google Shape;666;p44"/>
          <p:cNvSpPr txBox="1">
            <a:spLocks noGrp="1"/>
          </p:cNvSpPr>
          <p:nvPr>
            <p:ph type="subTitle" idx="2"/>
          </p:nvPr>
        </p:nvSpPr>
        <p:spPr>
          <a:xfrm>
            <a:off x="819892" y="1877701"/>
            <a:ext cx="3356100" cy="2050062"/>
          </a:xfrm>
          <a:prstGeom prst="rect">
            <a:avLst/>
          </a:prstGeom>
        </p:spPr>
        <p:txBody>
          <a:bodyPr spcFirstLastPara="1" wrap="square" lIns="91425" tIns="91425" rIns="91425" bIns="91425" anchor="t" anchorCtr="0">
            <a:noAutofit/>
          </a:bodyPr>
          <a:lstStyle/>
          <a:p>
            <a:pPr indent="-317500" algn="l">
              <a:spcBef>
                <a:spcPts val="1000"/>
              </a:spcBef>
              <a:buSzPts val="1400"/>
              <a:buFont typeface="Noto Sans Medium"/>
              <a:buChar char="◇"/>
            </a:pPr>
            <a:r>
              <a:rPr lang="vi-VN"/>
              <a:t>C</a:t>
            </a:r>
            <a:r>
              <a:rPr lang="en-US"/>
              <a:t>ó thể truy cập hệ thống để quản lý toàn bộ hoạt động của quán.</a:t>
            </a:r>
            <a:endParaRPr lang="vi-VN"/>
          </a:p>
          <a:p>
            <a:pPr indent="-317500" algn="l">
              <a:spcBef>
                <a:spcPts val="1000"/>
              </a:spcBef>
              <a:buSzPts val="1400"/>
              <a:buFont typeface="Noto Sans Medium"/>
              <a:buChar char="◇"/>
            </a:pPr>
            <a:r>
              <a:rPr lang="en-US"/>
              <a:t>Quản lý đặt phòng, kiểm soát tình trạng</a:t>
            </a:r>
            <a:r>
              <a:rPr lang="vi-VN"/>
              <a:t> phòng</a:t>
            </a:r>
            <a:r>
              <a:rPr lang="en-US"/>
              <a:t> sẵn có và thông tin chi tiết của khách hàng.</a:t>
            </a:r>
            <a:endParaRPr lang="vi-VN"/>
          </a:p>
          <a:p>
            <a:pPr indent="-317500" algn="l">
              <a:spcBef>
                <a:spcPts val="1000"/>
              </a:spcBef>
              <a:buSzPts val="1400"/>
              <a:buFont typeface="Noto Sans Medium"/>
              <a:buChar char="◇"/>
            </a:pPr>
            <a:r>
              <a:rPr lang="en-US"/>
              <a:t>Tạo báo cáo về doanh thu, chi phí, và hiệu suất kinh doanh.</a:t>
            </a:r>
            <a:endParaRPr lang="vi-VN"/>
          </a:p>
        </p:txBody>
      </p:sp>
      <p:sp>
        <p:nvSpPr>
          <p:cNvPr id="667" name="Google Shape;667;p44"/>
          <p:cNvSpPr txBox="1">
            <a:spLocks noGrp="1"/>
          </p:cNvSpPr>
          <p:nvPr>
            <p:ph type="subTitle" idx="3"/>
          </p:nvPr>
        </p:nvSpPr>
        <p:spPr>
          <a:xfrm>
            <a:off x="864798" y="1608347"/>
            <a:ext cx="3356100"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KẾT QUẢ ĐẠT ĐƯỢC</a:t>
            </a:r>
            <a:endParaRPr/>
          </a:p>
        </p:txBody>
      </p:sp>
      <p:sp>
        <p:nvSpPr>
          <p:cNvPr id="668" name="Google Shape;668;p44"/>
          <p:cNvSpPr txBox="1">
            <a:spLocks noGrp="1"/>
          </p:cNvSpPr>
          <p:nvPr>
            <p:ph type="subTitle" idx="4"/>
          </p:nvPr>
        </p:nvSpPr>
        <p:spPr>
          <a:xfrm>
            <a:off x="4867684" y="1608347"/>
            <a:ext cx="3625152"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KẾT QUẢ CHƯA ĐẠT ĐƯỢC</a:t>
            </a:r>
            <a:endParaRPr/>
          </a:p>
        </p:txBody>
      </p:sp>
    </p:spTree>
    <p:extLst>
      <p:ext uri="{BB962C8B-B14F-4D97-AF65-F5344CB8AC3E}">
        <p14:creationId xmlns:p14="http://schemas.microsoft.com/office/powerpoint/2010/main" val="58248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55"/>
          <p:cNvSpPr txBox="1">
            <a:spLocks noGrp="1"/>
          </p:cNvSpPr>
          <p:nvPr>
            <p:ph type="title"/>
          </p:nvPr>
        </p:nvSpPr>
        <p:spPr>
          <a:xfrm>
            <a:off x="806404" y="175431"/>
            <a:ext cx="3800931"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Hướng phát triển</a:t>
            </a:r>
            <a:endParaRPr/>
          </a:p>
        </p:txBody>
      </p:sp>
      <p:grpSp>
        <p:nvGrpSpPr>
          <p:cNvPr id="882" name="Google Shape;882;p55"/>
          <p:cNvGrpSpPr/>
          <p:nvPr/>
        </p:nvGrpSpPr>
        <p:grpSpPr>
          <a:xfrm>
            <a:off x="4689058" y="1238631"/>
            <a:ext cx="3463352" cy="2789845"/>
            <a:chOff x="958753" y="1251145"/>
            <a:chExt cx="3355961" cy="2703339"/>
          </a:xfrm>
        </p:grpSpPr>
        <p:sp>
          <p:nvSpPr>
            <p:cNvPr id="883" name="Google Shape;883;p55"/>
            <p:cNvSpPr/>
            <p:nvPr/>
          </p:nvSpPr>
          <p:spPr>
            <a:xfrm>
              <a:off x="2041085" y="3547458"/>
              <a:ext cx="1215420" cy="407026"/>
            </a:xfrm>
            <a:custGeom>
              <a:avLst/>
              <a:gdLst/>
              <a:ahLst/>
              <a:cxnLst/>
              <a:rect l="l" t="t" r="r" b="b"/>
              <a:pathLst>
                <a:path w="30592" h="9417" extrusionOk="0">
                  <a:moveTo>
                    <a:pt x="25842" y="5922"/>
                  </a:moveTo>
                  <a:cubicBezTo>
                    <a:pt x="24000" y="4039"/>
                    <a:pt x="23917" y="1"/>
                    <a:pt x="23917" y="1"/>
                  </a:cubicBezTo>
                  <a:lnTo>
                    <a:pt x="15610" y="1"/>
                  </a:lnTo>
                  <a:lnTo>
                    <a:pt x="14982" y="1"/>
                  </a:lnTo>
                  <a:lnTo>
                    <a:pt x="6676" y="1"/>
                  </a:lnTo>
                  <a:cubicBezTo>
                    <a:pt x="6676" y="1"/>
                    <a:pt x="6592" y="4039"/>
                    <a:pt x="4751" y="5922"/>
                  </a:cubicBezTo>
                  <a:cubicBezTo>
                    <a:pt x="2909" y="7805"/>
                    <a:pt x="1" y="9417"/>
                    <a:pt x="5023" y="9417"/>
                  </a:cubicBezTo>
                  <a:lnTo>
                    <a:pt x="14982" y="9417"/>
                  </a:lnTo>
                  <a:lnTo>
                    <a:pt x="15610" y="9417"/>
                  </a:lnTo>
                  <a:lnTo>
                    <a:pt x="25570" y="9417"/>
                  </a:lnTo>
                  <a:cubicBezTo>
                    <a:pt x="30591" y="9417"/>
                    <a:pt x="27704" y="7805"/>
                    <a:pt x="25842" y="5922"/>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5"/>
            <p:cNvSpPr/>
            <p:nvPr/>
          </p:nvSpPr>
          <p:spPr>
            <a:xfrm>
              <a:off x="958753" y="3206201"/>
              <a:ext cx="3355953" cy="374147"/>
            </a:xfrm>
            <a:custGeom>
              <a:avLst/>
              <a:gdLst/>
              <a:ahLst/>
              <a:cxnLst/>
              <a:rect l="l" t="t" r="r" b="b"/>
              <a:pathLst>
                <a:path w="84469" h="7324" extrusionOk="0">
                  <a:moveTo>
                    <a:pt x="0" y="4855"/>
                  </a:moveTo>
                  <a:cubicBezTo>
                    <a:pt x="0" y="6236"/>
                    <a:pt x="1298" y="7324"/>
                    <a:pt x="2679" y="7324"/>
                  </a:cubicBezTo>
                  <a:lnTo>
                    <a:pt x="41659" y="7324"/>
                  </a:lnTo>
                  <a:lnTo>
                    <a:pt x="42998" y="7324"/>
                  </a:lnTo>
                  <a:lnTo>
                    <a:pt x="81979" y="7324"/>
                  </a:lnTo>
                  <a:cubicBezTo>
                    <a:pt x="83360" y="7324"/>
                    <a:pt x="84469" y="6236"/>
                    <a:pt x="84469" y="4855"/>
                  </a:cubicBezTo>
                  <a:lnTo>
                    <a:pt x="84469" y="1"/>
                  </a:lnTo>
                  <a:lnTo>
                    <a:pt x="0"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5"/>
            <p:cNvSpPr/>
            <p:nvPr/>
          </p:nvSpPr>
          <p:spPr>
            <a:xfrm>
              <a:off x="958761" y="1251145"/>
              <a:ext cx="3355953" cy="2005968"/>
            </a:xfrm>
            <a:custGeom>
              <a:avLst/>
              <a:gdLst/>
              <a:ahLst/>
              <a:cxnLst/>
              <a:rect l="l" t="t" r="r" b="b"/>
              <a:pathLst>
                <a:path w="84469" h="50490" extrusionOk="0">
                  <a:moveTo>
                    <a:pt x="80807" y="3140"/>
                  </a:moveTo>
                  <a:lnTo>
                    <a:pt x="80807" y="46828"/>
                  </a:lnTo>
                  <a:lnTo>
                    <a:pt x="3662" y="46828"/>
                  </a:lnTo>
                  <a:lnTo>
                    <a:pt x="3662" y="3140"/>
                  </a:lnTo>
                  <a:close/>
                  <a:moveTo>
                    <a:pt x="2679" y="1"/>
                  </a:moveTo>
                  <a:cubicBezTo>
                    <a:pt x="1298" y="1"/>
                    <a:pt x="0" y="984"/>
                    <a:pt x="0" y="2386"/>
                  </a:cubicBezTo>
                  <a:lnTo>
                    <a:pt x="0" y="50490"/>
                  </a:lnTo>
                  <a:lnTo>
                    <a:pt x="84469" y="50490"/>
                  </a:lnTo>
                  <a:lnTo>
                    <a:pt x="84469" y="2386"/>
                  </a:lnTo>
                  <a:cubicBezTo>
                    <a:pt x="84469" y="984"/>
                    <a:pt x="83360" y="1"/>
                    <a:pt x="8197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86" name="Google Shape;886;p55"/>
          <p:cNvPicPr preferRelativeResize="0"/>
          <p:nvPr/>
        </p:nvPicPr>
        <p:blipFill>
          <a:blip r:embed="rId3"/>
          <a:srcRect/>
          <a:stretch/>
        </p:blipFill>
        <p:spPr>
          <a:xfrm>
            <a:off x="4768661" y="1349332"/>
            <a:ext cx="3304133" cy="1858575"/>
          </a:xfrm>
          <a:prstGeom prst="rect">
            <a:avLst/>
          </a:prstGeom>
          <a:noFill/>
          <a:ln w="9525" cap="flat" cmpd="sng">
            <a:solidFill>
              <a:schemeClr val="dk1"/>
            </a:solidFill>
            <a:prstDash val="solid"/>
            <a:round/>
            <a:headEnd type="none" w="sm" len="sm"/>
            <a:tailEnd type="none" w="sm" len="sm"/>
          </a:ln>
        </p:spPr>
      </p:pic>
      <p:sp>
        <p:nvSpPr>
          <p:cNvPr id="5" name="Google Shape;666;p44">
            <a:extLst>
              <a:ext uri="{FF2B5EF4-FFF2-40B4-BE49-F238E27FC236}">
                <a16:creationId xmlns:a16="http://schemas.microsoft.com/office/drawing/2014/main" id="{F8018630-4D94-8BB3-FB89-524B97FF8A22}"/>
              </a:ext>
            </a:extLst>
          </p:cNvPr>
          <p:cNvSpPr txBox="1">
            <a:spLocks/>
          </p:cNvSpPr>
          <p:nvPr/>
        </p:nvSpPr>
        <p:spPr>
          <a:xfrm>
            <a:off x="806404" y="1349332"/>
            <a:ext cx="3356100" cy="20500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317500">
              <a:spcBef>
                <a:spcPts val="1000"/>
              </a:spcBef>
              <a:buSzPts val="1400"/>
              <a:buFont typeface="Noto Sans Medium"/>
              <a:buChar char="◇"/>
            </a:pPr>
            <a:r>
              <a:rPr lang="vi-VN">
                <a:latin typeface="Noto Sans Medium" panose="020B0604020202020204" charset="0"/>
                <a:ea typeface="Noto Sans Medium" panose="020B0604020202020204" charset="0"/>
                <a:cs typeface="Noto Sans Medium" panose="020B0604020202020204" charset="0"/>
              </a:rPr>
              <a:t>Tích hợp thanh toán online.</a:t>
            </a:r>
          </a:p>
          <a:p>
            <a:pPr indent="-317500">
              <a:spcBef>
                <a:spcPts val="1000"/>
              </a:spcBef>
              <a:buSzPts val="1400"/>
              <a:buFont typeface="Noto Sans Medium"/>
              <a:buChar char="◇"/>
            </a:pPr>
            <a:r>
              <a:rPr lang="vi-VN">
                <a:latin typeface="Noto Sans Medium" panose="020B0604020202020204" charset="0"/>
                <a:ea typeface="Noto Sans Medium" panose="020B0604020202020204" charset="0"/>
                <a:cs typeface="Noto Sans Medium" panose="020B0604020202020204" charset="0"/>
              </a:rPr>
              <a:t>Tích hợp tính năng chuyển đổi tiền tệ.</a:t>
            </a:r>
          </a:p>
          <a:p>
            <a:pPr indent="-317500">
              <a:spcBef>
                <a:spcPts val="1000"/>
              </a:spcBef>
              <a:buSzPts val="1400"/>
              <a:buFont typeface="Noto Sans Medium"/>
              <a:buChar char="◇"/>
            </a:pPr>
            <a:r>
              <a:rPr lang="vi-VN">
                <a:latin typeface="Noto Sans Medium" panose="020B0604020202020204" charset="0"/>
                <a:ea typeface="Noto Sans Medium" panose="020B0604020202020204" charset="0"/>
                <a:cs typeface="Noto Sans Medium" panose="020B0604020202020204" charset="0"/>
              </a:rPr>
              <a:t>Hỗ trợ mô hình nhiều chi nhánh.</a:t>
            </a:r>
          </a:p>
          <a:p>
            <a:pPr indent="-317500">
              <a:spcBef>
                <a:spcPts val="1000"/>
              </a:spcBef>
              <a:buSzPts val="1400"/>
              <a:buFont typeface="Noto Sans Medium"/>
              <a:buChar char="◇"/>
            </a:pPr>
            <a:r>
              <a:rPr lang="vi-VN">
                <a:latin typeface="Noto Sans Medium" panose="020B0604020202020204" charset="0"/>
                <a:ea typeface="Noto Sans Medium" panose="020B0604020202020204" charset="0"/>
                <a:cs typeface="Noto Sans Medium" panose="020B0604020202020204" charset="0"/>
              </a:rPr>
              <a:t>Tích hợp ưu đãi và giảm giá.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1"/>
          <p:cNvSpPr txBox="1"/>
          <p:nvPr/>
        </p:nvSpPr>
        <p:spPr>
          <a:xfrm>
            <a:off x="713225" y="279100"/>
            <a:ext cx="1820700" cy="2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Noto Sans"/>
                <a:ea typeface="Noto Sans"/>
                <a:cs typeface="Noto Sans"/>
                <a:sym typeface="Noto Sans"/>
              </a:rPr>
              <a:t>Job Application</a:t>
            </a:r>
            <a:endParaRPr sz="1000">
              <a:solidFill>
                <a:schemeClr val="dk1"/>
              </a:solidFill>
              <a:latin typeface="Noto Sans"/>
              <a:ea typeface="Noto Sans"/>
              <a:cs typeface="Noto Sans"/>
              <a:sym typeface="Noto Sans"/>
            </a:endParaRPr>
          </a:p>
        </p:txBody>
      </p:sp>
      <p:sp>
        <p:nvSpPr>
          <p:cNvPr id="639" name="Google Shape;639;p41"/>
          <p:cNvSpPr txBox="1"/>
          <p:nvPr/>
        </p:nvSpPr>
        <p:spPr>
          <a:xfrm>
            <a:off x="6637500" y="279100"/>
            <a:ext cx="1820700" cy="23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dk1"/>
                </a:solidFill>
                <a:latin typeface="Noto Sans"/>
                <a:ea typeface="Noto Sans"/>
                <a:cs typeface="Noto Sans"/>
                <a:sym typeface="Noto Sans"/>
              </a:rPr>
              <a:t> 20xx</a:t>
            </a:r>
            <a:endParaRPr sz="1000">
              <a:solidFill>
                <a:schemeClr val="dk1"/>
              </a:solidFill>
              <a:latin typeface="Noto Sans"/>
              <a:ea typeface="Noto Sans"/>
              <a:cs typeface="Noto Sans"/>
              <a:sym typeface="Noto Sans"/>
            </a:endParaRPr>
          </a:p>
        </p:txBody>
      </p:sp>
      <p:sp>
        <p:nvSpPr>
          <p:cNvPr id="640" name="Google Shape;640;p41"/>
          <p:cNvSpPr txBox="1">
            <a:spLocks noGrp="1"/>
          </p:cNvSpPr>
          <p:nvPr>
            <p:ph type="title"/>
          </p:nvPr>
        </p:nvSpPr>
        <p:spPr>
          <a:xfrm>
            <a:off x="2467058" y="2395513"/>
            <a:ext cx="4209883" cy="15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KHỞI NGHIỆP</a:t>
            </a:r>
            <a:endParaRPr/>
          </a:p>
        </p:txBody>
      </p:sp>
      <p:sp>
        <p:nvSpPr>
          <p:cNvPr id="641" name="Google Shape;641;p41"/>
          <p:cNvSpPr txBox="1">
            <a:spLocks noGrp="1"/>
          </p:cNvSpPr>
          <p:nvPr>
            <p:ph type="title" idx="2"/>
          </p:nvPr>
        </p:nvSpPr>
        <p:spPr>
          <a:xfrm>
            <a:off x="3745975" y="1199713"/>
            <a:ext cx="1652100" cy="119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06</a:t>
            </a:r>
            <a:endParaRPr/>
          </a:p>
        </p:txBody>
      </p:sp>
    </p:spTree>
    <p:extLst>
      <p:ext uri="{BB962C8B-B14F-4D97-AF65-F5344CB8AC3E}">
        <p14:creationId xmlns:p14="http://schemas.microsoft.com/office/powerpoint/2010/main" val="4262857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KHỞI NGHIỆP</a:t>
            </a:r>
            <a:endParaRPr/>
          </a:p>
        </p:txBody>
      </p:sp>
      <p:sp>
        <p:nvSpPr>
          <p:cNvPr id="665" name="Google Shape;665;p44"/>
          <p:cNvSpPr txBox="1">
            <a:spLocks noGrp="1"/>
          </p:cNvSpPr>
          <p:nvPr>
            <p:ph type="subTitle" idx="1"/>
          </p:nvPr>
        </p:nvSpPr>
        <p:spPr>
          <a:xfrm>
            <a:off x="5067900" y="1830941"/>
            <a:ext cx="3356100" cy="1914233"/>
          </a:xfrm>
          <a:prstGeom prst="rect">
            <a:avLst/>
          </a:prstGeom>
        </p:spPr>
        <p:txBody>
          <a:bodyPr spcFirstLastPara="1" wrap="square" lIns="91425" tIns="91425" rIns="91425" bIns="91425" anchor="t" anchorCtr="0">
            <a:noAutofit/>
          </a:bodyPr>
          <a:lstStyle/>
          <a:p>
            <a:pPr indent="-317500" algn="l">
              <a:spcBef>
                <a:spcPts val="1000"/>
              </a:spcBef>
              <a:buSzPts val="1400"/>
              <a:buFont typeface="Noto Sans Medium"/>
              <a:buChar char="◇"/>
            </a:pPr>
            <a:r>
              <a:rPr lang="vi-VN"/>
              <a:t>Có độ linh hoạt cao, phù hợp nhiều mô hình kinh doanh.</a:t>
            </a:r>
          </a:p>
          <a:p>
            <a:pPr indent="-317500" algn="l">
              <a:spcBef>
                <a:spcPts val="1000"/>
              </a:spcBef>
              <a:buSzPts val="1400"/>
              <a:buFont typeface="Noto Sans Medium"/>
              <a:buChar char="◇"/>
            </a:pPr>
            <a:r>
              <a:rPr lang="vi-VN"/>
              <a:t>Dễ dàng đáp ứng nếu có thay đổi về mô hình kinh doanh.</a:t>
            </a:r>
          </a:p>
        </p:txBody>
      </p:sp>
      <p:sp>
        <p:nvSpPr>
          <p:cNvPr id="666" name="Google Shape;666;p44"/>
          <p:cNvSpPr txBox="1">
            <a:spLocks noGrp="1"/>
          </p:cNvSpPr>
          <p:nvPr>
            <p:ph type="subTitle" idx="2"/>
          </p:nvPr>
        </p:nvSpPr>
        <p:spPr>
          <a:xfrm>
            <a:off x="819892" y="1763027"/>
            <a:ext cx="3356100" cy="2050062"/>
          </a:xfrm>
          <a:prstGeom prst="rect">
            <a:avLst/>
          </a:prstGeom>
        </p:spPr>
        <p:txBody>
          <a:bodyPr spcFirstLastPara="1" wrap="square" lIns="91425" tIns="91425" rIns="91425" bIns="91425" anchor="t" anchorCtr="0">
            <a:noAutofit/>
          </a:bodyPr>
          <a:lstStyle/>
          <a:p>
            <a:pPr indent="-317500" algn="l">
              <a:spcBef>
                <a:spcPts val="1000"/>
              </a:spcBef>
              <a:buSzPts val="1400"/>
              <a:buFont typeface="Noto Sans Medium"/>
              <a:buChar char="◇"/>
            </a:pPr>
            <a:r>
              <a:rPr lang="vi-VN"/>
              <a:t>Phần mềm sử dụng công nghệ AWS để chạy Microsoft SQL Server</a:t>
            </a:r>
          </a:p>
          <a:p>
            <a:pPr indent="-317500" algn="l">
              <a:spcBef>
                <a:spcPts val="1000"/>
              </a:spcBef>
              <a:buSzPts val="1400"/>
              <a:buFont typeface="Noto Sans Medium"/>
              <a:buChar char="◇"/>
            </a:pPr>
            <a:r>
              <a:rPr lang="vi-VN"/>
              <a:t>Project Java sử dụng Maven, kết hợp với các thư viện ngoài như Twilio, Apache POI,... </a:t>
            </a:r>
          </a:p>
          <a:p>
            <a:pPr indent="-317500" algn="l">
              <a:spcBef>
                <a:spcPts val="1000"/>
              </a:spcBef>
              <a:buSzPts val="1400"/>
              <a:buFont typeface="Noto Sans Medium"/>
              <a:buChar char="◇"/>
            </a:pPr>
            <a:r>
              <a:rPr lang="vi-VN"/>
              <a:t>Tạo trải nghiệm khác biệt với các tính năng độc đáo.</a:t>
            </a:r>
          </a:p>
          <a:p>
            <a:pPr indent="-317500" algn="l">
              <a:spcBef>
                <a:spcPts val="1000"/>
              </a:spcBef>
              <a:buSzPts val="1400"/>
              <a:buFont typeface="Noto Sans Medium"/>
              <a:buChar char="◇"/>
            </a:pPr>
            <a:r>
              <a:rPr lang="vi-VN"/>
              <a:t>Giao diện hiện đại, dễ dùng.</a:t>
            </a:r>
          </a:p>
          <a:p>
            <a:pPr indent="-317500" algn="l">
              <a:spcBef>
                <a:spcPts val="1000"/>
              </a:spcBef>
              <a:buSzPts val="1400"/>
              <a:buFont typeface="Noto Sans Medium"/>
              <a:buChar char="◇"/>
            </a:pPr>
            <a:r>
              <a:rPr lang="vi-VN"/>
              <a:t>Độ bảo mật cao. (Sử dụng thuật toán hashing mật khẩu, biến môi trường,...)</a:t>
            </a:r>
          </a:p>
        </p:txBody>
      </p:sp>
      <p:sp>
        <p:nvSpPr>
          <p:cNvPr id="667" name="Google Shape;667;p44"/>
          <p:cNvSpPr txBox="1">
            <a:spLocks noGrp="1"/>
          </p:cNvSpPr>
          <p:nvPr>
            <p:ph type="subTitle" idx="3"/>
          </p:nvPr>
        </p:nvSpPr>
        <p:spPr>
          <a:xfrm>
            <a:off x="819892" y="1493673"/>
            <a:ext cx="3356100"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Điểm nổi bật</a:t>
            </a:r>
            <a:endParaRPr/>
          </a:p>
        </p:txBody>
      </p:sp>
      <p:sp>
        <p:nvSpPr>
          <p:cNvPr id="668" name="Google Shape;668;p44"/>
          <p:cNvSpPr txBox="1">
            <a:spLocks noGrp="1"/>
          </p:cNvSpPr>
          <p:nvPr>
            <p:ph type="subTitle" idx="4"/>
          </p:nvPr>
        </p:nvSpPr>
        <p:spPr>
          <a:xfrm>
            <a:off x="4798848" y="1493673"/>
            <a:ext cx="3625152"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Tiềm năng của ứng dụng</a:t>
            </a:r>
            <a:endParaRPr/>
          </a:p>
        </p:txBody>
      </p:sp>
    </p:spTree>
    <p:extLst>
      <p:ext uri="{BB962C8B-B14F-4D97-AF65-F5344CB8AC3E}">
        <p14:creationId xmlns:p14="http://schemas.microsoft.com/office/powerpoint/2010/main" val="1260285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39B60E3-E3E3-6C97-4521-9AB9B86A98B4}"/>
              </a:ext>
            </a:extLst>
          </p:cNvPr>
          <p:cNvSpPr/>
          <p:nvPr/>
        </p:nvSpPr>
        <p:spPr>
          <a:xfrm>
            <a:off x="1196340" y="3927763"/>
            <a:ext cx="6987540" cy="3372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Google Shape;66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KHỞI NGHIỆP</a:t>
            </a:r>
            <a:endParaRPr/>
          </a:p>
        </p:txBody>
      </p:sp>
      <p:sp>
        <p:nvSpPr>
          <p:cNvPr id="665" name="Google Shape;665;p44"/>
          <p:cNvSpPr txBox="1">
            <a:spLocks noGrp="1"/>
          </p:cNvSpPr>
          <p:nvPr>
            <p:ph type="subTitle" idx="1"/>
          </p:nvPr>
        </p:nvSpPr>
        <p:spPr>
          <a:xfrm>
            <a:off x="5136736" y="1945615"/>
            <a:ext cx="3356100" cy="1914233"/>
          </a:xfrm>
          <a:prstGeom prst="rect">
            <a:avLst/>
          </a:prstGeom>
        </p:spPr>
        <p:txBody>
          <a:bodyPr spcFirstLastPara="1" wrap="square" lIns="91425" tIns="91425" rIns="91425" bIns="91425" anchor="t" anchorCtr="0">
            <a:noAutofit/>
          </a:bodyPr>
          <a:lstStyle/>
          <a:p>
            <a:pPr indent="-317500" algn="l">
              <a:spcBef>
                <a:spcPts val="1000"/>
              </a:spcBef>
              <a:buSzPts val="1400"/>
              <a:buFont typeface="Noto Sans Medium"/>
              <a:buChar char="◇"/>
            </a:pPr>
            <a:r>
              <a:rPr lang="vi-VN"/>
              <a:t>Vốn của cá nhân.</a:t>
            </a:r>
          </a:p>
          <a:p>
            <a:pPr indent="-317500" algn="l">
              <a:spcBef>
                <a:spcPts val="1000"/>
              </a:spcBef>
              <a:buSzPts val="1400"/>
              <a:buFont typeface="Noto Sans Medium"/>
              <a:buChar char="◇"/>
            </a:pPr>
            <a:r>
              <a:rPr lang="vi-VN"/>
              <a:t>Vốn từ người thân.</a:t>
            </a:r>
          </a:p>
          <a:p>
            <a:pPr indent="-317500" algn="l">
              <a:spcBef>
                <a:spcPts val="1000"/>
              </a:spcBef>
              <a:buSzPts val="1400"/>
              <a:buFont typeface="Noto Sans Medium"/>
              <a:buChar char="◇"/>
            </a:pPr>
            <a:r>
              <a:rPr lang="vi-VN"/>
              <a:t>Vốn từ các nhà đầu tư</a:t>
            </a:r>
          </a:p>
        </p:txBody>
      </p:sp>
      <p:sp>
        <p:nvSpPr>
          <p:cNvPr id="666" name="Google Shape;666;p44"/>
          <p:cNvSpPr txBox="1">
            <a:spLocks noGrp="1"/>
          </p:cNvSpPr>
          <p:nvPr>
            <p:ph type="subTitle" idx="2"/>
          </p:nvPr>
        </p:nvSpPr>
        <p:spPr>
          <a:xfrm>
            <a:off x="819892" y="1877701"/>
            <a:ext cx="3356100" cy="2050062"/>
          </a:xfrm>
          <a:prstGeom prst="rect">
            <a:avLst/>
          </a:prstGeom>
        </p:spPr>
        <p:txBody>
          <a:bodyPr spcFirstLastPara="1" wrap="square" lIns="91425" tIns="91425" rIns="91425" bIns="91425" anchor="t" anchorCtr="0">
            <a:noAutofit/>
          </a:bodyPr>
          <a:lstStyle/>
          <a:p>
            <a:pPr indent="-317500" algn="l">
              <a:spcBef>
                <a:spcPts val="1000"/>
              </a:spcBef>
              <a:buSzPts val="1400"/>
              <a:buFont typeface="Noto Sans Medium"/>
              <a:buChar char="◇"/>
            </a:pPr>
            <a:r>
              <a:rPr lang="vi-VN"/>
              <a:t>Thiết kế những phần mềm rút ngắn thời gian thao tác.</a:t>
            </a:r>
          </a:p>
          <a:p>
            <a:pPr indent="-317500" algn="l">
              <a:spcBef>
                <a:spcPts val="1000"/>
              </a:spcBef>
              <a:buSzPts val="1400"/>
              <a:buFont typeface="Noto Sans Medium"/>
              <a:buChar char="◇"/>
            </a:pPr>
            <a:r>
              <a:rPr lang="vi-VN"/>
              <a:t>Phục vụ nhu cầu kinh doanh ở những doanh nghiệp nhỏ lẻ.</a:t>
            </a:r>
          </a:p>
          <a:p>
            <a:pPr indent="-317500" algn="l">
              <a:spcBef>
                <a:spcPts val="1000"/>
              </a:spcBef>
              <a:buSzPts val="1400"/>
              <a:buFont typeface="Noto Sans Medium"/>
              <a:buChar char="◇"/>
            </a:pPr>
            <a:r>
              <a:rPr lang="vi-VN"/>
              <a:t>Nhân sự hiện tại có 4 người.</a:t>
            </a:r>
          </a:p>
        </p:txBody>
      </p:sp>
      <p:sp>
        <p:nvSpPr>
          <p:cNvPr id="667" name="Google Shape;667;p44"/>
          <p:cNvSpPr txBox="1">
            <a:spLocks noGrp="1"/>
          </p:cNvSpPr>
          <p:nvPr>
            <p:ph type="subTitle" idx="3"/>
          </p:nvPr>
        </p:nvSpPr>
        <p:spPr>
          <a:xfrm>
            <a:off x="819892" y="1608347"/>
            <a:ext cx="3356100"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Kế hoạch hiện tại</a:t>
            </a:r>
            <a:endParaRPr/>
          </a:p>
        </p:txBody>
      </p:sp>
      <p:sp>
        <p:nvSpPr>
          <p:cNvPr id="668" name="Google Shape;668;p44"/>
          <p:cNvSpPr txBox="1">
            <a:spLocks noGrp="1"/>
          </p:cNvSpPr>
          <p:nvPr>
            <p:ph type="subTitle" idx="4"/>
          </p:nvPr>
        </p:nvSpPr>
        <p:spPr>
          <a:xfrm>
            <a:off x="4867684" y="1608347"/>
            <a:ext cx="3625152"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Kế hoạch gọi vốn</a:t>
            </a:r>
            <a:endParaRPr/>
          </a:p>
        </p:txBody>
      </p:sp>
      <p:sp>
        <p:nvSpPr>
          <p:cNvPr id="2" name="Google Shape;667;p44">
            <a:extLst>
              <a:ext uri="{FF2B5EF4-FFF2-40B4-BE49-F238E27FC236}">
                <a16:creationId xmlns:a16="http://schemas.microsoft.com/office/drawing/2014/main" id="{6FE94B04-0EB4-3C39-69D7-2D8CEC381B95}"/>
              </a:ext>
            </a:extLst>
          </p:cNvPr>
          <p:cNvSpPr txBox="1">
            <a:spLocks/>
          </p:cNvSpPr>
          <p:nvPr/>
        </p:nvSpPr>
        <p:spPr>
          <a:xfrm>
            <a:off x="1089660" y="3863976"/>
            <a:ext cx="7334340" cy="45360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lexandria"/>
                <a:ea typeface="Alexandria"/>
                <a:cs typeface="Alexandria"/>
                <a:sym typeface="Alexandria"/>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vi-VN" b="1">
                <a:solidFill>
                  <a:schemeClr val="bg1">
                    <a:lumMod val="10000"/>
                  </a:schemeClr>
                </a:solidFill>
              </a:rPr>
              <a:t>Giá khởi điểm cho phần mềm là 2.190.000VND/Năm</a:t>
            </a:r>
          </a:p>
        </p:txBody>
      </p:sp>
    </p:spTree>
    <p:extLst>
      <p:ext uri="{BB962C8B-B14F-4D97-AF65-F5344CB8AC3E}">
        <p14:creationId xmlns:p14="http://schemas.microsoft.com/office/powerpoint/2010/main" val="3832031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6" name="Google Shape;1259;p71">
            <a:extLst>
              <a:ext uri="{FF2B5EF4-FFF2-40B4-BE49-F238E27FC236}">
                <a16:creationId xmlns:a16="http://schemas.microsoft.com/office/drawing/2014/main" id="{72FB27A4-F17C-BC7C-D4C6-583EDBB259D1}"/>
              </a:ext>
            </a:extLst>
          </p:cNvPr>
          <p:cNvSpPr txBox="1">
            <a:spLocks/>
          </p:cNvSpPr>
          <p:nvPr/>
        </p:nvSpPr>
        <p:spPr>
          <a:xfrm>
            <a:off x="2347950" y="1560762"/>
            <a:ext cx="4448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Alexandria"/>
              <a:buNone/>
              <a:defRPr sz="5300" b="0" i="0" u="none" strike="noStrike" cap="none">
                <a:solidFill>
                  <a:schemeClr val="dk1"/>
                </a:solidFill>
                <a:latin typeface="Alexandria"/>
                <a:ea typeface="Alexandria"/>
                <a:cs typeface="Alexandria"/>
                <a:sym typeface="Alexandria"/>
              </a:defRPr>
            </a:lvl1pPr>
            <a:lvl2pPr marR="0" lvl="1" algn="ctr" rtl="0">
              <a:lnSpc>
                <a:spcPct val="100000"/>
              </a:lnSpc>
              <a:spcBef>
                <a:spcPts val="0"/>
              </a:spcBef>
              <a:spcAft>
                <a:spcPts val="0"/>
              </a:spcAft>
              <a:buClr>
                <a:schemeClr val="lt1"/>
              </a:buClr>
              <a:buSzPts val="5200"/>
              <a:buFont typeface="Alexandria"/>
              <a:buNone/>
              <a:defRPr sz="5200" b="0" i="0" u="none" strike="noStrike" cap="none">
                <a:solidFill>
                  <a:schemeClr val="lt1"/>
                </a:solidFill>
                <a:latin typeface="Alexandria"/>
                <a:ea typeface="Alexandria"/>
                <a:cs typeface="Alexandria"/>
                <a:sym typeface="Alexandria"/>
              </a:defRPr>
            </a:lvl2pPr>
            <a:lvl3pPr marR="0" lvl="2" algn="ctr" rtl="0">
              <a:lnSpc>
                <a:spcPct val="100000"/>
              </a:lnSpc>
              <a:spcBef>
                <a:spcPts val="0"/>
              </a:spcBef>
              <a:spcAft>
                <a:spcPts val="0"/>
              </a:spcAft>
              <a:buClr>
                <a:schemeClr val="lt1"/>
              </a:buClr>
              <a:buSzPts val="5200"/>
              <a:buFont typeface="Alexandria"/>
              <a:buNone/>
              <a:defRPr sz="5200" b="0" i="0" u="none" strike="noStrike" cap="none">
                <a:solidFill>
                  <a:schemeClr val="lt1"/>
                </a:solidFill>
                <a:latin typeface="Alexandria"/>
                <a:ea typeface="Alexandria"/>
                <a:cs typeface="Alexandria"/>
                <a:sym typeface="Alexandria"/>
              </a:defRPr>
            </a:lvl3pPr>
            <a:lvl4pPr marR="0" lvl="3" algn="ctr" rtl="0">
              <a:lnSpc>
                <a:spcPct val="100000"/>
              </a:lnSpc>
              <a:spcBef>
                <a:spcPts val="0"/>
              </a:spcBef>
              <a:spcAft>
                <a:spcPts val="0"/>
              </a:spcAft>
              <a:buClr>
                <a:schemeClr val="lt1"/>
              </a:buClr>
              <a:buSzPts val="5200"/>
              <a:buFont typeface="Alexandria"/>
              <a:buNone/>
              <a:defRPr sz="5200" b="0" i="0" u="none" strike="noStrike" cap="none">
                <a:solidFill>
                  <a:schemeClr val="lt1"/>
                </a:solidFill>
                <a:latin typeface="Alexandria"/>
                <a:ea typeface="Alexandria"/>
                <a:cs typeface="Alexandria"/>
                <a:sym typeface="Alexandria"/>
              </a:defRPr>
            </a:lvl4pPr>
            <a:lvl5pPr marR="0" lvl="4" algn="ctr" rtl="0">
              <a:lnSpc>
                <a:spcPct val="100000"/>
              </a:lnSpc>
              <a:spcBef>
                <a:spcPts val="0"/>
              </a:spcBef>
              <a:spcAft>
                <a:spcPts val="0"/>
              </a:spcAft>
              <a:buClr>
                <a:schemeClr val="lt1"/>
              </a:buClr>
              <a:buSzPts val="5200"/>
              <a:buFont typeface="Alexandria"/>
              <a:buNone/>
              <a:defRPr sz="5200" b="0" i="0" u="none" strike="noStrike" cap="none">
                <a:solidFill>
                  <a:schemeClr val="lt1"/>
                </a:solidFill>
                <a:latin typeface="Alexandria"/>
                <a:ea typeface="Alexandria"/>
                <a:cs typeface="Alexandria"/>
                <a:sym typeface="Alexandria"/>
              </a:defRPr>
            </a:lvl5pPr>
            <a:lvl6pPr marR="0" lvl="5" algn="ctr" rtl="0">
              <a:lnSpc>
                <a:spcPct val="100000"/>
              </a:lnSpc>
              <a:spcBef>
                <a:spcPts val="0"/>
              </a:spcBef>
              <a:spcAft>
                <a:spcPts val="0"/>
              </a:spcAft>
              <a:buClr>
                <a:schemeClr val="lt1"/>
              </a:buClr>
              <a:buSzPts val="5200"/>
              <a:buFont typeface="Alexandria"/>
              <a:buNone/>
              <a:defRPr sz="5200" b="0" i="0" u="none" strike="noStrike" cap="none">
                <a:solidFill>
                  <a:schemeClr val="lt1"/>
                </a:solidFill>
                <a:latin typeface="Alexandria"/>
                <a:ea typeface="Alexandria"/>
                <a:cs typeface="Alexandria"/>
                <a:sym typeface="Alexandria"/>
              </a:defRPr>
            </a:lvl6pPr>
            <a:lvl7pPr marR="0" lvl="6" algn="ctr" rtl="0">
              <a:lnSpc>
                <a:spcPct val="100000"/>
              </a:lnSpc>
              <a:spcBef>
                <a:spcPts val="0"/>
              </a:spcBef>
              <a:spcAft>
                <a:spcPts val="0"/>
              </a:spcAft>
              <a:buClr>
                <a:schemeClr val="lt1"/>
              </a:buClr>
              <a:buSzPts val="5200"/>
              <a:buFont typeface="Alexandria"/>
              <a:buNone/>
              <a:defRPr sz="5200" b="0" i="0" u="none" strike="noStrike" cap="none">
                <a:solidFill>
                  <a:schemeClr val="lt1"/>
                </a:solidFill>
                <a:latin typeface="Alexandria"/>
                <a:ea typeface="Alexandria"/>
                <a:cs typeface="Alexandria"/>
                <a:sym typeface="Alexandria"/>
              </a:defRPr>
            </a:lvl7pPr>
            <a:lvl8pPr marR="0" lvl="7" algn="ctr" rtl="0">
              <a:lnSpc>
                <a:spcPct val="100000"/>
              </a:lnSpc>
              <a:spcBef>
                <a:spcPts val="0"/>
              </a:spcBef>
              <a:spcAft>
                <a:spcPts val="0"/>
              </a:spcAft>
              <a:buClr>
                <a:schemeClr val="lt1"/>
              </a:buClr>
              <a:buSzPts val="5200"/>
              <a:buFont typeface="Alexandria"/>
              <a:buNone/>
              <a:defRPr sz="5200" b="0" i="0" u="none" strike="noStrike" cap="none">
                <a:solidFill>
                  <a:schemeClr val="lt1"/>
                </a:solidFill>
                <a:latin typeface="Alexandria"/>
                <a:ea typeface="Alexandria"/>
                <a:cs typeface="Alexandria"/>
                <a:sym typeface="Alexandria"/>
              </a:defRPr>
            </a:lvl8pPr>
            <a:lvl9pPr marR="0" lvl="8" algn="ctr" rtl="0">
              <a:lnSpc>
                <a:spcPct val="100000"/>
              </a:lnSpc>
              <a:spcBef>
                <a:spcPts val="0"/>
              </a:spcBef>
              <a:spcAft>
                <a:spcPts val="0"/>
              </a:spcAft>
              <a:buClr>
                <a:schemeClr val="lt1"/>
              </a:buClr>
              <a:buSzPts val="5200"/>
              <a:buFont typeface="Alexandria"/>
              <a:buNone/>
              <a:defRPr sz="5200" b="0" i="0" u="none" strike="noStrike" cap="none">
                <a:solidFill>
                  <a:schemeClr val="lt1"/>
                </a:solidFill>
                <a:latin typeface="Alexandria"/>
                <a:ea typeface="Alexandria"/>
                <a:cs typeface="Alexandria"/>
                <a:sym typeface="Alexandria"/>
              </a:defRPr>
            </a:lvl9pPr>
          </a:lstStyle>
          <a:p>
            <a:r>
              <a:rPr lang="en-US" sz="8800"/>
              <a:t>Thanks!</a:t>
            </a:r>
          </a:p>
        </p:txBody>
      </p:sp>
      <p:cxnSp>
        <p:nvCxnSpPr>
          <p:cNvPr id="25" name="Google Shape;1278;p71">
            <a:extLst>
              <a:ext uri="{FF2B5EF4-FFF2-40B4-BE49-F238E27FC236}">
                <a16:creationId xmlns:a16="http://schemas.microsoft.com/office/drawing/2014/main" id="{B51F8B95-8EB4-67F4-B140-D77B2A0D9325}"/>
              </a:ext>
            </a:extLst>
          </p:cNvPr>
          <p:cNvCxnSpPr/>
          <p:nvPr/>
        </p:nvCxnSpPr>
        <p:spPr>
          <a:xfrm>
            <a:off x="245850" y="3662025"/>
            <a:ext cx="8665500" cy="0"/>
          </a:xfrm>
          <a:prstGeom prst="straightConnector1">
            <a:avLst/>
          </a:prstGeom>
          <a:noFill/>
          <a:ln w="9525" cap="flat" cmpd="sng">
            <a:solidFill>
              <a:schemeClr val="dk1"/>
            </a:solidFill>
            <a:prstDash val="solid"/>
            <a:round/>
            <a:headEnd type="none" w="med" len="med"/>
            <a:tailEnd type="none" w="med" len="med"/>
          </a:ln>
        </p:spPr>
      </p:cxnSp>
      <p:sp>
        <p:nvSpPr>
          <p:cNvPr id="26" name="Google Shape;598;p37">
            <a:extLst>
              <a:ext uri="{FF2B5EF4-FFF2-40B4-BE49-F238E27FC236}">
                <a16:creationId xmlns:a16="http://schemas.microsoft.com/office/drawing/2014/main" id="{B4457014-5BE3-40A8-B4EB-E8159C58B887}"/>
              </a:ext>
            </a:extLst>
          </p:cNvPr>
          <p:cNvSpPr txBox="1"/>
          <p:nvPr/>
        </p:nvSpPr>
        <p:spPr>
          <a:xfrm>
            <a:off x="713225" y="279100"/>
            <a:ext cx="1820700" cy="2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000">
                <a:solidFill>
                  <a:schemeClr val="dk1"/>
                </a:solidFill>
                <a:latin typeface="Noto Sans"/>
                <a:ea typeface="Noto Sans"/>
                <a:cs typeface="Noto Sans"/>
                <a:sym typeface="Noto Sans"/>
              </a:rPr>
              <a:t>NHÓM 17</a:t>
            </a:r>
            <a:endParaRPr sz="1000">
              <a:solidFill>
                <a:schemeClr val="dk1"/>
              </a:solidFill>
              <a:latin typeface="Noto Sans"/>
              <a:ea typeface="Noto Sans"/>
              <a:cs typeface="Noto Sans"/>
              <a:sym typeface="Noto Sans"/>
            </a:endParaRPr>
          </a:p>
        </p:txBody>
      </p:sp>
      <p:sp>
        <p:nvSpPr>
          <p:cNvPr id="27" name="Google Shape;599;p37">
            <a:extLst>
              <a:ext uri="{FF2B5EF4-FFF2-40B4-BE49-F238E27FC236}">
                <a16:creationId xmlns:a16="http://schemas.microsoft.com/office/drawing/2014/main" id="{F238483F-1760-8010-FC59-CF1415F0F2F3}"/>
              </a:ext>
            </a:extLst>
          </p:cNvPr>
          <p:cNvSpPr txBox="1"/>
          <p:nvPr/>
        </p:nvSpPr>
        <p:spPr>
          <a:xfrm>
            <a:off x="6637500" y="279100"/>
            <a:ext cx="1820700" cy="23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dk1"/>
                </a:solidFill>
                <a:latin typeface="Noto Sans"/>
                <a:ea typeface="Noto Sans"/>
                <a:cs typeface="Noto Sans"/>
                <a:sym typeface="Noto Sans"/>
              </a:rPr>
              <a:t> </a:t>
            </a:r>
            <a:r>
              <a:rPr lang="vi-VN" sz="1000">
                <a:solidFill>
                  <a:schemeClr val="dk1"/>
                </a:solidFill>
                <a:latin typeface="Noto Sans"/>
                <a:ea typeface="Noto Sans"/>
                <a:cs typeface="Noto Sans"/>
                <a:sym typeface="Noto Sans"/>
              </a:rPr>
              <a:t>PHÁT TRIỂN ỨNG DỤNG</a:t>
            </a:r>
            <a:endParaRPr sz="1000">
              <a:solidFill>
                <a:schemeClr val="dk1"/>
              </a:solidFill>
              <a:latin typeface="Noto Sans"/>
              <a:ea typeface="Noto Sans"/>
              <a:cs typeface="Noto Sans"/>
              <a:sym typeface="Noto Sans"/>
            </a:endParaRPr>
          </a:p>
        </p:txBody>
      </p:sp>
    </p:spTree>
    <p:extLst>
      <p:ext uri="{BB962C8B-B14F-4D97-AF65-F5344CB8AC3E}">
        <p14:creationId xmlns:p14="http://schemas.microsoft.com/office/powerpoint/2010/main" val="422184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9"/>
          <p:cNvSpPr txBox="1">
            <a:spLocks noGrp="1"/>
          </p:cNvSpPr>
          <p:nvPr>
            <p:ph type="title"/>
          </p:nvPr>
        </p:nvSpPr>
        <p:spPr>
          <a:xfrm>
            <a:off x="707160" y="445025"/>
            <a:ext cx="7744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NỘI DUNG CHÍNH</a:t>
            </a:r>
            <a:endParaRPr/>
          </a:p>
        </p:txBody>
      </p:sp>
      <p:sp>
        <p:nvSpPr>
          <p:cNvPr id="617" name="Google Shape;617;p39"/>
          <p:cNvSpPr txBox="1">
            <a:spLocks noGrp="1"/>
          </p:cNvSpPr>
          <p:nvPr>
            <p:ph type="title" idx="2"/>
          </p:nvPr>
        </p:nvSpPr>
        <p:spPr>
          <a:xfrm>
            <a:off x="1497635" y="1599326"/>
            <a:ext cx="734700" cy="61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618" name="Google Shape;618;p39"/>
          <p:cNvSpPr txBox="1">
            <a:spLocks noGrp="1"/>
          </p:cNvSpPr>
          <p:nvPr>
            <p:ph type="title" idx="3"/>
          </p:nvPr>
        </p:nvSpPr>
        <p:spPr>
          <a:xfrm>
            <a:off x="1497635" y="3348352"/>
            <a:ext cx="734700" cy="61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04</a:t>
            </a:r>
            <a:endParaRPr/>
          </a:p>
        </p:txBody>
      </p:sp>
      <p:sp>
        <p:nvSpPr>
          <p:cNvPr id="619" name="Google Shape;619;p39"/>
          <p:cNvSpPr txBox="1">
            <a:spLocks noGrp="1"/>
          </p:cNvSpPr>
          <p:nvPr>
            <p:ph type="title" idx="4"/>
          </p:nvPr>
        </p:nvSpPr>
        <p:spPr>
          <a:xfrm>
            <a:off x="4336531" y="1599326"/>
            <a:ext cx="734700" cy="61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620" name="Google Shape;620;p39"/>
          <p:cNvSpPr txBox="1">
            <a:spLocks noGrp="1"/>
          </p:cNvSpPr>
          <p:nvPr>
            <p:ph type="title" idx="5"/>
          </p:nvPr>
        </p:nvSpPr>
        <p:spPr>
          <a:xfrm>
            <a:off x="4336531" y="3348352"/>
            <a:ext cx="734700" cy="61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05</a:t>
            </a:r>
            <a:endParaRPr/>
          </a:p>
        </p:txBody>
      </p:sp>
      <p:sp>
        <p:nvSpPr>
          <p:cNvPr id="621" name="Google Shape;621;p39"/>
          <p:cNvSpPr txBox="1">
            <a:spLocks noGrp="1"/>
          </p:cNvSpPr>
          <p:nvPr>
            <p:ph type="subTitle" idx="1"/>
          </p:nvPr>
        </p:nvSpPr>
        <p:spPr>
          <a:xfrm>
            <a:off x="707160" y="2237261"/>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Tổng quan</a:t>
            </a:r>
            <a:endParaRPr/>
          </a:p>
        </p:txBody>
      </p:sp>
      <p:sp>
        <p:nvSpPr>
          <p:cNvPr id="622" name="Google Shape;622;p39"/>
          <p:cNvSpPr txBox="1">
            <a:spLocks noGrp="1"/>
          </p:cNvSpPr>
          <p:nvPr>
            <p:ph type="subTitle" idx="6"/>
          </p:nvPr>
        </p:nvSpPr>
        <p:spPr>
          <a:xfrm>
            <a:off x="3546056" y="2237260"/>
            <a:ext cx="2305500" cy="7611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Phân tích và thiết kế</a:t>
            </a:r>
          </a:p>
        </p:txBody>
      </p:sp>
      <p:sp>
        <p:nvSpPr>
          <p:cNvPr id="623" name="Google Shape;623;p39"/>
          <p:cNvSpPr txBox="1">
            <a:spLocks noGrp="1"/>
          </p:cNvSpPr>
          <p:nvPr>
            <p:ph type="subTitle" idx="7"/>
          </p:nvPr>
        </p:nvSpPr>
        <p:spPr>
          <a:xfrm>
            <a:off x="707160" y="3986399"/>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Kiểm thử</a:t>
            </a:r>
            <a:endParaRPr/>
          </a:p>
        </p:txBody>
      </p:sp>
      <p:sp>
        <p:nvSpPr>
          <p:cNvPr id="624" name="Google Shape;624;p39"/>
          <p:cNvSpPr txBox="1">
            <a:spLocks noGrp="1"/>
          </p:cNvSpPr>
          <p:nvPr>
            <p:ph type="subTitle" idx="8"/>
          </p:nvPr>
        </p:nvSpPr>
        <p:spPr>
          <a:xfrm>
            <a:off x="3546056" y="3986399"/>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Kết luận</a:t>
            </a:r>
            <a:endParaRPr/>
          </a:p>
        </p:txBody>
      </p:sp>
      <p:sp>
        <p:nvSpPr>
          <p:cNvPr id="2" name="Google Shape;619;p39">
            <a:extLst>
              <a:ext uri="{FF2B5EF4-FFF2-40B4-BE49-F238E27FC236}">
                <a16:creationId xmlns:a16="http://schemas.microsoft.com/office/drawing/2014/main" id="{807C2A81-3893-CA98-490D-EFFBA6CDFCD7}"/>
              </a:ext>
            </a:extLst>
          </p:cNvPr>
          <p:cNvSpPr txBox="1">
            <a:spLocks/>
          </p:cNvSpPr>
          <p:nvPr/>
        </p:nvSpPr>
        <p:spPr>
          <a:xfrm>
            <a:off x="7175427" y="1599326"/>
            <a:ext cx="734700" cy="61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exandria"/>
              <a:buNone/>
              <a:defRPr sz="3000" b="1" i="0" u="none" strike="noStrike" cap="none">
                <a:solidFill>
                  <a:schemeClr val="dk1"/>
                </a:solidFill>
                <a:latin typeface="Alexandria"/>
                <a:ea typeface="Alexandria"/>
                <a:cs typeface="Alexandria"/>
                <a:sym typeface="Alexandria"/>
              </a:defRPr>
            </a:lvl1pPr>
            <a:lvl2pPr marR="0" lvl="1"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2pPr>
            <a:lvl3pPr marR="0" lvl="2"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3pPr>
            <a:lvl4pPr marR="0" lvl="3"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4pPr>
            <a:lvl5pPr marR="0" lvl="4"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5pPr>
            <a:lvl6pPr marR="0" lvl="5"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6pPr>
            <a:lvl7pPr marR="0" lvl="6"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7pPr>
            <a:lvl8pPr marR="0" lvl="7"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8pPr>
            <a:lvl9pPr marR="0" lvl="8"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9pPr>
          </a:lstStyle>
          <a:p>
            <a:r>
              <a:rPr lang="vi-VN"/>
              <a:t>03</a:t>
            </a:r>
            <a:endParaRPr lang="en"/>
          </a:p>
        </p:txBody>
      </p:sp>
      <p:sp>
        <p:nvSpPr>
          <p:cNvPr id="3" name="Google Shape;620;p39">
            <a:extLst>
              <a:ext uri="{FF2B5EF4-FFF2-40B4-BE49-F238E27FC236}">
                <a16:creationId xmlns:a16="http://schemas.microsoft.com/office/drawing/2014/main" id="{15EFFE73-E3CB-C838-9927-959A14DF6B5C}"/>
              </a:ext>
            </a:extLst>
          </p:cNvPr>
          <p:cNvSpPr txBox="1">
            <a:spLocks/>
          </p:cNvSpPr>
          <p:nvPr/>
        </p:nvSpPr>
        <p:spPr>
          <a:xfrm>
            <a:off x="7175427" y="3348352"/>
            <a:ext cx="734700" cy="61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exandria"/>
              <a:buNone/>
              <a:defRPr sz="3000" b="1" i="0" u="none" strike="noStrike" cap="none">
                <a:solidFill>
                  <a:schemeClr val="dk1"/>
                </a:solidFill>
                <a:latin typeface="Alexandria"/>
                <a:ea typeface="Alexandria"/>
                <a:cs typeface="Alexandria"/>
                <a:sym typeface="Alexandria"/>
              </a:defRPr>
            </a:lvl1pPr>
            <a:lvl2pPr marR="0" lvl="1"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2pPr>
            <a:lvl3pPr marR="0" lvl="2"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3pPr>
            <a:lvl4pPr marR="0" lvl="3"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4pPr>
            <a:lvl5pPr marR="0" lvl="4"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5pPr>
            <a:lvl6pPr marR="0" lvl="5"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6pPr>
            <a:lvl7pPr marR="0" lvl="6"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7pPr>
            <a:lvl8pPr marR="0" lvl="7"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8pPr>
            <a:lvl9pPr marR="0" lvl="8" algn="l" rtl="0">
              <a:lnSpc>
                <a:spcPct val="100000"/>
              </a:lnSpc>
              <a:spcBef>
                <a:spcPts val="0"/>
              </a:spcBef>
              <a:spcAft>
                <a:spcPts val="0"/>
              </a:spcAft>
              <a:buClr>
                <a:schemeClr val="dk1"/>
              </a:buClr>
              <a:buSzPts val="3000"/>
              <a:buFont typeface="Alexandria"/>
              <a:buNone/>
              <a:defRPr sz="3000" b="0" i="0" u="none" strike="noStrike" cap="none">
                <a:solidFill>
                  <a:schemeClr val="dk1"/>
                </a:solidFill>
                <a:latin typeface="Alexandria"/>
                <a:ea typeface="Alexandria"/>
                <a:cs typeface="Alexandria"/>
                <a:sym typeface="Alexandria"/>
              </a:defRPr>
            </a:lvl9pPr>
          </a:lstStyle>
          <a:p>
            <a:r>
              <a:rPr lang="vi-VN"/>
              <a:t>06</a:t>
            </a:r>
            <a:endParaRPr lang="en"/>
          </a:p>
        </p:txBody>
      </p:sp>
      <p:sp>
        <p:nvSpPr>
          <p:cNvPr id="4" name="Google Shape;622;p39">
            <a:extLst>
              <a:ext uri="{FF2B5EF4-FFF2-40B4-BE49-F238E27FC236}">
                <a16:creationId xmlns:a16="http://schemas.microsoft.com/office/drawing/2014/main" id="{CA5A9593-D197-B10F-2CF2-A09102BC66E3}"/>
              </a:ext>
            </a:extLst>
          </p:cNvPr>
          <p:cNvSpPr txBox="1">
            <a:spLocks/>
          </p:cNvSpPr>
          <p:nvPr/>
        </p:nvSpPr>
        <p:spPr>
          <a:xfrm>
            <a:off x="6384952" y="2237261"/>
            <a:ext cx="23055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lexandria"/>
                <a:ea typeface="Alexandria"/>
                <a:cs typeface="Alexandria"/>
                <a:sym typeface="Alexandria"/>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vi-VN"/>
              <a:t>Hiện thực</a:t>
            </a:r>
            <a:endParaRPr lang="en-US"/>
          </a:p>
        </p:txBody>
      </p:sp>
      <p:sp>
        <p:nvSpPr>
          <p:cNvPr id="5" name="Google Shape;624;p39">
            <a:extLst>
              <a:ext uri="{FF2B5EF4-FFF2-40B4-BE49-F238E27FC236}">
                <a16:creationId xmlns:a16="http://schemas.microsoft.com/office/drawing/2014/main" id="{363DAB1D-88E5-C16D-3F92-5EA4C0FB3861}"/>
              </a:ext>
            </a:extLst>
          </p:cNvPr>
          <p:cNvSpPr txBox="1">
            <a:spLocks/>
          </p:cNvSpPr>
          <p:nvPr/>
        </p:nvSpPr>
        <p:spPr>
          <a:xfrm>
            <a:off x="6384952" y="3986399"/>
            <a:ext cx="23055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lexandria"/>
                <a:ea typeface="Alexandria"/>
                <a:cs typeface="Alexandria"/>
                <a:sym typeface="Alexandria"/>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vi-VN"/>
              <a:t>Khởi nghiệp</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1"/>
          <p:cNvSpPr txBox="1"/>
          <p:nvPr/>
        </p:nvSpPr>
        <p:spPr>
          <a:xfrm>
            <a:off x="713225" y="279100"/>
            <a:ext cx="1820700" cy="2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Noto Sans"/>
                <a:ea typeface="Noto Sans"/>
                <a:cs typeface="Noto Sans"/>
                <a:sym typeface="Noto Sans"/>
              </a:rPr>
              <a:t>Job Application</a:t>
            </a:r>
            <a:endParaRPr sz="1000">
              <a:solidFill>
                <a:schemeClr val="dk1"/>
              </a:solidFill>
              <a:latin typeface="Noto Sans"/>
              <a:ea typeface="Noto Sans"/>
              <a:cs typeface="Noto Sans"/>
              <a:sym typeface="Noto Sans"/>
            </a:endParaRPr>
          </a:p>
        </p:txBody>
      </p:sp>
      <p:sp>
        <p:nvSpPr>
          <p:cNvPr id="639" name="Google Shape;639;p41"/>
          <p:cNvSpPr txBox="1"/>
          <p:nvPr/>
        </p:nvSpPr>
        <p:spPr>
          <a:xfrm>
            <a:off x="6637500" y="279100"/>
            <a:ext cx="1820700" cy="23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dk1"/>
                </a:solidFill>
                <a:latin typeface="Noto Sans"/>
                <a:ea typeface="Noto Sans"/>
                <a:cs typeface="Noto Sans"/>
                <a:sym typeface="Noto Sans"/>
              </a:rPr>
              <a:t> 20xx</a:t>
            </a:r>
            <a:endParaRPr sz="1000">
              <a:solidFill>
                <a:schemeClr val="dk1"/>
              </a:solidFill>
              <a:latin typeface="Noto Sans"/>
              <a:ea typeface="Noto Sans"/>
              <a:cs typeface="Noto Sans"/>
              <a:sym typeface="Noto Sans"/>
            </a:endParaRPr>
          </a:p>
        </p:txBody>
      </p:sp>
      <p:sp>
        <p:nvSpPr>
          <p:cNvPr id="640" name="Google Shape;640;p41"/>
          <p:cNvSpPr txBox="1">
            <a:spLocks noGrp="1"/>
          </p:cNvSpPr>
          <p:nvPr>
            <p:ph type="title"/>
          </p:nvPr>
        </p:nvSpPr>
        <p:spPr>
          <a:xfrm>
            <a:off x="2467058" y="2395513"/>
            <a:ext cx="4209883" cy="15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TỔNG QUAN</a:t>
            </a:r>
            <a:endParaRPr/>
          </a:p>
        </p:txBody>
      </p:sp>
      <p:sp>
        <p:nvSpPr>
          <p:cNvPr id="641" name="Google Shape;641;p41"/>
          <p:cNvSpPr txBox="1">
            <a:spLocks noGrp="1"/>
          </p:cNvSpPr>
          <p:nvPr>
            <p:ph type="title" idx="2"/>
          </p:nvPr>
        </p:nvSpPr>
        <p:spPr>
          <a:xfrm>
            <a:off x="3745975" y="1199713"/>
            <a:ext cx="1652100" cy="119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1. Khảo sát yêu cầu:</a:t>
            </a:r>
          </a:p>
        </p:txBody>
      </p:sp>
      <p:sp>
        <p:nvSpPr>
          <p:cNvPr id="647" name="Google Shape;647;p42"/>
          <p:cNvSpPr txBox="1">
            <a:spLocks noGrp="1"/>
          </p:cNvSpPr>
          <p:nvPr>
            <p:ph type="subTitle" idx="1"/>
          </p:nvPr>
        </p:nvSpPr>
        <p:spPr>
          <a:xfrm>
            <a:off x="5400292" y="1805087"/>
            <a:ext cx="3475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a:t>Xây dựng chương trình quản lý karaoke</a:t>
            </a:r>
            <a:endParaRPr sz="2400"/>
          </a:p>
        </p:txBody>
      </p:sp>
      <p:sp>
        <p:nvSpPr>
          <p:cNvPr id="648" name="Google Shape;648;p42"/>
          <p:cNvSpPr txBox="1">
            <a:spLocks noGrp="1"/>
          </p:cNvSpPr>
          <p:nvPr>
            <p:ph type="subTitle" idx="2"/>
          </p:nvPr>
        </p:nvSpPr>
        <p:spPr>
          <a:xfrm>
            <a:off x="267908" y="1424116"/>
            <a:ext cx="3475800" cy="2572359"/>
          </a:xfrm>
          <a:prstGeom prst="rect">
            <a:avLst/>
          </a:prstGeom>
        </p:spPr>
        <p:txBody>
          <a:bodyPr spcFirstLastPara="1" wrap="square" lIns="91425" tIns="91425" rIns="91425" bIns="91425" anchor="t" anchorCtr="0">
            <a:noAutofit/>
          </a:bodyPr>
          <a:lstStyle/>
          <a:p>
            <a:pPr marL="685800" lvl="1" indent="-228600" algn="l">
              <a:buFont typeface="+mj-lt"/>
              <a:buAutoNum type="alphaLcParenR"/>
            </a:pPr>
            <a:r>
              <a:rPr lang="vi-VN" sz="1400"/>
              <a:t>Các bất tiện theo cách truyền thống:</a:t>
            </a:r>
          </a:p>
          <a:p>
            <a:pPr marL="1085850" lvl="2" indent="-171450" algn="l">
              <a:buFont typeface="Arial" panose="020B0604020202020204" pitchFamily="34" charset="0"/>
              <a:buChar char="•"/>
            </a:pPr>
            <a:r>
              <a:rPr lang="en-US" sz="1400"/>
              <a:t>Khó quản lý </a:t>
            </a:r>
          </a:p>
          <a:p>
            <a:pPr marL="1085850" lvl="2" indent="-171450" algn="l">
              <a:buFont typeface="Arial" panose="020B0604020202020204" pitchFamily="34" charset="0"/>
              <a:buChar char="•"/>
            </a:pPr>
            <a:r>
              <a:rPr lang="en-US" sz="1400"/>
              <a:t>Mất thời gian</a:t>
            </a:r>
          </a:p>
          <a:p>
            <a:pPr marL="1085850" lvl="2" indent="-171450" algn="l">
              <a:buFont typeface="Arial" panose="020B0604020202020204" pitchFamily="34" charset="0"/>
              <a:buChar char="•"/>
            </a:pPr>
            <a:r>
              <a:rPr lang="en-US" sz="1400"/>
              <a:t>Dễ dẫn đến nhiều sai sót</a:t>
            </a:r>
          </a:p>
          <a:p>
            <a:pPr marL="1085850" lvl="2" indent="-171450" algn="l">
              <a:buFont typeface="Arial" panose="020B0604020202020204" pitchFamily="34" charset="0"/>
              <a:buChar char="•"/>
            </a:pPr>
            <a:r>
              <a:rPr lang="en-US" sz="1400"/>
              <a:t>Hiệu quả công việc không </a:t>
            </a:r>
            <a:r>
              <a:rPr lang="vi-VN" sz="1400"/>
              <a:t>cao</a:t>
            </a:r>
          </a:p>
          <a:p>
            <a:pPr marL="685800" lvl="1" indent="-228600" algn="l">
              <a:buFont typeface="+mj-lt"/>
              <a:buAutoNum type="alphaLcParenR"/>
            </a:pPr>
            <a:r>
              <a:rPr lang="vi-VN" sz="1400"/>
              <a:t>Nhu cầu thị trường:</a:t>
            </a:r>
          </a:p>
          <a:p>
            <a:pPr marL="1085850" lvl="2" indent="-171450" algn="l">
              <a:buFont typeface="Arial" panose="020B0604020202020204" pitchFamily="34" charset="0"/>
              <a:buChar char="•"/>
            </a:pPr>
            <a:r>
              <a:rPr lang="vi-VN" sz="1400"/>
              <a:t>Giao diện hiện đại</a:t>
            </a:r>
          </a:p>
          <a:p>
            <a:pPr marL="1085850" lvl="2" indent="-171450" algn="l">
              <a:buFont typeface="Arial" panose="020B0604020202020204" pitchFamily="34" charset="0"/>
              <a:buChar char="•"/>
            </a:pPr>
            <a:r>
              <a:rPr lang="vi-VN" sz="1400"/>
              <a:t>Thao tác đơn giản</a:t>
            </a:r>
          </a:p>
          <a:p>
            <a:pPr marL="1085850" lvl="2" indent="-171450" algn="l">
              <a:buFont typeface="Arial" panose="020B0604020202020204" pitchFamily="34" charset="0"/>
              <a:buChar char="•"/>
            </a:pPr>
            <a:r>
              <a:rPr lang="vi-VN" sz="1400"/>
              <a:t>Xử lý nhanh chóng</a:t>
            </a:r>
          </a:p>
          <a:p>
            <a:pPr marL="1085850" lvl="2" indent="-171450" algn="l">
              <a:buFont typeface="Arial" panose="020B0604020202020204" pitchFamily="34" charset="0"/>
              <a:buChar char="•"/>
            </a:pPr>
            <a:r>
              <a:rPr lang="vi-VN" sz="1400"/>
              <a:t>Tránh được sai sót</a:t>
            </a:r>
          </a:p>
        </p:txBody>
      </p:sp>
      <p:sp>
        <p:nvSpPr>
          <p:cNvPr id="2" name="Arrow: Right 1">
            <a:extLst>
              <a:ext uri="{FF2B5EF4-FFF2-40B4-BE49-F238E27FC236}">
                <a16:creationId xmlns:a16="http://schemas.microsoft.com/office/drawing/2014/main" id="{D81681C9-63DF-7EAF-5EC6-20445E907C30}"/>
              </a:ext>
            </a:extLst>
          </p:cNvPr>
          <p:cNvSpPr/>
          <p:nvPr/>
        </p:nvSpPr>
        <p:spPr>
          <a:xfrm>
            <a:off x="3873836" y="2045278"/>
            <a:ext cx="1327055" cy="665018"/>
          </a:xfrm>
          <a:prstGeom prst="rightArrow">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2. Mục đích:</a:t>
            </a:r>
          </a:p>
        </p:txBody>
      </p:sp>
      <p:sp>
        <p:nvSpPr>
          <p:cNvPr id="648" name="Google Shape;648;p42"/>
          <p:cNvSpPr txBox="1">
            <a:spLocks noGrp="1"/>
          </p:cNvSpPr>
          <p:nvPr>
            <p:ph type="subTitle" idx="2"/>
          </p:nvPr>
        </p:nvSpPr>
        <p:spPr>
          <a:xfrm>
            <a:off x="344109" y="1507804"/>
            <a:ext cx="3895381" cy="2572359"/>
          </a:xfrm>
          <a:prstGeom prst="rect">
            <a:avLst/>
          </a:prstGeom>
        </p:spPr>
        <p:txBody>
          <a:bodyPr spcFirstLastPara="1" wrap="square" lIns="91425" tIns="91425" rIns="91425" bIns="91425" anchor="t" anchorCtr="0">
            <a:noAutofit/>
          </a:bodyPr>
          <a:lstStyle/>
          <a:p>
            <a:pPr indent="-317500">
              <a:spcBef>
                <a:spcPts val="1000"/>
              </a:spcBef>
              <a:buSzPts val="1400"/>
              <a:buFont typeface="Noto Sans Medium"/>
              <a:buChar char="◇"/>
            </a:pPr>
            <a:r>
              <a:rPr lang="vi-VN"/>
              <a:t>Cung cấp giải pháp quản lý quán karaoke toàn diện, giúp doanh nghiệp tối ưu hóa hiệu suất và cung cấp trải nghiệm tốt nhất cho người dùng.</a:t>
            </a:r>
          </a:p>
          <a:p>
            <a:pPr indent="-317500" algn="l">
              <a:spcBef>
                <a:spcPts val="1000"/>
              </a:spcBef>
              <a:buSzPts val="1400"/>
              <a:buFont typeface="Noto Sans Medium"/>
              <a:buChar char="◇"/>
            </a:pPr>
            <a:r>
              <a:rPr lang="vi-VN"/>
              <a:t>Khách hàng sẽ được trải nghiệm một hệ thống quản lý đặt phòng với các thao tác dễ dàng sử dụng, giao diện hiện đại và bắt mắt, giúp người dùng tránh phạm sai sót khi sử dụng.</a:t>
            </a:r>
          </a:p>
        </p:txBody>
      </p:sp>
      <p:pic>
        <p:nvPicPr>
          <p:cNvPr id="6" name="Picture 5">
            <a:extLst>
              <a:ext uri="{FF2B5EF4-FFF2-40B4-BE49-F238E27FC236}">
                <a16:creationId xmlns:a16="http://schemas.microsoft.com/office/drawing/2014/main" id="{2E89F4B4-11F9-AE42-B6E3-D0D5B6F975BB}"/>
              </a:ext>
            </a:extLst>
          </p:cNvPr>
          <p:cNvPicPr>
            <a:picLocks noChangeAspect="1"/>
          </p:cNvPicPr>
          <p:nvPr/>
        </p:nvPicPr>
        <p:blipFill>
          <a:blip r:embed="rId3"/>
          <a:stretch>
            <a:fillRect/>
          </a:stretch>
        </p:blipFill>
        <p:spPr>
          <a:xfrm>
            <a:off x="4904512" y="1017725"/>
            <a:ext cx="3144982" cy="314498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2707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3. Phạm vi</a:t>
            </a:r>
            <a:endParaRPr/>
          </a:p>
        </p:txBody>
      </p:sp>
      <p:sp>
        <p:nvSpPr>
          <p:cNvPr id="665" name="Google Shape;665;p44"/>
          <p:cNvSpPr txBox="1">
            <a:spLocks noGrp="1"/>
          </p:cNvSpPr>
          <p:nvPr>
            <p:ph type="subTitle" idx="1"/>
          </p:nvPr>
        </p:nvSpPr>
        <p:spPr>
          <a:xfrm>
            <a:off x="4867684" y="2251774"/>
            <a:ext cx="3356100" cy="1914233"/>
          </a:xfrm>
          <a:prstGeom prst="rect">
            <a:avLst/>
          </a:prstGeom>
        </p:spPr>
        <p:txBody>
          <a:bodyPr spcFirstLastPara="1" wrap="square" lIns="91425" tIns="91425" rIns="91425" bIns="91425" anchor="t" anchorCtr="0">
            <a:noAutofit/>
          </a:bodyPr>
          <a:lstStyle/>
          <a:p>
            <a:pPr indent="-317500" algn="l">
              <a:spcBef>
                <a:spcPts val="1000"/>
              </a:spcBef>
              <a:buSzPts val="1400"/>
              <a:buFont typeface="Noto Sans Medium"/>
              <a:buChar char="◇"/>
            </a:pPr>
            <a:r>
              <a:rPr lang="vi-VN"/>
              <a:t>Nhân viên thu ngân có thể tạo và quản lý hóa đơn thanh toán cho khách hàng.</a:t>
            </a:r>
          </a:p>
          <a:p>
            <a:pPr indent="-317500" algn="l">
              <a:spcBef>
                <a:spcPts val="1000"/>
              </a:spcBef>
              <a:buSzPts val="1400"/>
              <a:buFont typeface="Noto Sans Medium"/>
              <a:buChar char="◇"/>
            </a:pPr>
            <a:r>
              <a:rPr lang="vi-VN"/>
              <a:t>Quản lý</a:t>
            </a:r>
            <a:r>
              <a:rPr lang="en-US"/>
              <a:t> các dịch vụ sử </a:t>
            </a:r>
            <a:r>
              <a:rPr lang="vi-VN"/>
              <a:t>dụng của các phòng.</a:t>
            </a:r>
          </a:p>
          <a:p>
            <a:pPr indent="-317500" algn="l">
              <a:spcBef>
                <a:spcPts val="1000"/>
              </a:spcBef>
              <a:buSzPts val="1400"/>
              <a:buFont typeface="Noto Sans Medium"/>
              <a:buChar char="◇"/>
            </a:pPr>
            <a:r>
              <a:rPr lang="vi-VN"/>
              <a:t>Tra cứu thông tin khách hàng và lịch sử thanh toán.</a:t>
            </a:r>
          </a:p>
          <a:p>
            <a:pPr indent="-317500" algn="l">
              <a:spcBef>
                <a:spcPts val="1000"/>
              </a:spcBef>
              <a:buSzPts val="1400"/>
              <a:buFont typeface="Noto Sans Medium"/>
              <a:buChar char="◇"/>
            </a:pPr>
            <a:endParaRPr lang="vi-VN"/>
          </a:p>
          <a:p>
            <a:pPr marL="0" lvl="0" indent="0" algn="ctr" rtl="0">
              <a:spcBef>
                <a:spcPts val="0"/>
              </a:spcBef>
              <a:spcAft>
                <a:spcPts val="0"/>
              </a:spcAft>
              <a:buNone/>
            </a:pPr>
            <a:endParaRPr lang="vi-VN"/>
          </a:p>
        </p:txBody>
      </p:sp>
      <p:sp>
        <p:nvSpPr>
          <p:cNvPr id="666" name="Google Shape;666;p44"/>
          <p:cNvSpPr txBox="1">
            <a:spLocks noGrp="1"/>
          </p:cNvSpPr>
          <p:nvPr>
            <p:ph type="subTitle" idx="2"/>
          </p:nvPr>
        </p:nvSpPr>
        <p:spPr>
          <a:xfrm>
            <a:off x="819892" y="2251774"/>
            <a:ext cx="3356100" cy="2050062"/>
          </a:xfrm>
          <a:prstGeom prst="rect">
            <a:avLst/>
          </a:prstGeom>
        </p:spPr>
        <p:txBody>
          <a:bodyPr spcFirstLastPara="1" wrap="square" lIns="91425" tIns="91425" rIns="91425" bIns="91425" anchor="t" anchorCtr="0">
            <a:noAutofit/>
          </a:bodyPr>
          <a:lstStyle/>
          <a:p>
            <a:pPr indent="-317500" algn="l">
              <a:spcBef>
                <a:spcPts val="1000"/>
              </a:spcBef>
              <a:buSzPts val="1400"/>
              <a:buFont typeface="Noto Sans Medium"/>
              <a:buChar char="◇"/>
            </a:pPr>
            <a:r>
              <a:rPr lang="vi-VN"/>
              <a:t>C</a:t>
            </a:r>
            <a:r>
              <a:rPr lang="en-US"/>
              <a:t>ó thể truy cập hệ thống để quản lý toàn bộ hoạt động của quán.</a:t>
            </a:r>
            <a:endParaRPr lang="vi-VN"/>
          </a:p>
          <a:p>
            <a:pPr indent="-317500" algn="l">
              <a:spcBef>
                <a:spcPts val="1000"/>
              </a:spcBef>
              <a:buSzPts val="1400"/>
              <a:buFont typeface="Noto Sans Medium"/>
              <a:buChar char="◇"/>
            </a:pPr>
            <a:r>
              <a:rPr lang="en-US"/>
              <a:t>Quản lý đặt phòng, kiểm soát tình trạng</a:t>
            </a:r>
            <a:r>
              <a:rPr lang="vi-VN"/>
              <a:t> phòng</a:t>
            </a:r>
            <a:r>
              <a:rPr lang="en-US"/>
              <a:t> sẵn có và thông tin chi tiết của khách hàng.</a:t>
            </a:r>
            <a:endParaRPr lang="vi-VN"/>
          </a:p>
          <a:p>
            <a:pPr indent="-317500" algn="l">
              <a:spcBef>
                <a:spcPts val="1000"/>
              </a:spcBef>
              <a:buSzPts val="1400"/>
              <a:buFont typeface="Noto Sans Medium"/>
              <a:buChar char="◇"/>
            </a:pPr>
            <a:r>
              <a:rPr lang="en-US"/>
              <a:t>Tạo báo cáo về doanh thu, chi phí, và hiệu suất kinh doanh.</a:t>
            </a:r>
            <a:endParaRPr lang="vi-VN"/>
          </a:p>
        </p:txBody>
      </p:sp>
      <p:sp>
        <p:nvSpPr>
          <p:cNvPr id="667" name="Google Shape;667;p44"/>
          <p:cNvSpPr txBox="1">
            <a:spLocks noGrp="1"/>
          </p:cNvSpPr>
          <p:nvPr>
            <p:ph type="subTitle" idx="3"/>
          </p:nvPr>
        </p:nvSpPr>
        <p:spPr>
          <a:xfrm>
            <a:off x="879775" y="1982420"/>
            <a:ext cx="3356100"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Quản lý</a:t>
            </a:r>
            <a:endParaRPr/>
          </a:p>
        </p:txBody>
      </p:sp>
      <p:sp>
        <p:nvSpPr>
          <p:cNvPr id="668" name="Google Shape;668;p44"/>
          <p:cNvSpPr txBox="1">
            <a:spLocks noGrp="1"/>
          </p:cNvSpPr>
          <p:nvPr>
            <p:ph type="subTitle" idx="4"/>
          </p:nvPr>
        </p:nvSpPr>
        <p:spPr>
          <a:xfrm>
            <a:off x="4867684" y="1982420"/>
            <a:ext cx="3356100"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Nhân viên thu ngân</a:t>
            </a:r>
            <a:endParaRPr/>
          </a:p>
        </p:txBody>
      </p:sp>
      <p:sp>
        <p:nvSpPr>
          <p:cNvPr id="669" name="Google Shape;669;p44"/>
          <p:cNvSpPr/>
          <p:nvPr/>
        </p:nvSpPr>
        <p:spPr>
          <a:xfrm rot="2701411">
            <a:off x="2284376" y="1165338"/>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rot="2701411">
            <a:off x="6287230" y="1165338"/>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44"/>
          <p:cNvGrpSpPr/>
          <p:nvPr/>
        </p:nvGrpSpPr>
        <p:grpSpPr>
          <a:xfrm>
            <a:off x="2367959" y="1249103"/>
            <a:ext cx="349784" cy="349434"/>
            <a:chOff x="2201806" y="1976585"/>
            <a:chExt cx="349784" cy="349434"/>
          </a:xfrm>
        </p:grpSpPr>
        <p:sp>
          <p:nvSpPr>
            <p:cNvPr id="672" name="Google Shape;672;p44"/>
            <p:cNvSpPr/>
            <p:nvPr/>
          </p:nvSpPr>
          <p:spPr>
            <a:xfrm>
              <a:off x="2231755" y="2073373"/>
              <a:ext cx="319835" cy="252647"/>
            </a:xfrm>
            <a:custGeom>
              <a:avLst/>
              <a:gdLst/>
              <a:ahLst/>
              <a:cxnLst/>
              <a:rect l="l" t="t" r="r" b="b"/>
              <a:pathLst>
                <a:path w="10049" h="7938" extrusionOk="0">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2201806" y="1976585"/>
              <a:ext cx="319484" cy="252424"/>
            </a:xfrm>
            <a:custGeom>
              <a:avLst/>
              <a:gdLst/>
              <a:ahLst/>
              <a:cxnLst/>
              <a:rect l="l" t="t" r="r" b="b"/>
              <a:pathLst>
                <a:path w="10038" h="7931" extrusionOk="0">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2331789" y="2068662"/>
              <a:ext cx="16709" cy="27340"/>
            </a:xfrm>
            <a:custGeom>
              <a:avLst/>
              <a:gdLst/>
              <a:ahLst/>
              <a:cxnLst/>
              <a:rect l="l" t="t" r="r" b="b"/>
              <a:pathLst>
                <a:path w="525" h="859" extrusionOk="0">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2243118" y="2021653"/>
              <a:ext cx="265664" cy="261908"/>
            </a:xfrm>
            <a:custGeom>
              <a:avLst/>
              <a:gdLst/>
              <a:ahLst/>
              <a:cxnLst/>
              <a:rect l="l" t="t" r="r" b="b"/>
              <a:pathLst>
                <a:path w="8347" h="8229" extrusionOk="0">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44"/>
          <p:cNvGrpSpPr/>
          <p:nvPr/>
        </p:nvGrpSpPr>
        <p:grpSpPr>
          <a:xfrm>
            <a:off x="6384478" y="1287069"/>
            <a:ext cx="322508" cy="273494"/>
            <a:chOff x="2661459" y="2015001"/>
            <a:chExt cx="322508" cy="273494"/>
          </a:xfrm>
        </p:grpSpPr>
        <p:sp>
          <p:nvSpPr>
            <p:cNvPr id="677" name="Google Shape;677;p44"/>
            <p:cNvSpPr/>
            <p:nvPr/>
          </p:nvSpPr>
          <p:spPr>
            <a:xfrm>
              <a:off x="2661459" y="2028878"/>
              <a:ext cx="322508" cy="259617"/>
            </a:xfrm>
            <a:custGeom>
              <a:avLst/>
              <a:gdLst/>
              <a:ahLst/>
              <a:cxnLst/>
              <a:rect l="l" t="t" r="r" b="b"/>
              <a:pathLst>
                <a:path w="10133" h="8157" extrusionOk="0">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2946442" y="2015001"/>
              <a:ext cx="37525" cy="26799"/>
            </a:xfrm>
            <a:custGeom>
              <a:avLst/>
              <a:gdLst/>
              <a:ahLst/>
              <a:cxnLst/>
              <a:rect l="l" t="t" r="r" b="b"/>
              <a:pathLst>
                <a:path w="1179" h="842" extrusionOk="0">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1"/>
          <p:cNvSpPr txBox="1"/>
          <p:nvPr/>
        </p:nvSpPr>
        <p:spPr>
          <a:xfrm>
            <a:off x="713225" y="279100"/>
            <a:ext cx="1820700" cy="2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Noto Sans"/>
                <a:ea typeface="Noto Sans"/>
                <a:cs typeface="Noto Sans"/>
                <a:sym typeface="Noto Sans"/>
              </a:rPr>
              <a:t>Job Application</a:t>
            </a:r>
            <a:endParaRPr sz="1000">
              <a:solidFill>
                <a:schemeClr val="dk1"/>
              </a:solidFill>
              <a:latin typeface="Noto Sans"/>
              <a:ea typeface="Noto Sans"/>
              <a:cs typeface="Noto Sans"/>
              <a:sym typeface="Noto Sans"/>
            </a:endParaRPr>
          </a:p>
        </p:txBody>
      </p:sp>
      <p:sp>
        <p:nvSpPr>
          <p:cNvPr id="639" name="Google Shape;639;p41"/>
          <p:cNvSpPr txBox="1"/>
          <p:nvPr/>
        </p:nvSpPr>
        <p:spPr>
          <a:xfrm>
            <a:off x="6637500" y="279100"/>
            <a:ext cx="1820700" cy="23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dk1"/>
                </a:solidFill>
                <a:latin typeface="Noto Sans"/>
                <a:ea typeface="Noto Sans"/>
                <a:cs typeface="Noto Sans"/>
                <a:sym typeface="Noto Sans"/>
              </a:rPr>
              <a:t> 20xx</a:t>
            </a:r>
            <a:endParaRPr sz="1000">
              <a:solidFill>
                <a:schemeClr val="dk1"/>
              </a:solidFill>
              <a:latin typeface="Noto Sans"/>
              <a:ea typeface="Noto Sans"/>
              <a:cs typeface="Noto Sans"/>
              <a:sym typeface="Noto Sans"/>
            </a:endParaRPr>
          </a:p>
        </p:txBody>
      </p:sp>
      <p:sp>
        <p:nvSpPr>
          <p:cNvPr id="640" name="Google Shape;640;p41"/>
          <p:cNvSpPr txBox="1">
            <a:spLocks noGrp="1"/>
          </p:cNvSpPr>
          <p:nvPr>
            <p:ph type="title"/>
          </p:nvPr>
        </p:nvSpPr>
        <p:spPr>
          <a:xfrm>
            <a:off x="2467058" y="2395513"/>
            <a:ext cx="4209883" cy="15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PHÂN TÍCH VÀ THIẾT KẾ</a:t>
            </a:r>
            <a:endParaRPr/>
          </a:p>
        </p:txBody>
      </p:sp>
      <p:sp>
        <p:nvSpPr>
          <p:cNvPr id="641" name="Google Shape;641;p41"/>
          <p:cNvSpPr txBox="1">
            <a:spLocks noGrp="1"/>
          </p:cNvSpPr>
          <p:nvPr>
            <p:ph type="title" idx="2"/>
          </p:nvPr>
        </p:nvSpPr>
        <p:spPr>
          <a:xfrm>
            <a:off x="3745975" y="1199713"/>
            <a:ext cx="1652100" cy="119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02</a:t>
            </a:r>
            <a:endParaRPr/>
          </a:p>
        </p:txBody>
      </p:sp>
    </p:spTree>
    <p:extLst>
      <p:ext uri="{BB962C8B-B14F-4D97-AF65-F5344CB8AC3E}">
        <p14:creationId xmlns:p14="http://schemas.microsoft.com/office/powerpoint/2010/main" val="46245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6" name="Google Shape;656;p43"/>
          <p:cNvGrpSpPr/>
          <p:nvPr/>
        </p:nvGrpSpPr>
        <p:grpSpPr>
          <a:xfrm flipH="1">
            <a:off x="7866125" y="3017647"/>
            <a:ext cx="1745978" cy="1725741"/>
            <a:chOff x="-178495" y="1708878"/>
            <a:chExt cx="1745978" cy="1725741"/>
          </a:xfrm>
        </p:grpSpPr>
        <p:sp>
          <p:nvSpPr>
            <p:cNvPr id="657" name="Google Shape;657;p43"/>
            <p:cNvSpPr/>
            <p:nvPr/>
          </p:nvSpPr>
          <p:spPr>
            <a:xfrm rot="2700000">
              <a:off x="26589" y="2239302"/>
              <a:ext cx="990232" cy="990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rot="2697707">
              <a:off x="1082229" y="3031539"/>
              <a:ext cx="317986" cy="3179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rot="2701411">
              <a:off x="943450" y="1815945"/>
              <a:ext cx="516966" cy="5169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59BB4803-C597-E76A-4B06-DF834804ADBF}"/>
              </a:ext>
            </a:extLst>
          </p:cNvPr>
          <p:cNvPicPr>
            <a:picLocks noChangeAspect="1"/>
          </p:cNvPicPr>
          <p:nvPr/>
        </p:nvPicPr>
        <p:blipFill>
          <a:blip r:embed="rId3"/>
          <a:srcRect/>
          <a:stretch/>
        </p:blipFill>
        <p:spPr>
          <a:xfrm>
            <a:off x="232097" y="419348"/>
            <a:ext cx="8679805" cy="4568288"/>
          </a:xfrm>
          <a:prstGeom prst="rect">
            <a:avLst/>
          </a:prstGeom>
        </p:spPr>
      </p:pic>
      <p:sp>
        <p:nvSpPr>
          <p:cNvPr id="14" name="Google Shape;812;p51">
            <a:extLst>
              <a:ext uri="{FF2B5EF4-FFF2-40B4-BE49-F238E27FC236}">
                <a16:creationId xmlns:a16="http://schemas.microsoft.com/office/drawing/2014/main" id="{55CAD3A6-5231-E54E-BDD3-24D9DE6B2037}"/>
              </a:ext>
            </a:extLst>
          </p:cNvPr>
          <p:cNvSpPr txBox="1">
            <a:spLocks noGrp="1"/>
          </p:cNvSpPr>
          <p:nvPr>
            <p:ph type="title"/>
          </p:nvPr>
        </p:nvSpPr>
        <p:spPr>
          <a:xfrm>
            <a:off x="232097" y="69270"/>
            <a:ext cx="2753557" cy="4822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800" b="1"/>
              <a:t>1. Sơ đồ usecase</a:t>
            </a:r>
            <a:endParaRPr sz="1800" b="1"/>
          </a:p>
        </p:txBody>
      </p:sp>
    </p:spTree>
    <p:extLst>
      <p:ext uri="{BB962C8B-B14F-4D97-AF65-F5344CB8AC3E}">
        <p14:creationId xmlns:p14="http://schemas.microsoft.com/office/powerpoint/2010/main" val="1589200484"/>
      </p:ext>
    </p:extLst>
  </p:cSld>
  <p:clrMapOvr>
    <a:masterClrMapping/>
  </p:clrMapOvr>
</p:sld>
</file>

<file path=ppt/theme/theme1.xml><?xml version="1.0" encoding="utf-8"?>
<a:theme xmlns:a="http://schemas.openxmlformats.org/drawingml/2006/main" name="Job Application by Slidesgo">
  <a:themeElements>
    <a:clrScheme name="Simple Light">
      <a:dk1>
        <a:srgbClr val="353533"/>
      </a:dk1>
      <a:lt1>
        <a:srgbClr val="F3EEEB"/>
      </a:lt1>
      <a:dk2>
        <a:srgbClr val="FFFFFF"/>
      </a:dk2>
      <a:lt2>
        <a:srgbClr val="E4DFDE"/>
      </a:lt2>
      <a:accent1>
        <a:srgbClr val="C2B6B5"/>
      </a:accent1>
      <a:accent2>
        <a:srgbClr val="FFFFFF"/>
      </a:accent2>
      <a:accent3>
        <a:srgbClr val="FFFFFF"/>
      </a:accent3>
      <a:accent4>
        <a:srgbClr val="FFFFFF"/>
      </a:accent4>
      <a:accent5>
        <a:srgbClr val="FFFFFF"/>
      </a:accent5>
      <a:accent6>
        <a:srgbClr val="FFFFFF"/>
      </a:accent6>
      <a:hlink>
        <a:srgbClr val="3535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729</Words>
  <Application>Microsoft Office PowerPoint</Application>
  <PresentationFormat>On-screen Show (16:9)</PresentationFormat>
  <Paragraphs>121</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Noto Sans Medium</vt:lpstr>
      <vt:lpstr>Anaheim</vt:lpstr>
      <vt:lpstr>Noto Sans</vt:lpstr>
      <vt:lpstr>Bebas Neue</vt:lpstr>
      <vt:lpstr>Alexandria</vt:lpstr>
      <vt:lpstr>Nunito Light</vt:lpstr>
      <vt:lpstr>Job Application by Slidesgo</vt:lpstr>
      <vt:lpstr>KARAOKE NNICE</vt:lpstr>
      <vt:lpstr>THÀNH VIÊN NHÓM 17</vt:lpstr>
      <vt:lpstr>NỘI DUNG CHÍNH</vt:lpstr>
      <vt:lpstr>TỔNG QUAN</vt:lpstr>
      <vt:lpstr>1. Khảo sát yêu cầu:</vt:lpstr>
      <vt:lpstr>2. Mục đích:</vt:lpstr>
      <vt:lpstr>3. Phạm vi</vt:lpstr>
      <vt:lpstr>PHÂN TÍCH VÀ THIẾT KẾ</vt:lpstr>
      <vt:lpstr>1. Sơ đồ usecase</vt:lpstr>
      <vt:lpstr>1. ĐẶC TẢ USECASE LẬP PHIẾU ĐẶT PHÒNG</vt:lpstr>
      <vt:lpstr>2. ĐẶC TẢ USECASE THANH TOÁN PHIẾU ĐẶT PHÒNG</vt:lpstr>
      <vt:lpstr>5. Sơ đồ lớp</vt:lpstr>
      <vt:lpstr>5. Sơ đồ cơ sở dữ liệu</vt:lpstr>
      <vt:lpstr>5. Sơ đồ luồng màn hình</vt:lpstr>
      <vt:lpstr>HIỆN THỰC</vt:lpstr>
      <vt:lpstr>1. Màn hình thanh toán</vt:lpstr>
      <vt:lpstr>2. Màn hình lập phiếu đặt phòng</vt:lpstr>
      <vt:lpstr>3. Màn hình thanh toán</vt:lpstr>
      <vt:lpstr>KIỂM THỬ</vt:lpstr>
      <vt:lpstr>Kết quả Test Report</vt:lpstr>
      <vt:lpstr>KẾT LUẬN</vt:lpstr>
      <vt:lpstr>KẾT LUẬN</vt:lpstr>
      <vt:lpstr>Hướng phát triển</vt:lpstr>
      <vt:lpstr>KHỞI NGHIỆP</vt:lpstr>
      <vt:lpstr>KHỞI NGHIỆP</vt:lpstr>
      <vt:lpstr>KHỞI NGHIỆP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KARAOKE NNICE</dc:title>
  <cp:lastModifiedBy>Mai Nhật Hào</cp:lastModifiedBy>
  <cp:revision>80</cp:revision>
  <dcterms:modified xsi:type="dcterms:W3CDTF">2023-12-14T03:27:37Z</dcterms:modified>
</cp:coreProperties>
</file>