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5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01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1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3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7AA5-4981-4121-9B2B-39DE38E2A89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4F92C-F8EE-4725-9616-E2A560EF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0FC4-2439-4BD2-AE32-5CCAA2AC8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034" y="1075787"/>
            <a:ext cx="7766936" cy="1646302"/>
          </a:xfrm>
        </p:spPr>
        <p:txBody>
          <a:bodyPr/>
          <a:lstStyle/>
          <a:p>
            <a:pPr algn="ctr"/>
            <a:r>
              <a:rPr lang="en-US"/>
              <a:t>SRU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F3626-DCA6-4153-8A1D-207D491B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95404"/>
          </a:xfrm>
        </p:spPr>
        <p:txBody>
          <a:bodyPr>
            <a:normAutofit/>
          </a:bodyPr>
          <a:lstStyle/>
          <a:p>
            <a:pPr algn="ctr"/>
            <a:r>
              <a:rPr lang="en-US"/>
              <a:t>Nhóm thực hiện: Trần Như Sơn (SonTN9)</a:t>
            </a:r>
          </a:p>
          <a:p>
            <a:pPr algn="ctr"/>
            <a:r>
              <a:rPr lang="en-US"/>
              <a:t>				Trịnh Thanh Tân (TanTT)</a:t>
            </a:r>
          </a:p>
          <a:p>
            <a:pPr algn="ctr"/>
            <a:r>
              <a:rPr lang="en-US"/>
              <a:t>					Nông Việt Hoàng (HoangNV37)</a:t>
            </a:r>
          </a:p>
          <a:p>
            <a:pPr algn="ctr"/>
            <a:r>
              <a:rPr lang="en-US"/>
              <a:t>				Đỗ Hữu Ninh (NinhDH)</a:t>
            </a:r>
          </a:p>
        </p:txBody>
      </p:sp>
    </p:spTree>
    <p:extLst>
      <p:ext uri="{BB962C8B-B14F-4D97-AF65-F5344CB8AC3E}">
        <p14:creationId xmlns:p14="http://schemas.microsoft.com/office/powerpoint/2010/main" val="12622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50C4-D59C-4600-B9E0-2BA2419F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9167"/>
            <a:ext cx="8596668" cy="5472195"/>
          </a:xfrm>
        </p:spPr>
        <p:txBody>
          <a:bodyPr/>
          <a:lstStyle/>
          <a:p>
            <a:pPr marL="400050" indent="-400050">
              <a:buAutoNum type="romanUcParenR"/>
            </a:pPr>
            <a:r>
              <a:rPr lang="en-US"/>
              <a:t>Giới thiệu</a:t>
            </a:r>
          </a:p>
          <a:p>
            <a:pPr marL="400050" indent="-400050">
              <a:buAutoNum type="romanUcParenR"/>
            </a:pPr>
            <a:r>
              <a:rPr lang="en-US"/>
              <a:t>Công cụ thực hiện</a:t>
            </a:r>
          </a:p>
          <a:p>
            <a:pPr marL="400050" indent="-400050">
              <a:buAutoNum type="romanUcParenR"/>
            </a:pPr>
            <a:r>
              <a:rPr lang="en-US"/>
              <a:t>Kế hoạch làm việc</a:t>
            </a:r>
          </a:p>
          <a:p>
            <a:pPr marL="400050" indent="-400050">
              <a:buAutoNum type="romanUcParenR"/>
            </a:pPr>
            <a:r>
              <a:rPr lang="en-US"/>
              <a:t>Khó khăn</a:t>
            </a:r>
          </a:p>
        </p:txBody>
      </p:sp>
    </p:spTree>
    <p:extLst>
      <p:ext uri="{BB962C8B-B14F-4D97-AF65-F5344CB8AC3E}">
        <p14:creationId xmlns:p14="http://schemas.microsoft.com/office/powerpoint/2010/main" val="50958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B894-0EDC-47D5-98A8-3B030312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I)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BEF0-6762-4B8E-BF5F-08FEE51D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en-US"/>
              <a:t>Dự án SRU Management được xây dựng để giúp người quản lý lớp học có thể quản lý được học viên và trainer</a:t>
            </a:r>
          </a:p>
          <a:p>
            <a:r>
              <a:rPr lang="en-US"/>
              <a:t>Hệ thống được xây dựng dưới dạng Java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1640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9CF8-1BF6-414D-927A-4A4EAA61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II) Công cụ triển khai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8A7D-AE8B-4984-8001-C3FA6686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Spring boot</a:t>
            </a:r>
          </a:p>
          <a:p>
            <a:r>
              <a:rPr lang="en-US"/>
              <a:t>SQL Server</a:t>
            </a:r>
          </a:p>
          <a:p>
            <a:r>
              <a:rPr lang="en-US"/>
              <a:t>JSP</a:t>
            </a:r>
          </a:p>
          <a:p>
            <a:r>
              <a:rPr lang="en-US"/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87774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B5AF3-69DD-4756-BA02-764AD8530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87" y="191778"/>
            <a:ext cx="7446175" cy="6599566"/>
          </a:xfrm>
        </p:spPr>
      </p:pic>
    </p:spTree>
    <p:extLst>
      <p:ext uri="{BB962C8B-B14F-4D97-AF65-F5344CB8AC3E}">
        <p14:creationId xmlns:p14="http://schemas.microsoft.com/office/powerpoint/2010/main" val="98880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ECD4-F343-48CB-916A-D54341D8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/>
          <a:lstStyle/>
          <a:p>
            <a:r>
              <a:rPr lang="en-US"/>
              <a:t>III) Kế hoạch làm việc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1DF2-6100-4B10-AB83-40AF537D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859"/>
            <a:ext cx="8596668" cy="2601157"/>
          </a:xfrm>
        </p:spPr>
        <p:txBody>
          <a:bodyPr/>
          <a:lstStyle/>
          <a:p>
            <a:r>
              <a:rPr lang="en-US"/>
              <a:t>Có 3 sprint</a:t>
            </a:r>
          </a:p>
          <a:p>
            <a:pPr lvl="1"/>
            <a:r>
              <a:rPr lang="en-US"/>
              <a:t>Sprint 1: Chủ yếu tập trung làm về giao diện và tạo database</a:t>
            </a:r>
          </a:p>
          <a:p>
            <a:pPr lvl="1"/>
            <a:r>
              <a:rPr lang="en-US"/>
              <a:t>Sprint 2: Code hoàn thiện các chức năng quản lý, cấu hình phân quyền và unit test</a:t>
            </a:r>
          </a:p>
          <a:p>
            <a:pPr lvl="1"/>
            <a:r>
              <a:rPr lang="en-US"/>
              <a:t>Sprint 3: Review code, unit test và hoàn thiện một số chức năng còn lại</a:t>
            </a:r>
          </a:p>
        </p:txBody>
      </p:sp>
    </p:spTree>
    <p:extLst>
      <p:ext uri="{BB962C8B-B14F-4D97-AF65-F5344CB8AC3E}">
        <p14:creationId xmlns:p14="http://schemas.microsoft.com/office/powerpoint/2010/main" val="49770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7F87-C85E-4CEC-AD6C-B61B4B44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173115"/>
            <a:ext cx="8596668" cy="1320800"/>
          </a:xfrm>
        </p:spPr>
        <p:txBody>
          <a:bodyPr/>
          <a:lstStyle/>
          <a:p>
            <a:r>
              <a:rPr lang="en-US"/>
              <a:t>IV) Kết quả đạt được và khó khăn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6ECB-42D5-4867-9C84-B265A468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89" y="994297"/>
            <a:ext cx="8596668" cy="5690587"/>
          </a:xfrm>
        </p:spPr>
        <p:txBody>
          <a:bodyPr/>
          <a:lstStyle/>
          <a:p>
            <a:pPr>
              <a:buAutoNum type="arabicParenR"/>
            </a:pPr>
            <a:r>
              <a:rPr lang="en-US"/>
              <a:t>Kết quả đạt được</a:t>
            </a:r>
          </a:p>
          <a:p>
            <a:r>
              <a:rPr lang="en-US"/>
              <a:t>Hoàn thiện được 90% kế hoạch đề ra</a:t>
            </a:r>
          </a:p>
          <a:p>
            <a:r>
              <a:rPr lang="en-US"/>
              <a:t>Các thành viên làm việc nhóm tốt và hoàn thành tốt công việc</a:t>
            </a:r>
          </a:p>
          <a:p>
            <a:r>
              <a:rPr lang="en-US"/>
              <a:t>Biết cách sử dụng git để quản lý code và làm việc nhóm</a:t>
            </a:r>
          </a:p>
          <a:p>
            <a:r>
              <a:rPr lang="en-US"/>
              <a:t>Nâng cao kiến thức về sử dụng spring framework</a:t>
            </a:r>
          </a:p>
          <a:p>
            <a:r>
              <a:rPr lang="en-US"/>
              <a:t>Bước đầu hiểu về quy trình phát triển một dự án phần mềm</a:t>
            </a:r>
          </a:p>
          <a:p>
            <a:r>
              <a:rPr lang="en-US"/>
              <a:t>Biết cách để xây dựng một chức năng hoàn chỉnh</a:t>
            </a:r>
          </a:p>
          <a:p>
            <a:pPr marL="0" indent="0">
              <a:buNone/>
            </a:pPr>
            <a:r>
              <a:rPr lang="en-US"/>
              <a:t>2) Khó khăn</a:t>
            </a:r>
          </a:p>
          <a:p>
            <a:r>
              <a:rPr lang="en-US"/>
              <a:t>Làm việc online nhiều lúc khó giao tiếp</a:t>
            </a:r>
          </a:p>
          <a:p>
            <a:r>
              <a:rPr lang="en-US"/>
              <a:t>Những ngày đầu sử dụng git chưa quen nên hay bị mất code, conflict</a:t>
            </a:r>
          </a:p>
          <a:p>
            <a:pPr marL="0" indent="0">
              <a:buNone/>
            </a:pPr>
            <a:r>
              <a:rPr lang="en-US"/>
              <a:t>3) Hướng phát triển tiếp theo</a:t>
            </a:r>
          </a:p>
          <a:p>
            <a:r>
              <a:rPr lang="en-US"/>
              <a:t>Xây dựng thêm hệ thống web socket để giảng viên, admin và trainee có thể tương tác trực tuyến với nhau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09E2-558C-4A8C-91A9-3E4336A2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69" y="2403013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4462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302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SRU MANAGEMENT</vt:lpstr>
      <vt:lpstr>PowerPoint Presentation</vt:lpstr>
      <vt:lpstr>I) Giới thiệu</vt:lpstr>
      <vt:lpstr>II) Công cụ triển khai</vt:lpstr>
      <vt:lpstr>PowerPoint Presentation</vt:lpstr>
      <vt:lpstr>III) Kế hoạch làm việc</vt:lpstr>
      <vt:lpstr>IV) Kết quả đạt được và khó khăn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MANAGEMENT</dc:title>
  <dc:creator>Hoàng Minh</dc:creator>
  <cp:lastModifiedBy>Hoàng Minh</cp:lastModifiedBy>
  <cp:revision>6</cp:revision>
  <dcterms:created xsi:type="dcterms:W3CDTF">2021-09-22T17:53:23Z</dcterms:created>
  <dcterms:modified xsi:type="dcterms:W3CDTF">2021-09-23T02:21:18Z</dcterms:modified>
</cp:coreProperties>
</file>