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24384000" cy="13716000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Merriweather" panose="020B0604020202020204" charset="-93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54" y="-30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985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">
  <p:cSld name="TITLE_AND_BODY_1">
    <p:bg>
      <p:bgPr>
        <a:solidFill>
          <a:srgbClr val="0747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rea with Supporting Text">
  <p:cSld name="Chart Area with Supporting Text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w="101600" cap="flat" cmpd="sng">
            <a:solidFill>
              <a:srgbClr val="FFAB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_White">
  <p:cSld name="3 icons_White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4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>
            <a:spLocks noGrp="1"/>
          </p:cNvSpPr>
          <p:nvPr>
            <p:ph type="pic" idx="5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6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35000" marR="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lvl="1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lvl="2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lvl="3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lvl="4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lvl="5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lvl="6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lvl="7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lvl="8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7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sz="7800" b="1" i="0" u="none" strike="noStrike" cap="non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marL="1828800" lvl="3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marL="2286000" lvl="4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marL="2743200" lvl="5" indent="-41275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marL="3200400" lvl="6" indent="-41275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marL="3657600" lvl="7" indent="-41275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marL="4114800" lvl="8" indent="-41275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41275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41275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checkout 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merge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 descr="unitygitdiag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066800" y="2438400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hiểu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&amp;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đặt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trên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máy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bản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Tạo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Repository &amp; Clone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 dirty="0"/>
          </a:p>
          <a:p>
            <a:pPr marL="635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cao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Branch, Merge 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219201" y="3306937"/>
            <a:ext cx="21319822" cy="957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thống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trữ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mọi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source code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trợ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nhiều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làm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việc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cùng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lúc</a:t>
            </a:r>
            <a:endParaRPr dirty="0"/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cũ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hơn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không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mất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</a:t>
            </a: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smtClean="0">
                <a:solidFill>
                  <a:srgbClr val="253858"/>
                </a:solidFill>
              </a:rPr>
              <a:t>B</a:t>
            </a:r>
            <a:r>
              <a:rPr lang="vi-VN" dirty="0" smtClean="0">
                <a:solidFill>
                  <a:srgbClr val="253858"/>
                </a:solidFill>
              </a:rPr>
              <a:t>iết ai là người tác động thai đổi và dự án</a:t>
            </a:r>
            <a:r>
              <a:rPr lang="vi-VN" dirty="0" smtClean="0">
                <a:solidFill>
                  <a:srgbClr val="253858"/>
                </a:solidFill>
              </a:rPr>
              <a:t>.</a:t>
            </a:r>
            <a:endParaRPr lang="vi-VN" dirty="0" smtClean="0">
              <a:solidFill>
                <a:srgbClr val="253858"/>
              </a:solidFill>
            </a:endParaRPr>
          </a:p>
          <a:p>
            <a:pPr marL="635000" marR="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endParaRPr lang="vi-VN" dirty="0">
              <a:solidFill>
                <a:srgbClr val="253858"/>
              </a:solidFill>
            </a:endParaRPr>
          </a:p>
          <a:p>
            <a:pPr marL="635000" lvl="0" indent="-635000">
              <a:spcBef>
                <a:spcPts val="0"/>
              </a:spcBef>
              <a:buClr>
                <a:srgbClr val="253858"/>
              </a:buClr>
            </a:pPr>
            <a:r>
              <a:rPr lang="vi-VN" dirty="0">
                <a:solidFill>
                  <a:srgbClr val="253858"/>
                </a:solidFill>
              </a:rPr>
              <a:t>Link tải Git : https://git-scm.com/downloads</a:t>
            </a:r>
            <a:endParaRPr lang="vi-VN" dirty="0" smtClean="0">
              <a:solidFill>
                <a:srgbClr val="25385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None/>
            </a:pPr>
            <a:r>
              <a:rPr lang="vi-VN" dirty="0" smtClean="0"/>
              <a:t>link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 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1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1800" b="1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11800" b="1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711025" y="2590800"/>
            <a:ext cx="216927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 dirty="0" err="1" smtClean="0">
                <a:solidFill>
                  <a:srgbClr val="253858"/>
                </a:solidFill>
              </a:rPr>
              <a:t>Github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vi-VN" dirty="0" smtClean="0">
                <a:solidFill>
                  <a:srgbClr val="253858"/>
                </a:solidFill>
              </a:rPr>
              <a:t>là nền tản quản lý mã nguồn trực </a:t>
            </a:r>
            <a:r>
              <a:rPr lang="vi-VN" dirty="0" smtClean="0">
                <a:solidFill>
                  <a:srgbClr val="253858"/>
                </a:solidFill>
              </a:rPr>
              <a:t>tuyến,Dựa trên Git</a:t>
            </a:r>
            <a:endParaRPr lang="vi-VN" dirty="0" smtClean="0">
              <a:solidFill>
                <a:srgbClr val="253858"/>
              </a:solidFill>
            </a:endParaRP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 sử dụng git để giúp lập trình viên quản lý chia sẽ và cộng tác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ên mã nguồn.</a:t>
            </a: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Luư</a:t>
            </a:r>
            <a:r>
              <a:rPr lang="en-US" dirty="0" smtClean="0">
                <a:solidFill>
                  <a:srgbClr val="253858"/>
                </a:solidFill>
              </a:rPr>
              <a:t> </a:t>
            </a:r>
            <a:r>
              <a:rPr lang="en-US" dirty="0" err="1" smtClean="0">
                <a:solidFill>
                  <a:srgbClr val="253858"/>
                </a:solidFill>
              </a:rPr>
              <a:t>tr</a:t>
            </a:r>
            <a:r>
              <a:rPr lang="vi-VN" dirty="0" smtClean="0">
                <a:solidFill>
                  <a:srgbClr val="253858"/>
                </a:solidFill>
              </a:rPr>
              <a:t>ữ mã nguồn trực tuyến ,hổ trợ </a:t>
            </a:r>
            <a:r>
              <a:rPr lang="vi-VN" dirty="0" smtClean="0">
                <a:solidFill>
                  <a:srgbClr val="253858"/>
                </a:solidFill>
              </a:rPr>
              <a:t>làm </a:t>
            </a:r>
            <a:r>
              <a:rPr lang="vi-VN" dirty="0" smtClean="0">
                <a:solidFill>
                  <a:srgbClr val="253858"/>
                </a:solidFill>
              </a:rPr>
              <a:t>việc nhóm lớn với nhiều công cụ hổ trợ.</a:t>
            </a:r>
            <a:endParaRPr lang="vi-VN" dirty="0">
              <a:solidFill>
                <a:srgbClr val="253858"/>
              </a:solidFill>
            </a:endParaRPr>
          </a:p>
          <a:p>
            <a:pPr marL="635000" lvl="0" indent="-635000" algn="l" rtl="0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vi-VN" dirty="0" smtClean="0">
                <a:solidFill>
                  <a:srgbClr val="253858"/>
                </a:solidFill>
              </a:rPr>
              <a:t>Có thể tạo Repository công cộng hoặc </a:t>
            </a:r>
            <a:r>
              <a:rPr lang="vi-VN" dirty="0" smtClean="0">
                <a:solidFill>
                  <a:srgbClr val="253858"/>
                </a:solidFill>
              </a:rPr>
              <a:t>riêng tư</a:t>
            </a:r>
            <a:endParaRPr lang="vi-VN" dirty="0" smtClean="0"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 dirty="0"/>
              <a:t>À CÁI </a:t>
            </a:r>
            <a:r>
              <a:rPr lang="en-US" dirty="0" smtClean="0"/>
              <a:t>GI</a:t>
            </a:r>
            <a:r>
              <a:rPr lang="en-US" sz="4800" b="1" i="0" u="none" strike="noStrike" cap="none" dirty="0" smtClean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en-US" sz="4800" b="1" i="0" u="none" strike="noStrike" cap="none" dirty="0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dirty="0"/>
              <a:t>github.com)</a:t>
            </a:r>
            <a:endParaRPr dirty="0"/>
          </a:p>
        </p:txBody>
      </p:sp>
      <p:pic>
        <p:nvPicPr>
          <p:cNvPr id="130" name="Google Shape;130;p23" descr="github-octocat.png"/>
          <p:cNvPicPr preferRelativeResize="0"/>
          <p:nvPr/>
        </p:nvPicPr>
        <p:blipFill rotWithShape="1">
          <a:blip r:embed="rId3">
            <a:alphaModFix/>
          </a:blip>
          <a:srcRect l="23793" r="23588"/>
          <a:stretch/>
        </p:blipFill>
        <p:spPr>
          <a:xfrm>
            <a:off x="2133600" y="9448800"/>
            <a:ext cx="472092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118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US" sz="4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 sz="4800" b="1" i="0" u="none" strike="noStrike" cap="non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clone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</a:t>
            </a: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fetch</a:t>
            </a:r>
            <a:endParaRPr lang="en-US" sz="4800" b="0" i="0" u="none" strike="noStrike" cap="none" dirty="0" smtClean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dirty="0" err="1" smtClean="0">
                <a:solidFill>
                  <a:srgbClr val="253858"/>
                </a:solidFill>
                <a:latin typeface="Helvetica Neue"/>
                <a:sym typeface="Helvetica Neue"/>
              </a:rPr>
              <a:t>git</a:t>
            </a:r>
            <a:r>
              <a:rPr lang="en-US" sz="4800" dirty="0" smtClean="0">
                <a:solidFill>
                  <a:srgbClr val="253858"/>
                </a:solidFill>
                <a:latin typeface="Helvetica Neue"/>
                <a:sym typeface="Helvetica Neue"/>
              </a:rPr>
              <a:t> status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add .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–m “”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b="0" i="0" u="none" strike="noStrike" cap="none" dirty="0" smtClean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</a:t>
            </a: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+mj-lt"/>
              <a:buAutoNum type="arabicPeriod"/>
            </a:pPr>
            <a:r>
              <a:rPr lang="en-US" sz="4800" b="0" i="0" u="none" strike="noStrike" cap="none" dirty="0" err="1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rPr lang="en-US" sz="4800" b="0" i="0" u="none" strike="noStrike" cap="none" dirty="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log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endParaRPr sz="4800" b="0" i="0" u="none" strike="noStrike" cap="none" dirty="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descr="basic-remote-workfl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230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Merriweather</vt:lpstr>
      <vt:lpstr>Helvetica Neue</vt:lpstr>
      <vt:lpstr>Helvetica Neue Light</vt:lpstr>
      <vt:lpstr>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16</cp:revision>
  <dcterms:modified xsi:type="dcterms:W3CDTF">2025-03-16T16:37:28Z</dcterms:modified>
</cp:coreProperties>
</file>