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24384000" cy="13716000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Merriweather" panose="020B0604020202020204" charset="-93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54" y="-3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985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33" y="0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31200" y="5009494"/>
            <a:ext cx="11313600" cy="19689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831333" y="2216467"/>
            <a:ext cx="14226300" cy="3319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831200" y="5657133"/>
            <a:ext cx="14226300" cy="2513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">
  <p:cSld name="TITLE_AND_BODY_1">
    <p:bg>
      <p:bgPr>
        <a:solidFill>
          <a:srgbClr val="0747A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6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6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rea with Supporting Text">
  <p:cSld name="Chart Area with Supporting Text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77163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SzPts val="3500"/>
              <a:buFont typeface="Helvetica Neue"/>
              <a:buNone/>
              <a:defRPr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1775024" y="2544916"/>
            <a:ext cx="2541600" cy="0"/>
          </a:xfrm>
          <a:prstGeom prst="straightConnector1">
            <a:avLst/>
          </a:prstGeom>
          <a:noFill/>
          <a:ln w="101600" cap="flat" cmpd="sng">
            <a:solidFill>
              <a:srgbClr val="FFAB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8" name="Google Shape;68;p14"/>
          <p:cNvSpPr txBox="1">
            <a:spLocks noGrp="1"/>
          </p:cNvSpPr>
          <p:nvPr>
            <p:ph type="body" idx="3"/>
          </p:nvPr>
        </p:nvSpPr>
        <p:spPr>
          <a:xfrm>
            <a:off x="1711021" y="6157988"/>
            <a:ext cx="79332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4"/>
          </p:nvPr>
        </p:nvSpPr>
        <p:spPr>
          <a:xfrm>
            <a:off x="1711021" y="9076670"/>
            <a:ext cx="77163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cons_White">
  <p:cSld name="3 icons_White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378808" y="6474415"/>
            <a:ext cx="4380900" cy="24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9917810" y="6474415"/>
            <a:ext cx="40953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3"/>
          </p:nvPr>
        </p:nvSpPr>
        <p:spPr>
          <a:xfrm>
            <a:off x="15466339" y="6474415"/>
            <a:ext cx="4524300" cy="24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4"/>
          </p:nvPr>
        </p:nvSpPr>
        <p:spPr>
          <a:xfrm>
            <a:off x="9984486" y="5772149"/>
            <a:ext cx="4572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>
            <a:spLocks noGrp="1"/>
          </p:cNvSpPr>
          <p:nvPr>
            <p:ph type="pic" idx="5"/>
          </p:nvPr>
        </p:nvSpPr>
        <p:spPr>
          <a:xfrm>
            <a:off x="4426433" y="5835519"/>
            <a:ext cx="555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>
            <a:spLocks noGrp="1"/>
          </p:cNvSpPr>
          <p:nvPr>
            <p:ph type="pic" idx="6"/>
          </p:nvPr>
        </p:nvSpPr>
        <p:spPr>
          <a:xfrm>
            <a:off x="15513964" y="5755622"/>
            <a:ext cx="4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7"/>
          </p:nvPr>
        </p:nvSpPr>
        <p:spPr>
          <a:xfrm>
            <a:off x="4381499" y="3051600"/>
            <a:ext cx="156210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rgbClr val="253858"/>
              </a:buClr>
              <a:buSzPts val="3500"/>
              <a:buFont typeface="Helvetica Neue"/>
              <a:buNone/>
              <a:defRPr sz="7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128265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15041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17667"/>
            <a:ext cx="11503144" cy="11731813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333" y="0"/>
            <a:ext cx="11511877" cy="11721747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9884100" cy="6690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2385800" y="1335800"/>
            <a:ext cx="11110500" cy="10929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200" y="4015200"/>
            <a:ext cx="10666500" cy="820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12886400" y="4015200"/>
            <a:ext cx="10666500" cy="820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0383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8340000" cy="4877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1200" y="6375067"/>
            <a:ext cx="8340000" cy="6128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1133" y="2129600"/>
            <a:ext cx="16660800" cy="9456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0133" y="1335800"/>
            <a:ext cx="9878400" cy="5465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812800" y="7004600"/>
            <a:ext cx="9878400" cy="2471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010733" y="1335800"/>
            <a:ext cx="10544100" cy="10964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11650667"/>
            <a:ext cx="24384000" cy="20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1200" y="12057067"/>
            <a:ext cx="21278400" cy="1227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Char char="●"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41275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1682825" y="3729699"/>
            <a:ext cx="20793300" cy="28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11800" b="1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&amp; </a:t>
            </a: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&amp; Merge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1711021" y="3306937"/>
            <a:ext cx="20828000" cy="378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branch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checkout 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merge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29" descr="unitygitdiagr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608" y="4904413"/>
            <a:ext cx="15097120" cy="666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Resolving &amp; Pull Request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1711021" y="3306937"/>
            <a:ext cx="20828000" cy="231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Đơn giản chỉ là: Ê code nè, merge giùm đi!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Giúp commit ngắn gọn hơn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 trợ code review, ngăn code ẩu</a:t>
            </a:r>
            <a:endParaRPr/>
          </a:p>
        </p:txBody>
      </p:sp>
      <p:pic>
        <p:nvPicPr>
          <p:cNvPr id="179" name="Google Shape;179;p31" descr="pasted-image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1875" y="6329557"/>
            <a:ext cx="11396820" cy="675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711025" y="3306926"/>
            <a:ext cx="20828100" cy="79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hiểu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sơ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về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Version Control,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&amp;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Cài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đặt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trên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máy</a:t>
            </a:r>
            <a:endParaRPr dirty="0"/>
          </a:p>
          <a:p>
            <a:pPr marL="635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bản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Tạo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Repository &amp; Clone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&amp; Push </a:t>
            </a:r>
            <a:endParaRPr dirty="0"/>
          </a:p>
          <a:p>
            <a:pPr marL="635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cao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Branch, Merge  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HÔM NAY CHÚNG TA LÀM GÌ?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gì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219201" y="3306937"/>
            <a:ext cx="21319822" cy="957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None/>
            </a:pPr>
            <a:endParaRPr lang="en-US" sz="4800" b="0" i="0" u="none" strike="noStrike" cap="none" dirty="0" smtClean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Hệ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thống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giúp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lưu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trữ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mọi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thay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đổi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của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source code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trợ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nhiều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người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làm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việc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cùng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lúc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Revert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thay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đổi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đưa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code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về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version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cũ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hơn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không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mất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</a:t>
            </a: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dirty="0" smtClean="0">
                <a:solidFill>
                  <a:srgbClr val="253858"/>
                </a:solidFill>
              </a:rPr>
              <a:t>B</a:t>
            </a:r>
            <a:r>
              <a:rPr lang="vi-VN" dirty="0" smtClean="0">
                <a:solidFill>
                  <a:srgbClr val="253858"/>
                </a:solidFill>
              </a:rPr>
              <a:t>iết ai là người tác động thai đổi và dự án.</a:t>
            </a: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vi-VN" dirty="0" smtClean="0">
                <a:solidFill>
                  <a:srgbClr val="253858"/>
                </a:solidFill>
              </a:rPr>
              <a:t>Mà git là một trong những hệ thống Version Contronl phổ biết nhất hiện nay</a:t>
            </a: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endParaRPr lang="vi-VN" dirty="0">
              <a:solidFill>
                <a:srgbClr val="253858"/>
              </a:solidFill>
            </a:endParaRPr>
          </a:p>
          <a:p>
            <a:pPr marL="635000" lvl="0" indent="-635000">
              <a:spcBef>
                <a:spcPts val="0"/>
              </a:spcBef>
              <a:buClr>
                <a:srgbClr val="253858"/>
              </a:buClr>
            </a:pPr>
            <a:r>
              <a:rPr lang="vi-VN" dirty="0">
                <a:solidFill>
                  <a:srgbClr val="253858"/>
                </a:solidFill>
              </a:rPr>
              <a:t>Link tải Git : https://git-scm.com/downloads</a:t>
            </a:r>
            <a:endParaRPr lang="vi-VN" dirty="0" smtClean="0">
              <a:solidFill>
                <a:srgbClr val="25385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None/>
            </a:pPr>
            <a:r>
              <a:rPr lang="vi-VN" dirty="0" smtClean="0"/>
              <a:t>link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dirty="0"/>
              <a:t>SOURCE CONTROL/</a:t>
            </a:r>
            <a:r>
              <a:rPr lang="en-US" sz="4800" b="1" i="0" u="none" strike="noStrike" cap="none" dirty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CONTROL LÀ </a:t>
            </a:r>
            <a:r>
              <a:rPr lang="en-US" sz="4800" b="1" i="0" u="none" strike="noStrike" cap="none" dirty="0" smtClean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GÌ</a:t>
            </a:r>
            <a:r>
              <a:rPr lang="en-US" sz="4800" b="1" i="0" u="none" strike="noStrike" cap="none" dirty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83095" y="5407024"/>
            <a:ext cx="24217810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gì</a:t>
            </a:r>
            <a:r>
              <a:rPr lang="en-US" sz="11800" b="1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711025" y="2590800"/>
            <a:ext cx="216927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dirty="0" err="1" smtClean="0">
                <a:solidFill>
                  <a:srgbClr val="253858"/>
                </a:solidFill>
              </a:rPr>
              <a:t>Github</a:t>
            </a:r>
            <a:r>
              <a:rPr lang="en-US" dirty="0" smtClean="0">
                <a:solidFill>
                  <a:srgbClr val="253858"/>
                </a:solidFill>
              </a:rPr>
              <a:t> </a:t>
            </a:r>
            <a:r>
              <a:rPr lang="vi-VN" dirty="0" smtClean="0">
                <a:solidFill>
                  <a:srgbClr val="253858"/>
                </a:solidFill>
              </a:rPr>
              <a:t>là nền tản quản lý mã nguồn trực tuyến</a:t>
            </a:r>
          </a:p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vi-VN" dirty="0" smtClean="0">
                <a:solidFill>
                  <a:srgbClr val="253858"/>
                </a:solidFill>
              </a:rPr>
              <a:t> sử dụng git để giúp lập trình viên quản lý chia sẽ và cộng tác </a:t>
            </a:r>
            <a:r>
              <a:rPr lang="en-US" dirty="0" err="1" smtClean="0">
                <a:solidFill>
                  <a:srgbClr val="253858"/>
                </a:solidFill>
              </a:rPr>
              <a:t>tr</a:t>
            </a:r>
            <a:r>
              <a:rPr lang="vi-VN" dirty="0" smtClean="0">
                <a:solidFill>
                  <a:srgbClr val="253858"/>
                </a:solidFill>
              </a:rPr>
              <a:t>ên mã nguồn.</a:t>
            </a:r>
          </a:p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vi-VN" dirty="0" smtClean="0">
                <a:solidFill>
                  <a:srgbClr val="253858"/>
                </a:solidFill>
              </a:rPr>
              <a:t>Luư</a:t>
            </a:r>
            <a:r>
              <a:rPr lang="en-US" dirty="0" smtClean="0">
                <a:solidFill>
                  <a:srgbClr val="253858"/>
                </a:solidFill>
              </a:rPr>
              <a:t> </a:t>
            </a:r>
            <a:r>
              <a:rPr lang="en-US" dirty="0" err="1" smtClean="0">
                <a:solidFill>
                  <a:srgbClr val="253858"/>
                </a:solidFill>
              </a:rPr>
              <a:t>tr</a:t>
            </a:r>
            <a:r>
              <a:rPr lang="vi-VN" dirty="0" smtClean="0">
                <a:solidFill>
                  <a:srgbClr val="253858"/>
                </a:solidFill>
              </a:rPr>
              <a:t>ữ mã nguồn trực tuyến ,hổ trợ cộng tác giúp làm việc nhóm lớn với nhiều công cụ hổ trợ.</a:t>
            </a:r>
            <a:endParaRPr lang="vi-VN" dirty="0">
              <a:solidFill>
                <a:srgbClr val="253858"/>
              </a:solidFill>
            </a:endParaRPr>
          </a:p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vi-VN" dirty="0" smtClean="0">
                <a:solidFill>
                  <a:srgbClr val="253858"/>
                </a:solidFill>
              </a:rPr>
              <a:t>Có thể tạo Repository công cộng hoặc online</a:t>
            </a:r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 dirty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</a:t>
            </a:r>
            <a:r>
              <a:rPr lang="en-US" dirty="0"/>
              <a:t>À CÁI </a:t>
            </a:r>
            <a:r>
              <a:rPr lang="en-US" dirty="0" smtClean="0"/>
              <a:t>GI</a:t>
            </a:r>
            <a:r>
              <a:rPr lang="en-US" sz="4800" b="1" i="0" u="none" strike="noStrike" cap="none" dirty="0" smtClean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  <a:r>
              <a:rPr lang="en-US" sz="4800" b="1" i="0" u="none" strike="noStrike" cap="none" dirty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dirty="0"/>
              <a:t>github.com)</a:t>
            </a:r>
            <a:endParaRPr dirty="0"/>
          </a:p>
        </p:txBody>
      </p:sp>
      <p:pic>
        <p:nvPicPr>
          <p:cNvPr id="130" name="Google Shape;130;p23" descr="github-octocat.png"/>
          <p:cNvPicPr preferRelativeResize="0"/>
          <p:nvPr/>
        </p:nvPicPr>
        <p:blipFill rotWithShape="1">
          <a:blip r:embed="rId3">
            <a:alphaModFix/>
          </a:blip>
          <a:srcRect l="23793" r="23588"/>
          <a:stretch/>
        </p:blipFill>
        <p:spPr>
          <a:xfrm>
            <a:off x="2133600" y="9448800"/>
            <a:ext cx="47209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Bắt đầu dự án với 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1711021" y="3306937"/>
            <a:ext cx="20828000" cy="894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</a:t>
            </a:r>
            <a:endParaRPr dirty="0"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clone</a:t>
            </a:r>
            <a:endParaRPr dirty="0"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</a:t>
            </a: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dirty="0" err="1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fetch</a:t>
            </a:r>
            <a:endParaRPr lang="en-US" sz="4800" b="0" i="0" u="none" strike="noStrike" cap="none" dirty="0" smtClean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dirty="0" err="1" smtClean="0">
                <a:solidFill>
                  <a:srgbClr val="253858"/>
                </a:solidFill>
                <a:latin typeface="Helvetica Neue"/>
                <a:sym typeface="Helvetica Neue"/>
              </a:rPr>
              <a:t>git</a:t>
            </a:r>
            <a:r>
              <a:rPr lang="en-US" sz="4800" dirty="0" smtClean="0">
                <a:solidFill>
                  <a:srgbClr val="253858"/>
                </a:solidFill>
                <a:latin typeface="Helvetica Neue"/>
                <a:sym typeface="Helvetica Neue"/>
              </a:rPr>
              <a:t> status</a:t>
            </a: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add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và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add .</a:t>
            </a:r>
            <a:endParaRPr dirty="0"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commit</a:t>
            </a:r>
            <a:endParaRPr dirty="0"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</a:t>
            </a: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log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 descr="basic-remote-workfl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2731" y="787608"/>
            <a:ext cx="13900686" cy="11715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282</Words>
  <Application>Microsoft Office PowerPoint</Application>
  <PresentationFormat>Custom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Helvetica Neue</vt:lpstr>
      <vt:lpstr>Merriweather</vt:lpstr>
      <vt:lpstr>Helvetica Neue Light</vt:lpstr>
      <vt:lpstr>Roboto</vt:lpstr>
      <vt:lpstr>Paradigm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13</cp:revision>
  <dcterms:modified xsi:type="dcterms:W3CDTF">2025-03-15T13:39:50Z</dcterms:modified>
</cp:coreProperties>
</file>