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D42814D-B9C6-44A4-BDDB-7759E1B4E7EB}" type="datetimeFigureOut">
              <a:rPr lang="en-US" smtClean="0"/>
              <a:pPr/>
              <a:t>6/27/2014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2439DC6-42D2-4B58-930D-10CAC9EA10A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D42814D-B9C6-44A4-BDDB-7759E1B4E7EB}" type="datetimeFigureOut">
              <a:rPr lang="en-US" smtClean="0"/>
              <a:pPr/>
              <a:t>6/27/2014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2439DC6-42D2-4B58-930D-10CAC9EA10A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D42814D-B9C6-44A4-BDDB-7759E1B4E7EB}" type="datetimeFigureOut">
              <a:rPr lang="en-US" smtClean="0"/>
              <a:pPr/>
              <a:t>6/27/2014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2439DC6-42D2-4B58-930D-10CAC9EA10A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D42814D-B9C6-44A4-BDDB-7759E1B4E7EB}" type="datetimeFigureOut">
              <a:rPr lang="en-US" smtClean="0"/>
              <a:pPr/>
              <a:t>6/27/2014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2439DC6-42D2-4B58-930D-10CAC9EA10A8}"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D42814D-B9C6-44A4-BDDB-7759E1B4E7EB}" type="datetimeFigureOut">
              <a:rPr lang="en-US" smtClean="0"/>
              <a:pPr/>
              <a:t>6/27/2014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2439DC6-42D2-4B58-930D-10CAC9EA10A8}"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D42814D-B9C6-44A4-BDDB-7759E1B4E7EB}" type="datetimeFigureOut">
              <a:rPr lang="en-US" smtClean="0"/>
              <a:pPr/>
              <a:t>6/27/2014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2439DC6-42D2-4B58-930D-10CAC9EA10A8}"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D42814D-B9C6-44A4-BDDB-7759E1B4E7EB}" type="datetimeFigureOut">
              <a:rPr lang="en-US" smtClean="0"/>
              <a:pPr/>
              <a:t>6/27/2014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2439DC6-42D2-4B58-930D-10CAC9EA10A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D42814D-B9C6-44A4-BDDB-7759E1B4E7EB}" type="datetimeFigureOut">
              <a:rPr lang="en-US" smtClean="0"/>
              <a:pPr/>
              <a:t>6/27/2014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2439DC6-42D2-4B58-930D-10CAC9EA10A8}"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D42814D-B9C6-44A4-BDDB-7759E1B4E7EB}" type="datetimeFigureOut">
              <a:rPr lang="en-US" smtClean="0"/>
              <a:pPr/>
              <a:t>6/27/2014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2439DC6-42D2-4B58-930D-10CAC9EA10A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3D42814D-B9C6-44A4-BDDB-7759E1B4E7EB}" type="datetimeFigureOut">
              <a:rPr lang="en-US" smtClean="0"/>
              <a:pPr/>
              <a:t>6/27/2014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2439DC6-42D2-4B58-930D-10CAC9EA10A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D42814D-B9C6-44A4-BDDB-7759E1B4E7EB}" type="datetimeFigureOut">
              <a:rPr lang="en-US" smtClean="0"/>
              <a:pPr/>
              <a:t>6/27/2014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2439DC6-42D2-4B58-930D-10CAC9EA10A8}"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D42814D-B9C6-44A4-BDDB-7759E1B4E7EB}" type="datetimeFigureOut">
              <a:rPr lang="en-US" smtClean="0"/>
              <a:pPr/>
              <a:t>6/27/2014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2439DC6-42D2-4B58-930D-10CAC9EA10A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Đồ họa máy tính</a:t>
            </a:r>
            <a:endParaRPr lang="en-US"/>
          </a:p>
        </p:txBody>
      </p:sp>
      <p:sp>
        <p:nvSpPr>
          <p:cNvPr id="3" name="Subtitle 2"/>
          <p:cNvSpPr>
            <a:spLocks noGrp="1"/>
          </p:cNvSpPr>
          <p:nvPr>
            <p:ph type="subTitle" idx="1"/>
          </p:nvPr>
        </p:nvSpPr>
        <p:spPr/>
        <p:txBody>
          <a:bodyPr>
            <a:normAutofit/>
          </a:bodyPr>
          <a:lstStyle/>
          <a:p>
            <a:r>
              <a:rPr lang="en-US" sz="2400"/>
              <a:t>Xây dựng hệ thống camera quan sát giao thông</a:t>
            </a:r>
          </a:p>
        </p:txBody>
      </p:sp>
      <p:pic>
        <p:nvPicPr>
          <p:cNvPr id="5" name="Picture 4" descr="C:\Users\phuc\Desktop\computer-graphic1.jpg"/>
          <p:cNvPicPr/>
          <p:nvPr/>
        </p:nvPicPr>
        <p:blipFill>
          <a:blip r:embed="rId2">
            <a:extLst>
              <a:ext uri="{28A0092B-C50C-407E-A947-70E740481C1C}">
                <a14:useLocalDpi xmlns:a14="http://schemas.microsoft.com/office/drawing/2010/main" xmlns="" val="0"/>
              </a:ext>
            </a:extLst>
          </a:blip>
          <a:srcRect/>
          <a:stretch>
            <a:fillRect/>
          </a:stretch>
        </p:blipFill>
        <p:spPr bwMode="auto">
          <a:xfrm>
            <a:off x="2438400" y="228600"/>
            <a:ext cx="4495800" cy="2362200"/>
          </a:xfrm>
          <a:prstGeom prst="rect">
            <a:avLst/>
          </a:prstGeom>
          <a:noFill/>
          <a:ln>
            <a:noFill/>
          </a:ln>
        </p:spPr>
      </p:pic>
      <p:graphicFrame>
        <p:nvGraphicFramePr>
          <p:cNvPr id="7" name="Table 6"/>
          <p:cNvGraphicFramePr>
            <a:graphicFrameLocks noGrp="1"/>
          </p:cNvGraphicFramePr>
          <p:nvPr>
            <p:extLst>
              <p:ext uri="{D42A27DB-BD31-4B8C-83A1-F6EECF244321}">
                <p14:modId xmlns:p14="http://schemas.microsoft.com/office/powerpoint/2010/main" xmlns="" val="2424000890"/>
              </p:ext>
            </p:extLst>
          </p:nvPr>
        </p:nvGraphicFramePr>
        <p:xfrm>
          <a:off x="4800600" y="4572000"/>
          <a:ext cx="3733800" cy="1483360"/>
        </p:xfrm>
        <a:graphic>
          <a:graphicData uri="http://schemas.openxmlformats.org/drawingml/2006/table">
            <a:tbl>
              <a:tblPr firstRow="1" bandRow="1">
                <a:tableStyleId>{5C22544A-7EE6-4342-B048-85BDC9FD1C3A}</a:tableStyleId>
              </a:tblPr>
              <a:tblGrid>
                <a:gridCol w="1524000"/>
                <a:gridCol w="2209800"/>
              </a:tblGrid>
              <a:tr h="370840">
                <a:tc>
                  <a:txBody>
                    <a:bodyPr/>
                    <a:lstStyle/>
                    <a:p>
                      <a:r>
                        <a:rPr lang="en-US" smtClean="0"/>
                        <a:t>MSSV</a:t>
                      </a:r>
                      <a:endParaRPr lang="en-US"/>
                    </a:p>
                  </a:txBody>
                  <a:tcPr/>
                </a:tc>
                <a:tc>
                  <a:txBody>
                    <a:bodyPr/>
                    <a:lstStyle/>
                    <a:p>
                      <a:r>
                        <a:rPr lang="en-US" smtClean="0"/>
                        <a:t>Họ</a:t>
                      </a:r>
                      <a:r>
                        <a:rPr lang="en-US" baseline="0" smtClean="0"/>
                        <a:t> và tên</a:t>
                      </a:r>
                      <a:endParaRPr lang="en-US"/>
                    </a:p>
                  </a:txBody>
                  <a:tcPr/>
                </a:tc>
              </a:tr>
              <a:tr h="370840">
                <a:tc>
                  <a:txBody>
                    <a:bodyPr/>
                    <a:lstStyle/>
                    <a:p>
                      <a:r>
                        <a:rPr lang="en-US" smtClean="0"/>
                        <a:t>51102625</a:t>
                      </a:r>
                      <a:endParaRPr lang="en-US"/>
                    </a:p>
                  </a:txBody>
                  <a:tcPr/>
                </a:tc>
                <a:tc>
                  <a:txBody>
                    <a:bodyPr/>
                    <a:lstStyle/>
                    <a:p>
                      <a:r>
                        <a:rPr lang="en-US" smtClean="0"/>
                        <a:t>Trần</a:t>
                      </a:r>
                      <a:r>
                        <a:rPr lang="en-US" baseline="0" smtClean="0"/>
                        <a:t> Văn Phúc</a:t>
                      </a:r>
                      <a:endParaRPr lang="en-US"/>
                    </a:p>
                  </a:txBody>
                  <a:tcPr/>
                </a:tc>
              </a:tr>
              <a:tr h="370840">
                <a:tc>
                  <a:txBody>
                    <a:bodyPr/>
                    <a:lstStyle/>
                    <a:p>
                      <a:r>
                        <a:rPr lang="en-US" smtClean="0"/>
                        <a:t>51104177</a:t>
                      </a:r>
                      <a:endParaRPr lang="en-US"/>
                    </a:p>
                  </a:txBody>
                  <a:tcPr/>
                </a:tc>
                <a:tc>
                  <a:txBody>
                    <a:bodyPr/>
                    <a:lstStyle/>
                    <a:p>
                      <a:r>
                        <a:rPr lang="en-US" smtClean="0"/>
                        <a:t>Trần</a:t>
                      </a:r>
                      <a:r>
                        <a:rPr lang="en-US" baseline="0" smtClean="0"/>
                        <a:t> Như Văn</a:t>
                      </a:r>
                      <a:endParaRPr lang="en-US"/>
                    </a:p>
                  </a:txBody>
                  <a:tcPr/>
                </a:tc>
              </a:tr>
              <a:tr h="370840">
                <a:tc>
                  <a:txBody>
                    <a:bodyPr/>
                    <a:lstStyle/>
                    <a:p>
                      <a:r>
                        <a:rPr lang="en-US" smtClean="0"/>
                        <a:t>51104300</a:t>
                      </a:r>
                      <a:endParaRPr lang="en-US"/>
                    </a:p>
                  </a:txBody>
                  <a:tcPr/>
                </a:tc>
                <a:tc>
                  <a:txBody>
                    <a:bodyPr/>
                    <a:lstStyle/>
                    <a:p>
                      <a:r>
                        <a:rPr lang="en-US" smtClean="0"/>
                        <a:t>Ngô</a:t>
                      </a:r>
                      <a:r>
                        <a:rPr lang="en-US" baseline="0" smtClean="0"/>
                        <a:t> Khắc Vũ</a:t>
                      </a:r>
                      <a:endParaRPr lang="en-US"/>
                    </a:p>
                  </a:txBody>
                  <a:tcPr/>
                </a:tc>
              </a:tr>
            </a:tbl>
          </a:graphicData>
        </a:graphic>
      </p:graphicFrame>
      <p:sp>
        <p:nvSpPr>
          <p:cNvPr id="8" name="Rectangle 7"/>
          <p:cNvSpPr/>
          <p:nvPr/>
        </p:nvSpPr>
        <p:spPr>
          <a:xfrm>
            <a:off x="1524000" y="4495800"/>
            <a:ext cx="2608406" cy="369332"/>
          </a:xfrm>
          <a:prstGeom prst="rect">
            <a:avLst/>
          </a:prstGeom>
        </p:spPr>
        <p:txBody>
          <a:bodyPr wrap="none">
            <a:spAutoFit/>
          </a:bodyPr>
          <a:lstStyle/>
          <a:p>
            <a:r>
              <a:rPr lang="en-US" b="1"/>
              <a:t>GVHD: Lê Thành Sách</a:t>
            </a:r>
            <a:endParaRPr lang="en-US"/>
          </a:p>
        </p:txBody>
      </p:sp>
    </p:spTree>
    <p:extLst>
      <p:ext uri="{BB962C8B-B14F-4D97-AF65-F5344CB8AC3E}">
        <p14:creationId xmlns:p14="http://schemas.microsoft.com/office/powerpoint/2010/main" xmlns="" val="12298864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sz="2400" b="1"/>
              <a:t>Giả lập</a:t>
            </a:r>
          </a:p>
          <a:p>
            <a:pPr lvl="2"/>
            <a:r>
              <a:rPr lang="en-US" sz="2000" smtClean="0"/>
              <a:t>Camera quan </a:t>
            </a:r>
            <a:r>
              <a:rPr lang="en-US" sz="2000"/>
              <a:t>sát toàn bộ khung cảnh của thành phố</a:t>
            </a:r>
            <a:r>
              <a:rPr lang="en-US" sz="2000" smtClean="0"/>
              <a:t>.</a:t>
            </a:r>
          </a:p>
          <a:p>
            <a:pPr marL="630936" lvl="2" indent="0">
              <a:buNone/>
            </a:pPr>
            <a:endParaRPr lang="en-US" sz="2200"/>
          </a:p>
          <a:p>
            <a:endParaRPr lang="en-US"/>
          </a:p>
        </p:txBody>
      </p:sp>
      <p:sp>
        <p:nvSpPr>
          <p:cNvPr id="3" name="Title 2"/>
          <p:cNvSpPr>
            <a:spLocks noGrp="1"/>
          </p:cNvSpPr>
          <p:nvPr>
            <p:ph type="title"/>
          </p:nvPr>
        </p:nvSpPr>
        <p:spPr/>
        <p:txBody>
          <a:bodyPr>
            <a:normAutofit/>
          </a:bodyPr>
          <a:lstStyle/>
          <a:p>
            <a:pPr lvl="0"/>
            <a:r>
              <a:rPr lang="en-US">
                <a:effectLst/>
              </a:rPr>
              <a:t>Cách thực </a:t>
            </a:r>
            <a:r>
              <a:rPr lang="en-US" smtClean="0">
                <a:effectLst/>
              </a:rPr>
              <a:t>hiện thực</a:t>
            </a:r>
            <a:endParaRPr lang="en-US"/>
          </a:p>
        </p:txBody>
      </p:sp>
      <p:pic>
        <p:nvPicPr>
          <p:cNvPr id="4" name="Picture 3"/>
          <p:cNvPicPr/>
          <p:nvPr/>
        </p:nvPicPr>
        <p:blipFill>
          <a:blip r:embed="rId2">
            <a:extLst>
              <a:ext uri="{28A0092B-C50C-407E-A947-70E740481C1C}">
                <a14:useLocalDpi xmlns:a14="http://schemas.microsoft.com/office/drawing/2010/main" xmlns="" val="0"/>
              </a:ext>
            </a:extLst>
          </a:blip>
          <a:srcRect/>
          <a:stretch>
            <a:fillRect/>
          </a:stretch>
        </p:blipFill>
        <p:spPr bwMode="auto">
          <a:xfrm>
            <a:off x="2133600" y="2438400"/>
            <a:ext cx="5867400" cy="3581400"/>
          </a:xfrm>
          <a:prstGeom prst="rect">
            <a:avLst/>
          </a:prstGeom>
          <a:noFill/>
          <a:ln>
            <a:noFill/>
          </a:ln>
        </p:spPr>
      </p:pic>
    </p:spTree>
    <p:extLst>
      <p:ext uri="{BB962C8B-B14F-4D97-AF65-F5344CB8AC3E}">
        <p14:creationId xmlns:p14="http://schemas.microsoft.com/office/powerpoint/2010/main" xmlns="" val="17216867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sz="2400" b="1"/>
              <a:t>Giả lập</a:t>
            </a:r>
          </a:p>
          <a:p>
            <a:pPr lvl="1"/>
            <a:r>
              <a:rPr lang="en-US" sz="2000" smtClean="0"/>
              <a:t>Quan </a:t>
            </a:r>
            <a:r>
              <a:rPr lang="en-US" sz="2000"/>
              <a:t>sát một phần và camera này có thể đổi vị trí đặt, góc quay hay độ zoom nữa</a:t>
            </a:r>
            <a:r>
              <a:rPr lang="en-US" sz="2000" smtClean="0"/>
              <a:t>.</a:t>
            </a:r>
            <a:endParaRPr lang="en-US" sz="2000"/>
          </a:p>
        </p:txBody>
      </p:sp>
      <p:sp>
        <p:nvSpPr>
          <p:cNvPr id="3" name="Title 2"/>
          <p:cNvSpPr>
            <a:spLocks noGrp="1"/>
          </p:cNvSpPr>
          <p:nvPr>
            <p:ph type="title"/>
          </p:nvPr>
        </p:nvSpPr>
        <p:spPr/>
        <p:txBody>
          <a:bodyPr/>
          <a:lstStyle/>
          <a:p>
            <a:r>
              <a:rPr lang="en-US">
                <a:effectLst/>
              </a:rPr>
              <a:t>Cách thực hiện thực</a:t>
            </a:r>
            <a:endParaRPr lang="en-US"/>
          </a:p>
        </p:txBody>
      </p:sp>
      <p:pic>
        <p:nvPicPr>
          <p:cNvPr id="4" name="Picture 3"/>
          <p:cNvPicPr/>
          <p:nvPr/>
        </p:nvPicPr>
        <p:blipFill>
          <a:blip r:embed="rId2">
            <a:extLst>
              <a:ext uri="{28A0092B-C50C-407E-A947-70E740481C1C}">
                <a14:useLocalDpi xmlns:a14="http://schemas.microsoft.com/office/drawing/2010/main" xmlns="" val="0"/>
              </a:ext>
            </a:extLst>
          </a:blip>
          <a:srcRect/>
          <a:stretch>
            <a:fillRect/>
          </a:stretch>
        </p:blipFill>
        <p:spPr bwMode="auto">
          <a:xfrm>
            <a:off x="1905000" y="2819400"/>
            <a:ext cx="6172200" cy="3429000"/>
          </a:xfrm>
          <a:prstGeom prst="rect">
            <a:avLst/>
          </a:prstGeom>
          <a:noFill/>
          <a:ln>
            <a:noFill/>
          </a:ln>
        </p:spPr>
      </p:pic>
    </p:spTree>
    <p:extLst>
      <p:ext uri="{BB962C8B-B14F-4D97-AF65-F5344CB8AC3E}">
        <p14:creationId xmlns:p14="http://schemas.microsoft.com/office/powerpoint/2010/main" xmlns="" val="15219916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382000" cy="4995672"/>
          </a:xfrm>
        </p:spPr>
        <p:txBody>
          <a:bodyPr>
            <a:normAutofit/>
          </a:bodyPr>
          <a:lstStyle/>
          <a:p>
            <a:pPr lvl="0"/>
            <a:r>
              <a:rPr lang="en-US" b="1"/>
              <a:t>Cách thực hiện</a:t>
            </a:r>
          </a:p>
          <a:p>
            <a:pPr lvl="1"/>
            <a:r>
              <a:rPr lang="en-US" sz="2200"/>
              <a:t>Ta nạp 2 đối tượng là bản đồ của thành phố đó lên bằng phương pháp dùng texture</a:t>
            </a:r>
            <a:r>
              <a:rPr lang="en-US" sz="2200" smtClean="0"/>
              <a:t>.</a:t>
            </a:r>
          </a:p>
          <a:p>
            <a:pPr marL="393192" lvl="1" indent="0">
              <a:buNone/>
            </a:pPr>
            <a:endParaRPr lang="en-US" sz="2200" smtClean="0"/>
          </a:p>
          <a:p>
            <a:pPr marL="393192" lvl="1" indent="0">
              <a:buNone/>
            </a:pPr>
            <a:r>
              <a:rPr lang="en-US" sz="2200" b="1" i="1">
                <a:solidFill>
                  <a:srgbClr val="0070C0"/>
                </a:solidFill>
              </a:rPr>
              <a:t>function</a:t>
            </a:r>
            <a:r>
              <a:rPr lang="en-US" sz="2200"/>
              <a:t> </a:t>
            </a:r>
            <a:r>
              <a:rPr lang="en-US" sz="2200" smtClean="0"/>
              <a:t> createMesh(geom</a:t>
            </a:r>
            <a:r>
              <a:rPr lang="en-US" sz="2200"/>
              <a:t>, imageFile) </a:t>
            </a:r>
            <a:r>
              <a:rPr lang="en-US" sz="2200" smtClean="0"/>
              <a:t>{</a:t>
            </a:r>
          </a:p>
          <a:p>
            <a:pPr marL="393192" lvl="1" indent="0">
              <a:buNone/>
            </a:pPr>
            <a:r>
              <a:rPr lang="en-US" sz="2000" i="1" smtClean="0"/>
              <a:t>      </a:t>
            </a:r>
            <a:r>
              <a:rPr lang="en-US" sz="2000" b="1" i="1" smtClean="0">
                <a:solidFill>
                  <a:srgbClr val="0070C0"/>
                </a:solidFill>
              </a:rPr>
              <a:t>var</a:t>
            </a:r>
            <a:r>
              <a:rPr lang="en-US" sz="2000" i="1" smtClean="0"/>
              <a:t> </a:t>
            </a:r>
            <a:r>
              <a:rPr lang="en-US" sz="2000" i="1"/>
              <a:t>texture = </a:t>
            </a:r>
          </a:p>
          <a:p>
            <a:pPr marL="393192" lvl="1" indent="0">
              <a:buNone/>
            </a:pPr>
            <a:r>
              <a:rPr lang="en-US" sz="2000" i="1" smtClean="0"/>
              <a:t>		THREE.ImageUtils.loadTexture(imageFile);</a:t>
            </a:r>
          </a:p>
          <a:p>
            <a:pPr marL="393192" lvl="1" indent="0">
              <a:buNone/>
            </a:pPr>
            <a:r>
              <a:rPr lang="en-US" sz="2000" i="1" smtClean="0"/>
              <a:t>	</a:t>
            </a:r>
            <a:r>
              <a:rPr lang="en-US" sz="2000" b="1" i="1" smtClean="0">
                <a:solidFill>
                  <a:srgbClr val="0070C0"/>
                </a:solidFill>
              </a:rPr>
              <a:t>var</a:t>
            </a:r>
            <a:r>
              <a:rPr lang="en-US" sz="2000" i="1" smtClean="0"/>
              <a:t> </a:t>
            </a:r>
            <a:r>
              <a:rPr lang="en-US" sz="2000" i="1"/>
              <a:t>mat = new THREE.MeshPhongMaterial</a:t>
            </a:r>
            <a:r>
              <a:rPr lang="en-US" sz="2000" i="1" smtClean="0"/>
              <a:t>();</a:t>
            </a:r>
          </a:p>
          <a:p>
            <a:pPr marL="393192" lvl="1" indent="0">
              <a:buNone/>
            </a:pPr>
            <a:r>
              <a:rPr lang="en-US" sz="2000" i="1" smtClean="0"/>
              <a:t>	</a:t>
            </a:r>
            <a:r>
              <a:rPr lang="en-US" sz="2000" i="1"/>
              <a:t>	</a:t>
            </a:r>
            <a:r>
              <a:rPr lang="en-US" sz="2000" i="1" smtClean="0"/>
              <a:t>mat.map </a:t>
            </a:r>
            <a:r>
              <a:rPr lang="en-US" sz="2000" i="1"/>
              <a:t>= texture</a:t>
            </a:r>
            <a:r>
              <a:rPr lang="en-US" sz="2000" i="1" smtClean="0"/>
              <a:t>;</a:t>
            </a:r>
          </a:p>
          <a:p>
            <a:pPr marL="393192" lvl="1" indent="0">
              <a:buNone/>
            </a:pPr>
            <a:r>
              <a:rPr lang="en-US" sz="2000" i="1" smtClean="0"/>
              <a:t>      </a:t>
            </a:r>
            <a:r>
              <a:rPr lang="en-US" sz="2000" b="1" i="1">
                <a:solidFill>
                  <a:srgbClr val="0070C0"/>
                </a:solidFill>
              </a:rPr>
              <a:t>var</a:t>
            </a:r>
            <a:r>
              <a:rPr lang="en-US" sz="2000" i="1"/>
              <a:t> mesh = new THREE.Mesh(geom, mat);                </a:t>
            </a:r>
            <a:r>
              <a:rPr lang="en-US" sz="2000" i="1" smtClean="0"/>
              <a:t>	return </a:t>
            </a:r>
            <a:r>
              <a:rPr lang="en-US" sz="2000" i="1"/>
              <a:t>mesh; </a:t>
            </a:r>
            <a:endParaRPr lang="en-US" sz="2000" i="1" smtClean="0"/>
          </a:p>
          <a:p>
            <a:pPr marL="393192" lvl="1" indent="0">
              <a:buNone/>
            </a:pPr>
            <a:r>
              <a:rPr lang="en-US" sz="2200" smtClean="0"/>
              <a:t>}</a:t>
            </a:r>
            <a:endParaRPr lang="en-US" sz="2200"/>
          </a:p>
        </p:txBody>
      </p:sp>
      <p:sp>
        <p:nvSpPr>
          <p:cNvPr id="3" name="Title 2"/>
          <p:cNvSpPr>
            <a:spLocks noGrp="1"/>
          </p:cNvSpPr>
          <p:nvPr>
            <p:ph type="title"/>
          </p:nvPr>
        </p:nvSpPr>
        <p:spPr/>
        <p:txBody>
          <a:bodyPr/>
          <a:lstStyle/>
          <a:p>
            <a:r>
              <a:rPr lang="en-US">
                <a:effectLst/>
              </a:rPr>
              <a:t>Cách thực hiện thực</a:t>
            </a:r>
            <a:endParaRPr lang="en-US"/>
          </a:p>
        </p:txBody>
      </p:sp>
    </p:spTree>
    <p:extLst>
      <p:ext uri="{BB962C8B-B14F-4D97-AF65-F5344CB8AC3E}">
        <p14:creationId xmlns:p14="http://schemas.microsoft.com/office/powerpoint/2010/main" xmlns="" val="3016226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huc\Desktop\perspcam.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429000" y="3276600"/>
            <a:ext cx="4572000" cy="333613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Content Placeholder 1"/>
          <p:cNvSpPr>
            <a:spLocks noGrp="1"/>
          </p:cNvSpPr>
          <p:nvPr>
            <p:ph idx="1"/>
          </p:nvPr>
        </p:nvSpPr>
        <p:spPr/>
        <p:txBody>
          <a:bodyPr>
            <a:normAutofit/>
          </a:bodyPr>
          <a:lstStyle/>
          <a:p>
            <a:pPr lvl="1"/>
            <a:endParaRPr lang="en-US" sz="2000"/>
          </a:p>
          <a:p>
            <a:pPr lvl="1"/>
            <a:r>
              <a:rPr lang="en-US" sz="2000"/>
              <a:t>Tạo ra đối tượng camera nhờ hàm </a:t>
            </a:r>
            <a:r>
              <a:rPr lang="en-US" sz="2000" b="1"/>
              <a:t>PerspectiveCamera</a:t>
            </a:r>
            <a:r>
              <a:rPr lang="en-US" sz="2000"/>
              <a:t>  và đặt các thông số trong mặc định như góc nhìn (</a:t>
            </a:r>
            <a:r>
              <a:rPr lang="en-US" sz="2000" b="1"/>
              <a:t>fov</a:t>
            </a:r>
            <a:r>
              <a:rPr lang="en-US" sz="2000"/>
              <a:t>), tỉ lệ nhìn (</a:t>
            </a:r>
            <a:r>
              <a:rPr lang="en-US" sz="2000" b="1"/>
              <a:t>ratio</a:t>
            </a:r>
            <a:r>
              <a:rPr lang="en-US" sz="2000"/>
              <a:t>) và giới hạn nhìn (</a:t>
            </a:r>
            <a:r>
              <a:rPr lang="en-US" sz="2000" b="1"/>
              <a:t>near, far</a:t>
            </a:r>
            <a:r>
              <a:rPr lang="en-US" sz="2000"/>
              <a:t>) của camera. Sau đó tiếp tục đặt các thông số mặc định khác như vị trí đặt, hướng nhìn cũng như tạo ra các biến phụ nhằm thay đổi các thông số đó.</a:t>
            </a:r>
          </a:p>
          <a:p>
            <a:pPr marL="393192" lvl="1" indent="0">
              <a:buNone/>
            </a:pPr>
            <a:endParaRPr lang="en-US" sz="2000"/>
          </a:p>
        </p:txBody>
      </p:sp>
      <p:sp>
        <p:nvSpPr>
          <p:cNvPr id="3" name="Title 2"/>
          <p:cNvSpPr>
            <a:spLocks noGrp="1"/>
          </p:cNvSpPr>
          <p:nvPr>
            <p:ph type="title"/>
          </p:nvPr>
        </p:nvSpPr>
        <p:spPr/>
        <p:txBody>
          <a:bodyPr/>
          <a:lstStyle/>
          <a:p>
            <a:r>
              <a:rPr lang="en-US">
                <a:effectLst/>
              </a:rPr>
              <a:t>Cách thực hiện thực</a:t>
            </a:r>
            <a:endParaRPr lang="en-US"/>
          </a:p>
        </p:txBody>
      </p:sp>
    </p:spTree>
    <p:extLst>
      <p:ext uri="{BB962C8B-B14F-4D97-AF65-F5344CB8AC3E}">
        <p14:creationId xmlns:p14="http://schemas.microsoft.com/office/powerpoint/2010/main" xmlns="" val="33389404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r>
              <a:rPr lang="en-US" sz="2200" dirty="0" err="1"/>
              <a:t>Dùng</a:t>
            </a:r>
            <a:r>
              <a:rPr lang="en-US" sz="2200" dirty="0"/>
              <a:t> </a:t>
            </a:r>
            <a:r>
              <a:rPr lang="en-US" sz="2200" dirty="0" err="1"/>
              <a:t>hàm</a:t>
            </a:r>
            <a:r>
              <a:rPr lang="en-US" sz="2200" dirty="0"/>
              <a:t> </a:t>
            </a:r>
            <a:r>
              <a:rPr lang="en-US" sz="2200" b="1" dirty="0" err="1"/>
              <a:t>ControlCamera</a:t>
            </a:r>
            <a:r>
              <a:rPr lang="en-US" sz="2200" b="1" dirty="0"/>
              <a:t> </a:t>
            </a:r>
            <a:r>
              <a:rPr lang="en-US" sz="2200" dirty="0" err="1" smtClean="0"/>
              <a:t>để</a:t>
            </a:r>
            <a:r>
              <a:rPr lang="en-US" sz="2200" dirty="0" smtClean="0"/>
              <a:t> </a:t>
            </a:r>
            <a:r>
              <a:rPr lang="en-US" sz="2200" dirty="0" err="1"/>
              <a:t>điều</a:t>
            </a:r>
            <a:r>
              <a:rPr lang="en-US" sz="2200" dirty="0"/>
              <a:t> </a:t>
            </a:r>
            <a:r>
              <a:rPr lang="en-US" sz="2200" dirty="0" err="1"/>
              <a:t>chỉnh</a:t>
            </a:r>
            <a:r>
              <a:rPr lang="en-US" sz="2200" dirty="0"/>
              <a:t> </a:t>
            </a:r>
            <a:r>
              <a:rPr lang="en-US" sz="2200" dirty="0" err="1"/>
              <a:t>các</a:t>
            </a:r>
            <a:r>
              <a:rPr lang="en-US" sz="2200" dirty="0"/>
              <a:t> </a:t>
            </a:r>
            <a:r>
              <a:rPr lang="en-US" sz="2200" dirty="0" err="1"/>
              <a:t>thông</a:t>
            </a:r>
            <a:r>
              <a:rPr lang="en-US" sz="2200" dirty="0"/>
              <a:t> </a:t>
            </a:r>
            <a:r>
              <a:rPr lang="en-US" sz="2200" dirty="0" err="1"/>
              <a:t>số</a:t>
            </a:r>
            <a:r>
              <a:rPr lang="en-US" sz="2200" dirty="0"/>
              <a:t> </a:t>
            </a:r>
            <a:r>
              <a:rPr lang="en-US" sz="2200" dirty="0" err="1"/>
              <a:t>trong</a:t>
            </a:r>
            <a:r>
              <a:rPr lang="en-US" sz="2200" dirty="0"/>
              <a:t> </a:t>
            </a:r>
            <a:r>
              <a:rPr lang="en-US" sz="2200" dirty="0" err="1"/>
              <a:t>của</a:t>
            </a:r>
            <a:r>
              <a:rPr lang="en-US" sz="2200" dirty="0"/>
              <a:t> camera</a:t>
            </a:r>
            <a:r>
              <a:rPr lang="en-US" sz="2200" dirty="0" smtClean="0"/>
              <a:t>.</a:t>
            </a:r>
            <a:endParaRPr lang="en-US" sz="2200" dirty="0"/>
          </a:p>
          <a:p>
            <a:pPr lvl="1"/>
            <a:r>
              <a:rPr lang="en-US" sz="2200" dirty="0" err="1"/>
              <a:t>Để</a:t>
            </a:r>
            <a:r>
              <a:rPr lang="en-US" sz="2200" dirty="0"/>
              <a:t> </a:t>
            </a:r>
            <a:r>
              <a:rPr lang="en-US" sz="2200" dirty="0" err="1"/>
              <a:t>cung</a:t>
            </a:r>
            <a:r>
              <a:rPr lang="en-US" sz="2200" dirty="0"/>
              <a:t> </a:t>
            </a:r>
            <a:r>
              <a:rPr lang="en-US" sz="2200" dirty="0" err="1"/>
              <a:t>cấp</a:t>
            </a:r>
            <a:r>
              <a:rPr lang="en-US" sz="2200" dirty="0"/>
              <a:t> </a:t>
            </a:r>
            <a:r>
              <a:rPr lang="en-US" sz="2200" dirty="0" err="1"/>
              <a:t>các</a:t>
            </a:r>
            <a:r>
              <a:rPr lang="en-US" sz="2200" dirty="0"/>
              <a:t> </a:t>
            </a:r>
            <a:r>
              <a:rPr lang="en-US" sz="2200" dirty="0" err="1"/>
              <a:t>chức</a:t>
            </a:r>
            <a:r>
              <a:rPr lang="en-US" sz="2200" dirty="0"/>
              <a:t> </a:t>
            </a:r>
            <a:r>
              <a:rPr lang="en-US" sz="2200" dirty="0" err="1"/>
              <a:t>năng</a:t>
            </a:r>
            <a:r>
              <a:rPr lang="en-US" sz="2200" dirty="0"/>
              <a:t> </a:t>
            </a:r>
            <a:r>
              <a:rPr lang="en-US" sz="2200" dirty="0" err="1"/>
              <a:t>kéo</a:t>
            </a:r>
            <a:r>
              <a:rPr lang="en-US" sz="2200" dirty="0"/>
              <a:t> </a:t>
            </a:r>
            <a:r>
              <a:rPr lang="en-US" sz="2200" dirty="0" err="1"/>
              <a:t>thả</a:t>
            </a:r>
            <a:r>
              <a:rPr lang="en-US" sz="2200" dirty="0"/>
              <a:t> </a:t>
            </a:r>
            <a:r>
              <a:rPr lang="en-US" sz="2200" dirty="0" err="1"/>
              <a:t>phục</a:t>
            </a:r>
            <a:r>
              <a:rPr lang="en-US" sz="2200" dirty="0"/>
              <a:t> </a:t>
            </a:r>
            <a:r>
              <a:rPr lang="en-US" sz="2200" dirty="0" err="1"/>
              <a:t>vụ</a:t>
            </a:r>
            <a:r>
              <a:rPr lang="en-US" sz="2200" dirty="0"/>
              <a:t> </a:t>
            </a:r>
            <a:r>
              <a:rPr lang="en-US" sz="2200" dirty="0" err="1"/>
              <a:t>cho</a:t>
            </a:r>
            <a:r>
              <a:rPr lang="en-US" sz="2200" dirty="0"/>
              <a:t> </a:t>
            </a:r>
            <a:r>
              <a:rPr lang="en-US" sz="2200" dirty="0" err="1"/>
              <a:t>việc</a:t>
            </a:r>
            <a:r>
              <a:rPr lang="en-US" sz="2200" dirty="0"/>
              <a:t> </a:t>
            </a:r>
            <a:r>
              <a:rPr lang="en-US" sz="2200" dirty="0" err="1"/>
              <a:t>thay</a:t>
            </a:r>
            <a:r>
              <a:rPr lang="en-US" sz="2200" dirty="0"/>
              <a:t> </a:t>
            </a:r>
            <a:r>
              <a:rPr lang="en-US" sz="2200" dirty="0" err="1"/>
              <a:t>đổi</a:t>
            </a:r>
            <a:r>
              <a:rPr lang="en-US" sz="2200" dirty="0"/>
              <a:t> </a:t>
            </a:r>
            <a:r>
              <a:rPr lang="en-US" sz="2200" dirty="0" err="1"/>
              <a:t>các</a:t>
            </a:r>
            <a:r>
              <a:rPr lang="en-US" sz="2200" dirty="0"/>
              <a:t> </a:t>
            </a:r>
            <a:r>
              <a:rPr lang="en-US" sz="2200" dirty="0" err="1"/>
              <a:t>thông</a:t>
            </a:r>
            <a:r>
              <a:rPr lang="en-US" sz="2200" dirty="0"/>
              <a:t> </a:t>
            </a:r>
            <a:r>
              <a:rPr lang="en-US" sz="2200" dirty="0" err="1"/>
              <a:t>số</a:t>
            </a:r>
            <a:r>
              <a:rPr lang="en-US" sz="2200" dirty="0"/>
              <a:t> </a:t>
            </a:r>
            <a:r>
              <a:rPr lang="en-US" sz="2200" dirty="0" err="1"/>
              <a:t>thông</a:t>
            </a:r>
            <a:r>
              <a:rPr lang="en-US" sz="2200" dirty="0"/>
              <a:t> qua </a:t>
            </a:r>
            <a:r>
              <a:rPr lang="en-US" sz="2200" dirty="0" err="1"/>
              <a:t>trực</a:t>
            </a:r>
            <a:r>
              <a:rPr lang="en-US" sz="2200" dirty="0"/>
              <a:t> </a:t>
            </a:r>
            <a:r>
              <a:rPr lang="en-US" sz="2200" dirty="0" err="1"/>
              <a:t>quan</a:t>
            </a:r>
            <a:r>
              <a:rPr lang="en-US" sz="2200" dirty="0"/>
              <a:t> </a:t>
            </a:r>
            <a:r>
              <a:rPr lang="en-US" sz="2200" dirty="0" err="1"/>
              <a:t>giao</a:t>
            </a:r>
            <a:r>
              <a:rPr lang="en-US" sz="2200" dirty="0"/>
              <a:t> </a:t>
            </a:r>
            <a:r>
              <a:rPr lang="en-US" sz="2200" dirty="0" err="1"/>
              <a:t>diện</a:t>
            </a:r>
            <a:r>
              <a:rPr lang="en-US" sz="2200" dirty="0"/>
              <a:t> </a:t>
            </a:r>
            <a:r>
              <a:rPr lang="en-US" sz="2200" dirty="0" err="1"/>
              <a:t>ta</a:t>
            </a:r>
            <a:r>
              <a:rPr lang="en-US" sz="2200" dirty="0"/>
              <a:t> </a:t>
            </a:r>
            <a:r>
              <a:rPr lang="en-US" sz="2200" dirty="0" err="1"/>
              <a:t>dùng</a:t>
            </a:r>
            <a:r>
              <a:rPr lang="en-US" sz="2200" dirty="0"/>
              <a:t> </a:t>
            </a:r>
            <a:r>
              <a:rPr lang="en-US" sz="2200" dirty="0" err="1"/>
              <a:t>trình</a:t>
            </a:r>
            <a:r>
              <a:rPr lang="en-US" sz="2200" dirty="0"/>
              <a:t> </a:t>
            </a:r>
            <a:r>
              <a:rPr lang="en-US" sz="2200" dirty="0" err="1"/>
              <a:t>điều</a:t>
            </a:r>
            <a:r>
              <a:rPr lang="en-US" sz="2200" dirty="0"/>
              <a:t> </a:t>
            </a:r>
            <a:r>
              <a:rPr lang="en-US" sz="2200" dirty="0" err="1"/>
              <a:t>khiển</a:t>
            </a:r>
            <a:r>
              <a:rPr lang="en-US" sz="2200" dirty="0"/>
              <a:t> </a:t>
            </a:r>
            <a:r>
              <a:rPr lang="en-US" sz="2200" b="1" dirty="0" err="1"/>
              <a:t>rangesilde</a:t>
            </a:r>
            <a:r>
              <a:rPr lang="en-US" sz="2200" dirty="0"/>
              <a:t> (</a:t>
            </a:r>
            <a:r>
              <a:rPr lang="en-US" sz="2200" dirty="0" err="1"/>
              <a:t>được</a:t>
            </a:r>
            <a:r>
              <a:rPr lang="en-US" sz="2200" dirty="0"/>
              <a:t> </a:t>
            </a:r>
            <a:r>
              <a:rPr lang="en-US" sz="2200" dirty="0" err="1"/>
              <a:t>hỗ</a:t>
            </a:r>
            <a:r>
              <a:rPr lang="en-US" sz="2200" dirty="0"/>
              <a:t> </a:t>
            </a:r>
            <a:r>
              <a:rPr lang="en-US" sz="2200" dirty="0" err="1"/>
              <a:t>trợ</a:t>
            </a:r>
            <a:r>
              <a:rPr lang="en-US" sz="2200" dirty="0"/>
              <a:t> </a:t>
            </a:r>
            <a:r>
              <a:rPr lang="en-US" sz="2200" dirty="0" err="1"/>
              <a:t>bởi</a:t>
            </a:r>
            <a:r>
              <a:rPr lang="en-US" sz="2200" dirty="0"/>
              <a:t> </a:t>
            </a:r>
            <a:r>
              <a:rPr lang="en-US" sz="2200" dirty="0" err="1"/>
              <a:t>js</a:t>
            </a:r>
            <a:r>
              <a:rPr lang="en-US" sz="2200" dirty="0"/>
              <a:t>/</a:t>
            </a:r>
            <a:r>
              <a:rPr lang="en-US" sz="2200" dirty="0" err="1"/>
              <a:t>jquery</a:t>
            </a:r>
            <a:r>
              <a:rPr lang="en-US" sz="2200" dirty="0" smtClean="0"/>
              <a:t>).</a:t>
            </a:r>
            <a:endParaRPr lang="en-US" sz="2200" dirty="0"/>
          </a:p>
        </p:txBody>
      </p:sp>
      <p:sp>
        <p:nvSpPr>
          <p:cNvPr id="3" name="Title 2"/>
          <p:cNvSpPr>
            <a:spLocks noGrp="1"/>
          </p:cNvSpPr>
          <p:nvPr>
            <p:ph type="title"/>
          </p:nvPr>
        </p:nvSpPr>
        <p:spPr/>
        <p:txBody>
          <a:bodyPr/>
          <a:lstStyle/>
          <a:p>
            <a:r>
              <a:rPr lang="en-US">
                <a:effectLst/>
              </a:rPr>
              <a:t>Cách thực hiện thực</a:t>
            </a:r>
            <a:endParaRPr lang="en-US"/>
          </a:p>
        </p:txBody>
      </p:sp>
      <p:pic>
        <p:nvPicPr>
          <p:cNvPr id="1026" name="Picture 2"/>
          <p:cNvPicPr>
            <a:picLocks noChangeAspect="1" noChangeArrowheads="1"/>
          </p:cNvPicPr>
          <p:nvPr/>
        </p:nvPicPr>
        <p:blipFill>
          <a:blip r:embed="rId2"/>
          <a:srcRect/>
          <a:stretch>
            <a:fillRect/>
          </a:stretch>
        </p:blipFill>
        <p:spPr bwMode="auto">
          <a:xfrm>
            <a:off x="1600200" y="3581400"/>
            <a:ext cx="6438900" cy="10953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057400" y="4800600"/>
            <a:ext cx="6400800" cy="1095375"/>
          </a:xfrm>
          <a:prstGeom prst="rect">
            <a:avLst/>
          </a:prstGeom>
          <a:noFill/>
          <a:ln w="9525">
            <a:noFill/>
            <a:miter lim="800000"/>
            <a:headEnd/>
            <a:tailEnd/>
          </a:ln>
          <a:effectLst/>
        </p:spPr>
      </p:pic>
    </p:spTree>
    <p:extLst>
      <p:ext uri="{BB962C8B-B14F-4D97-AF65-F5344CB8AC3E}">
        <p14:creationId xmlns:p14="http://schemas.microsoft.com/office/powerpoint/2010/main" xmlns="" val="8316109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65760" lvl="1" indent="-256032">
              <a:spcBef>
                <a:spcPts val="400"/>
              </a:spcBef>
              <a:buSzPct val="68000"/>
              <a:buFont typeface="Wingdings 3"/>
              <a:buChar char=""/>
            </a:pPr>
            <a:r>
              <a:rPr lang="en-US" sz="2200"/>
              <a:t>Với việc dùng hàm </a:t>
            </a:r>
            <a:r>
              <a:rPr lang="en-US" sz="2200" b="1"/>
              <a:t>requestAnimationFrame </a:t>
            </a:r>
            <a:r>
              <a:rPr lang="en-US" sz="2200"/>
              <a:t>là một hàm lặp được hỗ trợ bởi javascript để vẽ liên tục cũng như nhằm cho việc bắt các sự kiện của chuột để thay đổi khung nhìn.</a:t>
            </a:r>
            <a:endParaRPr lang="en-US"/>
          </a:p>
          <a:p>
            <a:pPr marL="109728" indent="0">
              <a:buNone/>
            </a:pPr>
            <a:r>
              <a:rPr lang="en-US" b="1" i="1" smtClean="0">
                <a:solidFill>
                  <a:srgbClr val="0070C0"/>
                </a:solidFill>
              </a:rPr>
              <a:t>function</a:t>
            </a:r>
            <a:r>
              <a:rPr lang="en-US" smtClean="0"/>
              <a:t> </a:t>
            </a:r>
            <a:r>
              <a:rPr lang="en-US"/>
              <a:t>render() </a:t>
            </a:r>
            <a:r>
              <a:rPr lang="en-US" smtClean="0"/>
              <a:t>{</a:t>
            </a:r>
          </a:p>
          <a:p>
            <a:pPr marL="109728" indent="0">
              <a:buNone/>
            </a:pPr>
            <a:r>
              <a:rPr lang="en-US"/>
              <a:t>	</a:t>
            </a:r>
            <a:r>
              <a:rPr lang="en-US" smtClean="0"/>
              <a:t>//statement</a:t>
            </a:r>
          </a:p>
          <a:p>
            <a:pPr marL="109728" indent="0">
              <a:buNone/>
            </a:pPr>
            <a:r>
              <a:rPr lang="en-US" smtClean="0"/>
              <a:t>	requestAnimationFrame(render</a:t>
            </a:r>
            <a:r>
              <a:rPr lang="en-US"/>
              <a:t>);</a:t>
            </a:r>
          </a:p>
          <a:p>
            <a:pPr marL="109728" indent="0">
              <a:buNone/>
            </a:pPr>
            <a:r>
              <a:rPr lang="en-US"/>
              <a:t>}</a:t>
            </a:r>
          </a:p>
        </p:txBody>
      </p:sp>
      <p:sp>
        <p:nvSpPr>
          <p:cNvPr id="3" name="Title 2"/>
          <p:cNvSpPr>
            <a:spLocks noGrp="1"/>
          </p:cNvSpPr>
          <p:nvPr>
            <p:ph type="title"/>
          </p:nvPr>
        </p:nvSpPr>
        <p:spPr/>
        <p:txBody>
          <a:bodyPr/>
          <a:lstStyle/>
          <a:p>
            <a:r>
              <a:rPr lang="en-US">
                <a:effectLst/>
              </a:rPr>
              <a:t>Cách thực hiện thực</a:t>
            </a:r>
            <a:endParaRPr lang="en-US"/>
          </a:p>
        </p:txBody>
      </p:sp>
    </p:spTree>
    <p:extLst>
      <p:ext uri="{BB962C8B-B14F-4D97-AF65-F5344CB8AC3E}">
        <p14:creationId xmlns:p14="http://schemas.microsoft.com/office/powerpoint/2010/main" xmlns="" val="18136328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Three.js</a:t>
            </a:r>
          </a:p>
          <a:p>
            <a:r>
              <a:rPr lang="en-US" smtClean="0"/>
              <a:t>Jquery.js</a:t>
            </a:r>
            <a:endParaRPr lang="en-US"/>
          </a:p>
        </p:txBody>
      </p:sp>
      <p:sp>
        <p:nvSpPr>
          <p:cNvPr id="3" name="Title 2"/>
          <p:cNvSpPr>
            <a:spLocks noGrp="1"/>
          </p:cNvSpPr>
          <p:nvPr>
            <p:ph type="title"/>
          </p:nvPr>
        </p:nvSpPr>
        <p:spPr/>
        <p:txBody>
          <a:bodyPr/>
          <a:lstStyle/>
          <a:p>
            <a:r>
              <a:rPr lang="en-US" smtClean="0"/>
              <a:t>Thư viện</a:t>
            </a:r>
            <a:endParaRPr lang="en-US"/>
          </a:p>
        </p:txBody>
      </p:sp>
    </p:spTree>
    <p:extLst>
      <p:ext uri="{BB962C8B-B14F-4D97-AF65-F5344CB8AC3E}">
        <p14:creationId xmlns:p14="http://schemas.microsoft.com/office/powerpoint/2010/main" xmlns="" val="11963082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79</TotalTime>
  <Words>291</Words>
  <Application>Microsoft Office PowerPoint</Application>
  <PresentationFormat>On-screen Show (4:3)</PresentationFormat>
  <Paragraphs>43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Concourse</vt:lpstr>
      <vt:lpstr>Đồ họa máy tính</vt:lpstr>
      <vt:lpstr>Cách thực hiện thực</vt:lpstr>
      <vt:lpstr>Cách thực hiện thực</vt:lpstr>
      <vt:lpstr>Cách thực hiện thực</vt:lpstr>
      <vt:lpstr>Cách thực hiện thực</vt:lpstr>
      <vt:lpstr>Cách thực hiện thực</vt:lpstr>
      <vt:lpstr>Cách thực hiện thực</vt:lpstr>
      <vt:lpstr>Thư viện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họa máy tính</dc:title>
  <dc:creator>Trần Phúc</dc:creator>
  <cp:lastModifiedBy>N5110</cp:lastModifiedBy>
  <cp:revision>42</cp:revision>
  <dcterms:created xsi:type="dcterms:W3CDTF">2014-06-26T11:05:31Z</dcterms:created>
  <dcterms:modified xsi:type="dcterms:W3CDTF">2014-06-27T02:15:53Z</dcterms:modified>
</cp:coreProperties>
</file>