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9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F7DC-0EB7-45CA-8B84-51DD122229B2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57C8-13CD-429B-A5AF-5BA6C5FEC9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F7DC-0EB7-45CA-8B84-51DD122229B2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57C8-13CD-429B-A5AF-5BA6C5FEC9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F7DC-0EB7-45CA-8B84-51DD122229B2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57C8-13CD-429B-A5AF-5BA6C5FEC9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F7DC-0EB7-45CA-8B84-51DD122229B2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57C8-13CD-429B-A5AF-5BA6C5FEC9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F7DC-0EB7-45CA-8B84-51DD122229B2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57C8-13CD-429B-A5AF-5BA6C5FEC9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F7DC-0EB7-45CA-8B84-51DD122229B2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57C8-13CD-429B-A5AF-5BA6C5FEC9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F7DC-0EB7-45CA-8B84-51DD122229B2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57C8-13CD-429B-A5AF-5BA6C5FEC9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F7DC-0EB7-45CA-8B84-51DD122229B2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57C8-13CD-429B-A5AF-5BA6C5FEC9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F7DC-0EB7-45CA-8B84-51DD122229B2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57C8-13CD-429B-A5AF-5BA6C5FEC9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F7DC-0EB7-45CA-8B84-51DD122229B2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57C8-13CD-429B-A5AF-5BA6C5FEC9E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F7DC-0EB7-45CA-8B84-51DD122229B2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6857C8-13CD-429B-A5AF-5BA6C5FEC9E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16857C8-13CD-429B-A5AF-5BA6C5FEC9E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244F7DC-0EB7-45CA-8B84-51DD122229B2}" type="datetimeFigureOut">
              <a:rPr lang="en-US" smtClean="0"/>
              <a:t>8/18/2016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S.O.L.I.D: First five principles of Object Oriented Design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Trần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Hải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Tô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Trần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Nhựt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451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S.O.L.I.D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muốn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sum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if/else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nữa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ngược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Open – Close.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bỏ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lí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sum.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ta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area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class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092" y="3733364"/>
            <a:ext cx="3686690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60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S.O.L.I.D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ta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lí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sum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nữa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bẻ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gãy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code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ta.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29" y="2447788"/>
            <a:ext cx="3343742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70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S.O.L.I.D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3/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Liskov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Substitution Principle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q(x)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tỏ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q(y)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tỏ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class cha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Vẫn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class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AreaCalculator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ta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VolumeCalculator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thừa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class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AreaCalculator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583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S.O.L.I.D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class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SumCalculatorOutputter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file: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09437"/>
            <a:ext cx="6725589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09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066800"/>
            <a:ext cx="3851177" cy="4800600"/>
          </a:xfrm>
        </p:spPr>
      </p:pic>
    </p:spTree>
    <p:extLst>
      <p:ext uri="{BB962C8B-B14F-4D97-AF65-F5344CB8AC3E}">
        <p14:creationId xmlns:p14="http://schemas.microsoft.com/office/powerpoint/2010/main" val="3529743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S.O.L.I.D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code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output2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sum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class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VolumeCalculator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ta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731" y="2057400"/>
            <a:ext cx="4172533" cy="14003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55" y="5029200"/>
            <a:ext cx="6363589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75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S.O.L.I.D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4/ Interface Segregation Principle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interface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giờ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ShapeInterface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Vẫn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rằng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vuông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phẳng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ShapeInterface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ở class Square,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tức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volume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giờ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235" y="3701837"/>
            <a:ext cx="2543530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01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S.O.L.I.D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lí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SolidShapeInterface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volume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ta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ManageShapeInterface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lí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445" y="2452551"/>
            <a:ext cx="2753109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03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325" y="1600200"/>
            <a:ext cx="5795749" cy="4800600"/>
          </a:xfrm>
        </p:spPr>
      </p:pic>
    </p:spTree>
    <p:extLst>
      <p:ext uri="{BB962C8B-B14F-4D97-AF65-F5344CB8AC3E}">
        <p14:creationId xmlns:p14="http://schemas.microsoft.com/office/powerpoint/2010/main" val="2593865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S.O.L.I.D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5/ Dependency Inversion Principle</a:t>
            </a:r>
          </a:p>
          <a:p>
            <a:pPr marL="0" indent="0" algn="just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trừu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chứ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 ở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class ở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thấp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trừu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rõ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class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PasswordReminder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964" y="4191000"/>
            <a:ext cx="5582429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4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S.O.L.I.D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S.O.L.I.D</a:t>
            </a:r>
          </a:p>
        </p:txBody>
      </p:sp>
    </p:spTree>
    <p:extLst>
      <p:ext uri="{BB962C8B-B14F-4D97-AF65-F5344CB8AC3E}">
        <p14:creationId xmlns:p14="http://schemas.microsoft.com/office/powerpoint/2010/main" val="4109519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S.O.L.I.D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Ở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thấy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PassReminder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class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MySQLConnection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class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thấp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thấy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Dependency Inversion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PassReminder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MySQLConnection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class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PassReminder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Open – Close.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 Reminder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interface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724400"/>
            <a:ext cx="2905531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38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S.O.L.I.D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DBConnectionInterface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connect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interface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ở class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MySQLConnection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MySQLConnection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constructor ở class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PasswordReminder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DBConnectionInterface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vẫn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048" y="3152258"/>
            <a:ext cx="6115904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52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THAM KHẢO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https://scotch.io/bar-talk/s-o-l-i-d-the-first-five-principles-of-object-oriented-design#liskov-substitution-principle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064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S.O.L.I.D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1/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niệm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S.O.L.I.D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tắt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Robert C. Martin,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Uncle Bob.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2/ Ý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S.O.L.I.D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tắt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vẻ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nhưng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thật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rất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giản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nắm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– Single-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responsiblity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principle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– Open-closed principle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–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Liskov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substitution principle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– Interface segregation principle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– Dependency Inversion Principle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8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S.O.L.I.D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3/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đích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S.O.L.I.D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code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code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cứng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xảy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khăn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tái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đích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S.O.L.I.D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giản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giúp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dàng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rất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dàng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trì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nâng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Giúp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tránh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code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dàng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code.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Nâng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code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Giúp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nghi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11480" lvl="1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433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S.O.L.I.D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1/ Single Responsibility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Principle</a:t>
            </a:r>
          </a:p>
          <a:p>
            <a:pPr indent="-342900">
              <a:buFontTx/>
              <a:buChar char="-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lí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class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class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class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class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-342900">
              <a:buFontTx/>
              <a:buChar char="-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Cơ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sở cho nguyên tắc này là sự gắn kết.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class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class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gắn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-342900">
              <a:buFontTx/>
              <a:buChar char="-"/>
            </a:pP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tròn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vuông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class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ta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class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039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295400"/>
            <a:ext cx="3696216" cy="425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29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33" y="432969"/>
            <a:ext cx="4896534" cy="599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49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S.O.L.I.D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class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AreaCalculator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ta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giản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tròn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vuông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rồi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142" y="3124199"/>
            <a:ext cx="3248479" cy="249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571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S.O.L.I.D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2/ Open – Close Principle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rộng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đóng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muốn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class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rộng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class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Quay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class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AreaCalculator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ta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kĩ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sum.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444" y="3714311"/>
            <a:ext cx="4563112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31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211</TotalTime>
  <Words>1247</Words>
  <Application>Microsoft Office PowerPoint</Application>
  <PresentationFormat>On-screen Show (4:3)</PresentationFormat>
  <Paragraphs>111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Adjacency</vt:lpstr>
      <vt:lpstr>S.O.L.I.D: First five principles of Object Oriented Design</vt:lpstr>
      <vt:lpstr>NỘI DUNG</vt:lpstr>
      <vt:lpstr>Giới thiệu về S.O.L.I.D</vt:lpstr>
      <vt:lpstr>Giới thiệu về S.O.L.I.D</vt:lpstr>
      <vt:lpstr>Tìm hiểu năm nguyên tắc của S.O.L.I.D</vt:lpstr>
      <vt:lpstr>PowerPoint Presentation</vt:lpstr>
      <vt:lpstr>PowerPoint Presentation</vt:lpstr>
      <vt:lpstr>Tìm hiểu năm nguyên tắc của S.O.L.I.D</vt:lpstr>
      <vt:lpstr>Tìm hiểu năm nguyên tắc của S.O.L.I.D</vt:lpstr>
      <vt:lpstr>Tìm hiểu năm nguyên tắc của S.O.L.I.D</vt:lpstr>
      <vt:lpstr>Tìm hiểu năm nguyên tắc của S.O.L.I.D</vt:lpstr>
      <vt:lpstr>Tìm hiểu năm nguyên tắc của S.O.L.I.D</vt:lpstr>
      <vt:lpstr>Tìm hiểu năm nguyên tắc của S.O.L.I.D</vt:lpstr>
      <vt:lpstr>PowerPoint Presentation</vt:lpstr>
      <vt:lpstr>Tìm hiểu năm nguyên tắc của S.O.L.I.D</vt:lpstr>
      <vt:lpstr>Tìm hiểu năm nguyên tắc của S.O.L.I.D</vt:lpstr>
      <vt:lpstr>Tìm hiểu năm nguyên tắc của S.O.L.I.D</vt:lpstr>
      <vt:lpstr>PowerPoint Presentation</vt:lpstr>
      <vt:lpstr>Tìm hiểu năm nguyên tắc của S.O.L.I.D</vt:lpstr>
      <vt:lpstr>Tìm hiểu năm nguyên tắc của S.O.L.I.D</vt:lpstr>
      <vt:lpstr>Tìm hiểu năm nguyên tắc của S.O.L.I.D</vt:lpstr>
      <vt:lpstr>THAM KHẢO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S.O.L.I.D Design Pattern</dc:title>
  <dc:creator>hv</dc:creator>
  <cp:lastModifiedBy>hv</cp:lastModifiedBy>
  <cp:revision>49</cp:revision>
  <dcterms:created xsi:type="dcterms:W3CDTF">2016-08-18T01:27:25Z</dcterms:created>
  <dcterms:modified xsi:type="dcterms:W3CDTF">2016-08-18T05:29:27Z</dcterms:modified>
</cp:coreProperties>
</file>