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DD6D-217F-49AC-B058-ACE149E7D785}" type="datetimeFigureOut">
              <a:rPr lang="vi-VN" smtClean="0"/>
              <a:t>01/08/2016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D8512-906B-45E0-B3AE-2822C3259D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46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390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351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59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24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96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38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3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8512-906B-45E0-B3AE-2822C3259D5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351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4515-A16B-4CBC-80ED-1DE6F71E47CE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0554-7F0A-44C6-8A49-83B8460FE2A2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8C9D24A-F513-44FA-AF18-3DD705212961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1D56-D008-404B-94E8-8447F896F1DC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D48FD-70F2-4D28-B6EC-3F1B76E387CC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0B4B-EF95-4EEB-BD46-E4B9A446DB5A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2F25-6206-4D55-AE4F-63B58F82AB7C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8124-895A-4CAE-A852-EE37AAFDFEBC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E6E-04A1-4FAB-ABD1-4533B77F48CC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D797-6B31-435F-92DB-F9888F308F51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B975-43A1-4BFE-A24C-3246B2D06195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505DFEB-CC60-4668-8A3A-0124822B9A52}" type="datetime1">
              <a:rPr lang="en-US" smtClean="0"/>
              <a:t>8/1/2016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aptrinh.vn/d/3824-kieu-du-lieu-java-enu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javaOO/enum.html" TargetMode="External"/><Relationship Id="rId5" Type="http://schemas.openxmlformats.org/officeDocument/2006/relationships/hyperlink" Target="http://www.java67.com/2013/07/15-java-enum-interview-questions-amswers-for-experienced-programmers.html" TargetMode="External"/><Relationship Id="rId4" Type="http://schemas.openxmlformats.org/officeDocument/2006/relationships/hyperlink" Target="http://www.journaldev.com/716/java-en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977886"/>
            <a:ext cx="9144000" cy="130925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Phạm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Hải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Bùi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Tuấn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9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977886"/>
            <a:ext cx="9144000" cy="1309255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Phạm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Hải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Bùi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Tuấn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Nghĩa</a:t>
            </a:r>
            <a:r>
              <a:rPr lang="vi-VN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vi-VN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(get-set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Nghĩa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Kiểu dữ liệu Enum gần giống với kiểu dữ liệu Array, nhưng các phần tử có thể bổ sung thêm các phương thức!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là 1 kiểu dữ liệu liệt kê. Giúp bạn tổ chức dữ liệu khoa học hơn, code được trong sáng dễ hiểu hơn.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72" y="3607344"/>
            <a:ext cx="339137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Có thể khỏi tạo enum có hoặc không có các hằng bên trong nó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2" y="3857979"/>
            <a:ext cx="5032341" cy="146705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95" y="3857979"/>
            <a:ext cx="5792008" cy="1467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3175" y="3379275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Có không có hằng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2209799" y="3347009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Có hằng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0373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(get-set)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8" y="2649059"/>
            <a:ext cx="5109072" cy="38246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14" y="2649059"/>
            <a:ext cx="4431668" cy="37737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188" y="1990165"/>
            <a:ext cx="108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Giá trị enum theo cặp key-value nên cần phải dùng get-set để truy nhập du liệu.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9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(get-set)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919" y="2030506"/>
            <a:ext cx="108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Dùng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hàm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để biết giá trị ở vị trí nào trong dãy hằng của enum.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715794"/>
            <a:ext cx="9694481" cy="104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2919" y="3981900"/>
            <a:ext cx="108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DayOfWeek.MONDAY.ordinal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sẽ trả về 0 tương tự như danh sách mảng array.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918" y="4583812"/>
            <a:ext cx="108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Dùng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hàm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để so sánh những giá trị cùng kiểu enum nếu khác sẽ báo lỗi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5185724"/>
            <a:ext cx="9694482" cy="12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hàm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ghi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đè, cũng như định nghĩa lại hàm trong enum, ví dụ: method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toString() thừa kế từ class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14" y="2627266"/>
            <a:ext cx="5186661" cy="40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261938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Tất cả các Enum đều kế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thừa(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từ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java.lang.Enum, nên không thể kế thừa lớp nào khác.</a:t>
            </a:r>
          </a:p>
          <a:p>
            <a:pPr marL="182563" indent="261938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 là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từ khóa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 không thể kết thúc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package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bằng từ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1163" lvl="1" indent="261938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com.journaldev.enum    &gt;&gt; sẽ hiện báo lỗi khi đặt tên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563" indent="261938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 có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thể thể đa kế thừa(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từ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261938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Hàm dựng của enum luôn luôn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&gt;&gt; không thể tạo thêm enum ngoài chính nó.</a:t>
            </a:r>
          </a:p>
          <a:p>
            <a:pPr marL="182563" indent="261938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giá trị hằng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enum nên được khai báo đầu tiên trước các fields và phương thức trong enum.</a:t>
            </a:r>
          </a:p>
          <a:p>
            <a:pPr marL="182563" indent="261938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Kết quả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so sánh các giá trị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enum bằng (==) và equals() là như nhau.</a:t>
            </a:r>
          </a:p>
          <a:p>
            <a:pPr marL="411163" lvl="1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-182563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khảo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laptrinh.vn/d/3824-kieu-du-lieu-java-enum.html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www.journaldev.com/716/java-enum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www.java67.com/2013/07/15-java-enum-interview-questions-amswers-for-experienced-programmers.html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docs.oracle.com/javase/tutorial/java/javaOO/enum.html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93</TotalTime>
  <Words>391</Words>
  <Application>Microsoft Office PowerPoint</Application>
  <PresentationFormat>Widescreen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</vt:lpstr>
      <vt:lpstr>Tahoma</vt:lpstr>
      <vt:lpstr>Times New Roman</vt:lpstr>
      <vt:lpstr>Verdana</vt:lpstr>
      <vt:lpstr>Wingdings</vt:lpstr>
      <vt:lpstr>Banded</vt:lpstr>
      <vt:lpstr>Enum trong java</vt:lpstr>
      <vt:lpstr>Nội dung</vt:lpstr>
      <vt:lpstr>Định Nghĩa</vt:lpstr>
      <vt:lpstr>Khởi tạo</vt:lpstr>
      <vt:lpstr>Truy nhập enum (get-set)</vt:lpstr>
      <vt:lpstr>Truy nhập enum (get-set)</vt:lpstr>
      <vt:lpstr>Ghi đè hàm enum</vt:lpstr>
      <vt:lpstr>Lưu ý khi sử dụng enum</vt:lpstr>
      <vt:lpstr>Tham khảo</vt:lpstr>
      <vt:lpstr>Thanks for watching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trong java</dc:title>
  <dc:creator>long kiyora</dc:creator>
  <cp:lastModifiedBy>long kiyora</cp:lastModifiedBy>
  <cp:revision>9</cp:revision>
  <dcterms:created xsi:type="dcterms:W3CDTF">2016-08-01T13:36:55Z</dcterms:created>
  <dcterms:modified xsi:type="dcterms:W3CDTF">2016-08-01T15:10:07Z</dcterms:modified>
</cp:coreProperties>
</file>