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8" r:id="rId9"/>
    <p:sldId id="263"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varScale="1">
        <p:scale>
          <a:sx n="103" d="100"/>
          <a:sy n="103" d="100"/>
        </p:scale>
        <p:origin x="-2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A48D0163-A957-4B95-83EA-019F057237D8}"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7E4C5-B42F-4469-98BD-5D3E9F4E52A9}"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0163-A957-4B95-83EA-019F057237D8}"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D0163-A957-4B95-83EA-019F057237D8}"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A48D0163-A957-4B95-83EA-019F057237D8}"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7E4C5-B42F-4469-98BD-5D3E9F4E52A9}"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D0163-A957-4B95-83EA-019F057237D8}"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48D0163-A957-4B95-83EA-019F057237D8}"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48D0163-A957-4B95-83EA-019F057237D8}" type="datetimeFigureOut">
              <a:rPr lang="en-US" smtClean="0"/>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8D0163-A957-4B95-83EA-019F057237D8}" type="datetimeFigureOut">
              <a:rPr lang="en-US" smtClean="0"/>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D0163-A957-4B95-83EA-019F057237D8}" type="datetimeFigureOut">
              <a:rPr lang="en-US" smtClean="0"/>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0163-A957-4B95-83EA-019F057237D8}"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D0163-A957-4B95-83EA-019F057237D8}"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7E4C5-B42F-4469-98BD-5D3E9F4E52A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A48D0163-A957-4B95-83EA-019F057237D8}" type="datetimeFigureOut">
              <a:rPr lang="en-US" smtClean="0"/>
              <a:t>7/22/2016</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A77E4C5-B42F-4469-98BD-5D3E9F4E52A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l"/>
            <a:r>
              <a:rPr lang="en-US" sz="2000" dirty="0" err="1" smtClean="0">
                <a:solidFill>
                  <a:srgbClr val="FFFF00"/>
                </a:solidFill>
                <a:latin typeface="Times New Roman" pitchFamily="18" charset="0"/>
                <a:cs typeface="Times New Roman" pitchFamily="18" charset="0"/>
              </a:rPr>
              <a:t>Người</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thực</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hiện</a:t>
            </a:r>
            <a:r>
              <a:rPr lang="en-US" sz="2000" dirty="0" smtClean="0">
                <a:solidFill>
                  <a:srgbClr val="FFFF00"/>
                </a:solidFill>
                <a:latin typeface="Times New Roman" pitchFamily="18" charset="0"/>
                <a:cs typeface="Times New Roman" pitchFamily="18" charset="0"/>
              </a:rPr>
              <a:t>:</a:t>
            </a:r>
          </a:p>
          <a:p>
            <a:pPr algn="r"/>
            <a:r>
              <a:rPr lang="en-US" sz="2000" dirty="0" err="1" smtClean="0">
                <a:solidFill>
                  <a:srgbClr val="FFFF00"/>
                </a:solidFill>
                <a:latin typeface="Times New Roman" pitchFamily="18" charset="0"/>
                <a:cs typeface="Times New Roman" pitchFamily="18" charset="0"/>
              </a:rPr>
              <a:t>Trần</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Phạm</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Hải</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Đăng</a:t>
            </a:r>
            <a:endParaRPr lang="en-US" sz="2000" dirty="0" smtClean="0">
              <a:solidFill>
                <a:srgbClr val="FFFF00"/>
              </a:solidFill>
              <a:latin typeface="Times New Roman" pitchFamily="18" charset="0"/>
              <a:cs typeface="Times New Roman" pitchFamily="18" charset="0"/>
            </a:endParaRPr>
          </a:p>
          <a:p>
            <a:pPr algn="r"/>
            <a:r>
              <a:rPr lang="en-US" sz="2000" dirty="0" err="1" smtClean="0">
                <a:solidFill>
                  <a:srgbClr val="FFFF00"/>
                </a:solidFill>
                <a:latin typeface="Times New Roman" pitchFamily="18" charset="0"/>
                <a:cs typeface="Times New Roman" pitchFamily="18" charset="0"/>
              </a:rPr>
              <a:t>Hà</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Tấn</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Điền</a:t>
            </a:r>
            <a:endParaRPr lang="en-US" sz="2000" dirty="0">
              <a:solidFill>
                <a:srgbClr val="FFFF00"/>
              </a:solidFill>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sz="4000" dirty="0" smtClean="0">
                <a:solidFill>
                  <a:srgbClr val="FF0000"/>
                </a:solidFill>
                <a:latin typeface="Times New Roman" pitchFamily="18" charset="0"/>
                <a:cs typeface="Times New Roman" pitchFamily="18" charset="0"/>
              </a:rPr>
              <a:t>PHONG CÁCH LẬP TRÌNH</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17244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pPr algn="just"/>
            <a:r>
              <a:rPr lang="vi-VN" sz="2000" dirty="0" smtClean="0"/>
              <a:t>Đối </a:t>
            </a:r>
            <a:r>
              <a:rPr lang="vi-VN" sz="2000" dirty="0"/>
              <a:t>với cặp dấu ( //comment content ): Nội dung comment sẽ nằm sau cặp dấu này bắt đầu từ dấu / thứ 2, tác dụng của comment chỉ duy nhất trên dòng đó</a:t>
            </a:r>
            <a:r>
              <a:rPr lang="vi-VN" sz="2000" dirty="0" smtClean="0"/>
              <a:t>.</a:t>
            </a:r>
            <a:endParaRPr lang="vi-VN" sz="2000" dirty="0"/>
          </a:p>
          <a:p>
            <a:pPr algn="just"/>
            <a:r>
              <a:rPr lang="vi-VN" sz="2000" dirty="0" smtClean="0"/>
              <a:t>Đối </a:t>
            </a:r>
            <a:r>
              <a:rPr lang="vi-VN" sz="2000" dirty="0"/>
              <a:t>với cặp dấu (/* comment content*/) : Nội dung comment nằm trong cặp dấu này bắt đầu từ dấu * đầu tiên cho đến dấu * thứ 2, tác dụng của comment này có thể tác dụng trên nhiều dòng, tùy thuộc vào dấu * thứ hai nằm ở dòng nào để kéo dài khoảng cách comment</a:t>
            </a:r>
            <a:r>
              <a:rPr lang="vi-VN" sz="2000" dirty="0" smtClean="0"/>
              <a:t>.</a:t>
            </a:r>
            <a:endParaRPr lang="vi-VN" sz="2000" dirty="0"/>
          </a:p>
          <a:p>
            <a:pPr algn="just"/>
            <a:r>
              <a:rPr lang="vi-VN" sz="2000" dirty="0" smtClean="0"/>
              <a:t>Tất </a:t>
            </a:r>
            <a:r>
              <a:rPr lang="vi-VN" sz="2000" dirty="0"/>
              <a:t>cả nội dung trong comment bao gồm : Biến, Function, Class, Text. Tất cả đều không có tác dụng trong phần comment và không có tác dụng, không hiển thị trong quá trình xử lý</a:t>
            </a:r>
            <a:endParaRPr lang="en-US" sz="2000" dirty="0"/>
          </a:p>
        </p:txBody>
      </p:sp>
      <p:sp>
        <p:nvSpPr>
          <p:cNvPr id="4" name="Title 1"/>
          <p:cNvSpPr>
            <a:spLocks noGrp="1"/>
          </p:cNvSpPr>
          <p:nvPr>
            <p:ph type="title"/>
          </p:nvPr>
        </p:nvSpPr>
        <p:spPr>
          <a:xfrm>
            <a:off x="609600" y="76200"/>
            <a:ext cx="7924800" cy="914400"/>
          </a:xfrm>
        </p:spPr>
        <p:txBody>
          <a:bodyPr/>
          <a:lstStyle/>
          <a:p>
            <a:r>
              <a:rPr lang="en-US" sz="4000" dirty="0"/>
              <a:t>Comment </a:t>
            </a:r>
            <a:r>
              <a:rPr lang="en-US" sz="4000" dirty="0" err="1"/>
              <a:t>trong</a:t>
            </a:r>
            <a:r>
              <a:rPr lang="en-US" sz="4000" dirty="0"/>
              <a:t> </a:t>
            </a:r>
            <a:r>
              <a:rPr lang="en-US" sz="4000" dirty="0" err="1"/>
              <a:t>quá</a:t>
            </a:r>
            <a:r>
              <a:rPr lang="en-US" sz="4000" dirty="0"/>
              <a:t> </a:t>
            </a:r>
            <a:r>
              <a:rPr lang="en-US" sz="4000" dirty="0" err="1"/>
              <a:t>trình</a:t>
            </a:r>
            <a:r>
              <a:rPr lang="en-US" sz="4000" dirty="0"/>
              <a:t> code</a:t>
            </a:r>
          </a:p>
        </p:txBody>
      </p:sp>
    </p:spTree>
    <p:extLst>
      <p:ext uri="{BB962C8B-B14F-4D97-AF65-F5344CB8AC3E}">
        <p14:creationId xmlns:p14="http://schemas.microsoft.com/office/powerpoint/2010/main" val="2398544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1295400"/>
            <a:ext cx="7924800" cy="4419600"/>
          </a:xfrm>
        </p:spPr>
        <p:txBody>
          <a:bodyPr>
            <a:noAutofit/>
          </a:bodyPr>
          <a:lstStyle/>
          <a:p>
            <a:pPr marL="0" indent="0">
              <a:buNone/>
            </a:pPr>
            <a:r>
              <a:rPr lang="en-US" sz="2000" dirty="0" err="1" smtClean="0">
                <a:latin typeface="Tahoma (Body)"/>
              </a:rPr>
              <a:t>Một</a:t>
            </a:r>
            <a:r>
              <a:rPr lang="en-US" sz="2000" dirty="0" smtClean="0">
                <a:latin typeface="Tahoma (Body)"/>
              </a:rPr>
              <a:t> </a:t>
            </a:r>
            <a:r>
              <a:rPr lang="en-US" sz="2000" dirty="0" err="1" smtClean="0">
                <a:latin typeface="Tahoma (Body)"/>
              </a:rPr>
              <a:t>số</a:t>
            </a:r>
            <a:r>
              <a:rPr lang="en-US" sz="2000" dirty="0" smtClean="0">
                <a:latin typeface="Tahoma (Body)"/>
              </a:rPr>
              <a:t> </a:t>
            </a:r>
            <a:r>
              <a:rPr lang="en-US" sz="2000" dirty="0" err="1" smtClean="0">
                <a:latin typeface="Tahoma (Body)"/>
              </a:rPr>
              <a:t>lưu</a:t>
            </a:r>
            <a:r>
              <a:rPr lang="en-US" sz="2000" dirty="0" smtClean="0">
                <a:latin typeface="Tahoma (Body)"/>
              </a:rPr>
              <a:t> ý </a:t>
            </a:r>
            <a:r>
              <a:rPr lang="en-US" sz="2000" dirty="0" err="1" smtClean="0">
                <a:latin typeface="Tahoma (Body)"/>
              </a:rPr>
              <a:t>khi</a:t>
            </a:r>
            <a:r>
              <a:rPr lang="en-US" sz="2000" dirty="0" smtClean="0">
                <a:latin typeface="Tahoma (Body)"/>
              </a:rPr>
              <a:t> comment code:</a:t>
            </a:r>
          </a:p>
          <a:p>
            <a:r>
              <a:rPr lang="vi-VN" sz="2000" dirty="0">
                <a:latin typeface="Tahoma (Body)"/>
              </a:rPr>
              <a:t>Comment nên là what, không phải how. Comment để nói code làm gì, không phải để giải thích việc code làm</a:t>
            </a:r>
            <a:r>
              <a:rPr lang="vi-VN" sz="2000" dirty="0" smtClean="0">
                <a:latin typeface="Tahoma (Body)"/>
              </a:rPr>
              <a:t>.</a:t>
            </a:r>
            <a:endParaRPr lang="en-US" sz="2000" dirty="0" smtClean="0">
              <a:latin typeface="Tahoma (Body)"/>
            </a:endParaRPr>
          </a:p>
          <a:p>
            <a:r>
              <a:rPr lang="vi-VN" sz="2000" dirty="0" smtClean="0">
                <a:latin typeface="Tahoma (Body)"/>
              </a:rPr>
              <a:t>Một </a:t>
            </a:r>
            <a:r>
              <a:rPr lang="vi-VN" sz="2000" dirty="0">
                <a:latin typeface="Tahoma (Body)"/>
              </a:rPr>
              <a:t>số trường hợp khác: comment là why chứ không phải </a:t>
            </a:r>
            <a:r>
              <a:rPr lang="vi-VN" sz="2000" dirty="0" smtClean="0">
                <a:latin typeface="Tahoma (Body)"/>
              </a:rPr>
              <a:t>what</a:t>
            </a:r>
            <a:r>
              <a:rPr lang="en-US" sz="2000" dirty="0" smtClean="0">
                <a:latin typeface="Tahoma (Body)"/>
              </a:rPr>
              <a:t>, </a:t>
            </a:r>
            <a:r>
              <a:rPr lang="en-US" sz="2000" dirty="0">
                <a:latin typeface="Tahoma (Body)"/>
              </a:rPr>
              <a:t>t</a:t>
            </a:r>
            <a:r>
              <a:rPr lang="vi-VN" sz="2000" dirty="0" smtClean="0">
                <a:latin typeface="Tahoma (Body)"/>
              </a:rPr>
              <a:t>a </a:t>
            </a:r>
            <a:r>
              <a:rPr lang="vi-VN" sz="2000" dirty="0">
                <a:latin typeface="Tahoma (Body)"/>
              </a:rPr>
              <a:t>viết comment để người khác (hoặc ta sau này) biết vì sao ta lại viết code như vậy. Comment có tác dụng nói những điều bản thân code không nói được. Còn việc code làm gì, chạy như thế nào, chỉ cần đọc code là </a:t>
            </a:r>
            <a:r>
              <a:rPr lang="vi-VN" sz="2000" dirty="0" smtClean="0">
                <a:latin typeface="Tahoma (Body)"/>
              </a:rPr>
              <a:t>hiểu</a:t>
            </a:r>
            <a:r>
              <a:rPr lang="en-US" sz="2000" dirty="0" smtClean="0">
                <a:latin typeface="Tahoma (Body)"/>
              </a:rPr>
              <a:t>.</a:t>
            </a:r>
          </a:p>
          <a:p>
            <a:r>
              <a:rPr lang="en-US" sz="2000" dirty="0" err="1">
                <a:latin typeface="Tahoma (Body)"/>
              </a:rPr>
              <a:t>Cách</a:t>
            </a:r>
            <a:r>
              <a:rPr lang="en-US" sz="2000" dirty="0">
                <a:latin typeface="Tahoma (Body)"/>
              </a:rPr>
              <a:t> comment </a:t>
            </a:r>
            <a:r>
              <a:rPr lang="en-US" sz="2000" dirty="0" err="1">
                <a:latin typeface="Tahoma (Body)"/>
              </a:rPr>
              <a:t>tốt</a:t>
            </a:r>
            <a:r>
              <a:rPr lang="en-US" sz="2000" dirty="0">
                <a:latin typeface="Tahoma (Body)"/>
              </a:rPr>
              <a:t> </a:t>
            </a:r>
            <a:r>
              <a:rPr lang="en-US" sz="2000" dirty="0" err="1">
                <a:latin typeface="Tahoma (Body)"/>
              </a:rPr>
              <a:t>nhất</a:t>
            </a:r>
            <a:r>
              <a:rPr lang="en-US" sz="2000" dirty="0">
                <a:latin typeface="Tahoma (Body)"/>
              </a:rPr>
              <a:t> </a:t>
            </a:r>
            <a:r>
              <a:rPr lang="en-US" sz="2000" dirty="0" err="1">
                <a:latin typeface="Tahoma (Body)"/>
              </a:rPr>
              <a:t>chính</a:t>
            </a:r>
            <a:r>
              <a:rPr lang="en-US" sz="2000" dirty="0">
                <a:latin typeface="Tahoma (Body)"/>
              </a:rPr>
              <a:t> </a:t>
            </a:r>
            <a:r>
              <a:rPr lang="en-US" sz="2000" dirty="0" err="1">
                <a:latin typeface="Tahoma (Body)"/>
              </a:rPr>
              <a:t>là</a:t>
            </a:r>
            <a:r>
              <a:rPr lang="en-US" sz="2000" dirty="0">
                <a:latin typeface="Tahoma (Body)"/>
              </a:rPr>
              <a:t> </a:t>
            </a:r>
            <a:r>
              <a:rPr lang="en-US" sz="2000" dirty="0" err="1">
                <a:latin typeface="Tahoma (Body)"/>
              </a:rPr>
              <a:t>dùng</a:t>
            </a:r>
            <a:r>
              <a:rPr lang="en-US" sz="2000" dirty="0">
                <a:latin typeface="Tahoma (Body)"/>
              </a:rPr>
              <a:t> code, </a:t>
            </a:r>
            <a:r>
              <a:rPr lang="en-US" sz="2000" dirty="0" err="1">
                <a:latin typeface="Tahoma (Body)"/>
              </a:rPr>
              <a:t>chính</a:t>
            </a:r>
            <a:r>
              <a:rPr lang="en-US" sz="2000" dirty="0">
                <a:latin typeface="Tahoma (Body)"/>
              </a:rPr>
              <a:t> code </a:t>
            </a:r>
            <a:r>
              <a:rPr lang="en-US" sz="2000" dirty="0" err="1">
                <a:latin typeface="Tahoma (Body)"/>
              </a:rPr>
              <a:t>sẽ</a:t>
            </a:r>
            <a:r>
              <a:rPr lang="en-US" sz="2000" dirty="0">
                <a:latin typeface="Tahoma (Body)"/>
              </a:rPr>
              <a:t> </a:t>
            </a:r>
            <a:r>
              <a:rPr lang="en-US" sz="2000" dirty="0" err="1">
                <a:latin typeface="Tahoma (Body)"/>
              </a:rPr>
              <a:t>nói</a:t>
            </a:r>
            <a:r>
              <a:rPr lang="en-US" sz="2000" dirty="0">
                <a:latin typeface="Tahoma (Body)"/>
              </a:rPr>
              <a:t> code </a:t>
            </a:r>
            <a:r>
              <a:rPr lang="en-US" sz="2000" dirty="0" err="1">
                <a:latin typeface="Tahoma (Body)"/>
              </a:rPr>
              <a:t>làm</a:t>
            </a:r>
            <a:r>
              <a:rPr lang="en-US" sz="2000" dirty="0">
                <a:latin typeface="Tahoma (Body)"/>
              </a:rPr>
              <a:t> </a:t>
            </a:r>
            <a:r>
              <a:rPr lang="en-US" sz="2000" dirty="0" err="1" smtClean="0">
                <a:latin typeface="Tahoma (Body)"/>
              </a:rPr>
              <a:t>gì</a:t>
            </a:r>
            <a:r>
              <a:rPr lang="en-US" sz="2000" dirty="0" smtClean="0">
                <a:latin typeface="Tahoma (Body)"/>
              </a:rPr>
              <a:t>: </a:t>
            </a:r>
            <a:r>
              <a:rPr lang="vi-VN" sz="2000" dirty="0">
                <a:latin typeface="Tahoma (Body)"/>
              </a:rPr>
              <a:t>tên biến cũng là comment, tên hàm cũng là comment, tên database cũng là </a:t>
            </a:r>
            <a:r>
              <a:rPr lang="vi-VN" sz="2000" dirty="0" smtClean="0">
                <a:latin typeface="Tahoma (Body)"/>
              </a:rPr>
              <a:t>comment</a:t>
            </a:r>
            <a:r>
              <a:rPr lang="en-US" sz="2000" dirty="0" smtClean="0">
                <a:latin typeface="Tahoma (Body)"/>
              </a:rPr>
              <a:t>, </a:t>
            </a:r>
            <a:r>
              <a:rPr lang="en-US" sz="2000" dirty="0">
                <a:latin typeface="Tahoma (Body)"/>
              </a:rPr>
              <a:t>c</a:t>
            </a:r>
            <a:r>
              <a:rPr lang="vi-VN" sz="2000" dirty="0" smtClean="0">
                <a:latin typeface="Tahoma (Body)"/>
              </a:rPr>
              <a:t>ode </a:t>
            </a:r>
            <a:r>
              <a:rPr lang="vi-VN" sz="2000" dirty="0">
                <a:latin typeface="Tahoma (Body)"/>
              </a:rPr>
              <a:t>cũng như comment, comment cũng như code, code và comment tuy hai mà một.</a:t>
            </a:r>
            <a:r>
              <a:rPr lang="en-US" sz="2000" dirty="0" smtClean="0">
                <a:latin typeface="Tahoma (Body)"/>
              </a:rPr>
              <a:t> </a:t>
            </a:r>
            <a:endParaRPr lang="en-US" sz="2000" dirty="0">
              <a:latin typeface="Tahoma (Body)"/>
            </a:endParaRPr>
          </a:p>
          <a:p>
            <a:endParaRPr lang="en-US" sz="2000" dirty="0">
              <a:latin typeface="Tahoma (Body)"/>
            </a:endParaRPr>
          </a:p>
        </p:txBody>
      </p:sp>
      <p:sp>
        <p:nvSpPr>
          <p:cNvPr id="5" name="Title 1"/>
          <p:cNvSpPr txBox="1">
            <a:spLocks/>
          </p:cNvSpPr>
          <p:nvPr/>
        </p:nvSpPr>
        <p:spPr>
          <a:xfrm>
            <a:off x="609600" y="76200"/>
            <a:ext cx="7924800" cy="9144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Comment </a:t>
            </a:r>
            <a:r>
              <a:rPr lang="en-US" sz="4000" dirty="0" err="1" smtClean="0"/>
              <a:t>trong</a:t>
            </a:r>
            <a:r>
              <a:rPr lang="en-US" sz="4000" dirty="0" smtClean="0"/>
              <a:t> </a:t>
            </a:r>
            <a:r>
              <a:rPr lang="en-US" sz="4000" dirty="0" err="1" smtClean="0"/>
              <a:t>quá</a:t>
            </a:r>
            <a:r>
              <a:rPr lang="en-US" sz="4000" dirty="0" smtClean="0"/>
              <a:t> </a:t>
            </a:r>
            <a:r>
              <a:rPr lang="en-US" sz="4000" dirty="0" err="1" smtClean="0"/>
              <a:t>trình</a:t>
            </a:r>
            <a:r>
              <a:rPr lang="en-US" sz="4000" dirty="0" smtClean="0"/>
              <a:t> code</a:t>
            </a:r>
            <a:endParaRPr lang="en-US" sz="4000" dirty="0"/>
          </a:p>
        </p:txBody>
      </p:sp>
    </p:spTree>
    <p:extLst>
      <p:ext uri="{BB962C8B-B14F-4D97-AF65-F5344CB8AC3E}">
        <p14:creationId xmlns:p14="http://schemas.microsoft.com/office/powerpoint/2010/main" val="109870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t>NỘI DUNG</a:t>
            </a:r>
            <a:endParaRPr lang="en-US" sz="4000" dirty="0"/>
          </a:p>
        </p:txBody>
      </p:sp>
      <p:sp>
        <p:nvSpPr>
          <p:cNvPr id="3" name="Content Placeholder 2"/>
          <p:cNvSpPr>
            <a:spLocks noGrp="1"/>
          </p:cNvSpPr>
          <p:nvPr>
            <p:ph sz="quarter" idx="13"/>
          </p:nvPr>
        </p:nvSpPr>
        <p:spPr/>
        <p:txBody>
          <a:bodyPr/>
          <a:lstStyle/>
          <a:p>
            <a:pPr>
              <a:buFont typeface="+mj-lt"/>
              <a:buAutoNum type="arabicPeriod"/>
            </a:pPr>
            <a:r>
              <a:rPr lang="en-US" sz="2000" dirty="0" err="1" smtClean="0"/>
              <a:t>Cách</a:t>
            </a:r>
            <a:r>
              <a:rPr lang="en-US" sz="2000" dirty="0" smtClean="0"/>
              <a:t> </a:t>
            </a:r>
            <a:r>
              <a:rPr lang="en-US" sz="2000" dirty="0" err="1" smtClean="0"/>
              <a:t>tổ</a:t>
            </a:r>
            <a:r>
              <a:rPr lang="en-US" sz="2000" dirty="0" smtClean="0"/>
              <a:t> </a:t>
            </a:r>
            <a:r>
              <a:rPr lang="en-US" sz="2000" dirty="0" err="1" smtClean="0"/>
              <a:t>chức</a:t>
            </a:r>
            <a:r>
              <a:rPr lang="en-US" sz="2000" dirty="0" smtClean="0"/>
              <a:t> </a:t>
            </a:r>
            <a:r>
              <a:rPr lang="en-US" sz="2000" dirty="0" err="1" smtClean="0"/>
              <a:t>và</a:t>
            </a:r>
            <a:r>
              <a:rPr lang="en-US" sz="2000" dirty="0" smtClean="0"/>
              <a:t> </a:t>
            </a:r>
            <a:r>
              <a:rPr lang="en-US" sz="2000" dirty="0" err="1" smtClean="0"/>
              <a:t>lưu</a:t>
            </a:r>
            <a:r>
              <a:rPr lang="en-US" sz="2000" dirty="0" smtClean="0"/>
              <a:t> </a:t>
            </a:r>
            <a:r>
              <a:rPr lang="en-US" sz="2000" dirty="0" err="1" smtClean="0"/>
              <a:t>tên</a:t>
            </a:r>
            <a:r>
              <a:rPr lang="en-US" sz="2000" dirty="0" smtClean="0"/>
              <a:t> file, </a:t>
            </a:r>
            <a:r>
              <a:rPr lang="en-US" sz="2000" dirty="0" err="1" smtClean="0"/>
              <a:t>thư</a:t>
            </a:r>
            <a:r>
              <a:rPr lang="en-US" sz="2000" dirty="0" smtClean="0"/>
              <a:t> </a:t>
            </a:r>
            <a:r>
              <a:rPr lang="en-US" sz="2000" dirty="0" err="1" smtClean="0"/>
              <a:t>mục</a:t>
            </a:r>
            <a:endParaRPr lang="en-US" sz="2000" dirty="0" smtClean="0"/>
          </a:p>
          <a:p>
            <a:pPr>
              <a:buFont typeface="+mj-lt"/>
              <a:buAutoNum type="arabicPeriod"/>
            </a:pPr>
            <a:r>
              <a:rPr lang="en-US" sz="2000" dirty="0" err="1" smtClean="0"/>
              <a:t>Cách</a:t>
            </a:r>
            <a:r>
              <a:rPr lang="en-US" sz="2000" dirty="0" smtClean="0"/>
              <a:t> </a:t>
            </a:r>
            <a:r>
              <a:rPr lang="en-US" sz="2000" dirty="0" err="1" smtClean="0"/>
              <a:t>tổ</a:t>
            </a:r>
            <a:r>
              <a:rPr lang="en-US" sz="2000" dirty="0" smtClean="0"/>
              <a:t> </a:t>
            </a:r>
            <a:r>
              <a:rPr lang="en-US" sz="2000" dirty="0" err="1" smtClean="0"/>
              <a:t>chức</a:t>
            </a:r>
            <a:r>
              <a:rPr lang="en-US" sz="2000" dirty="0" smtClean="0"/>
              <a:t>, </a:t>
            </a:r>
            <a:r>
              <a:rPr lang="en-US" sz="2000" dirty="0" err="1" smtClean="0"/>
              <a:t>đặt</a:t>
            </a:r>
            <a:r>
              <a:rPr lang="en-US" sz="2000" dirty="0" smtClean="0"/>
              <a:t> </a:t>
            </a:r>
            <a:r>
              <a:rPr lang="en-US" sz="2000" dirty="0" err="1" smtClean="0"/>
              <a:t>tên</a:t>
            </a:r>
            <a:r>
              <a:rPr lang="en-US" sz="2000" dirty="0" smtClean="0"/>
              <a:t> </a:t>
            </a:r>
            <a:r>
              <a:rPr lang="en-US" sz="2000" dirty="0" err="1" smtClean="0"/>
              <a:t>cho</a:t>
            </a:r>
            <a:r>
              <a:rPr lang="en-US" sz="2000" dirty="0" smtClean="0"/>
              <a:t> function </a:t>
            </a:r>
            <a:r>
              <a:rPr lang="en-US" sz="2000" dirty="0" err="1" smtClean="0"/>
              <a:t>và</a:t>
            </a:r>
            <a:r>
              <a:rPr lang="en-US" sz="2000" dirty="0" smtClean="0"/>
              <a:t> class</a:t>
            </a:r>
          </a:p>
          <a:p>
            <a:pPr>
              <a:buFont typeface="+mj-lt"/>
              <a:buAutoNum type="arabicPeriod"/>
            </a:pPr>
            <a:r>
              <a:rPr lang="en-US" sz="2000" dirty="0" smtClean="0"/>
              <a:t>Qui </a:t>
            </a:r>
            <a:r>
              <a:rPr lang="en-US" sz="2000" dirty="0" err="1" smtClean="0"/>
              <a:t>tắc</a:t>
            </a:r>
            <a:r>
              <a:rPr lang="en-US" sz="2000" dirty="0" smtClean="0"/>
              <a:t> </a:t>
            </a:r>
            <a:r>
              <a:rPr lang="en-US" sz="2000" dirty="0" err="1" smtClean="0"/>
              <a:t>đặt</a:t>
            </a:r>
            <a:r>
              <a:rPr lang="en-US" sz="2000" dirty="0" smtClean="0"/>
              <a:t> </a:t>
            </a:r>
            <a:r>
              <a:rPr lang="en-US" sz="2000" dirty="0" err="1" smtClean="0"/>
              <a:t>biến</a:t>
            </a:r>
            <a:endParaRPr lang="en-US" sz="2000" dirty="0" smtClean="0"/>
          </a:p>
          <a:p>
            <a:pPr>
              <a:buFont typeface="+mj-lt"/>
              <a:buAutoNum type="arabicPeriod"/>
            </a:pPr>
            <a:r>
              <a:rPr lang="en-US" sz="2000" dirty="0" smtClean="0"/>
              <a:t>Comment </a:t>
            </a:r>
            <a:r>
              <a:rPr lang="en-US" sz="2000" dirty="0" err="1" smtClean="0"/>
              <a:t>trong</a:t>
            </a:r>
            <a:r>
              <a:rPr lang="en-US" sz="2000" dirty="0" smtClean="0"/>
              <a:t> </a:t>
            </a:r>
            <a:r>
              <a:rPr lang="en-US" sz="2000" dirty="0" err="1" smtClean="0"/>
              <a:t>quá</a:t>
            </a:r>
            <a:r>
              <a:rPr lang="en-US" sz="2000" dirty="0" smtClean="0"/>
              <a:t> </a:t>
            </a:r>
            <a:r>
              <a:rPr lang="en-US" sz="2000" dirty="0" err="1" smtClean="0"/>
              <a:t>trình</a:t>
            </a:r>
            <a:r>
              <a:rPr lang="en-US" sz="2000" dirty="0" smtClean="0"/>
              <a:t> code</a:t>
            </a:r>
          </a:p>
          <a:p>
            <a:endParaRPr lang="en-US" dirty="0"/>
          </a:p>
        </p:txBody>
      </p:sp>
    </p:spTree>
    <p:extLst>
      <p:ext uri="{BB962C8B-B14F-4D97-AF65-F5344CB8AC3E}">
        <p14:creationId xmlns:p14="http://schemas.microsoft.com/office/powerpoint/2010/main" val="52539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6136" y="1981200"/>
            <a:ext cx="7924800" cy="4572000"/>
          </a:xfrm>
        </p:spPr>
        <p:txBody>
          <a:bodyPr>
            <a:normAutofit/>
          </a:bodyPr>
          <a:lstStyle/>
          <a:p>
            <a:pPr marL="0" indent="0" algn="just">
              <a:buNone/>
            </a:pPr>
            <a:r>
              <a:rPr lang="vi-VN" sz="2000" dirty="0"/>
              <a:t>Quy tắc đối với thư mục </a:t>
            </a:r>
            <a:r>
              <a:rPr lang="vi-VN" sz="2000" dirty="0" smtClean="0"/>
              <a:t>:</a:t>
            </a:r>
            <a:endParaRPr lang="vi-VN" sz="2000" dirty="0"/>
          </a:p>
          <a:p>
            <a:pPr algn="just"/>
            <a:r>
              <a:rPr lang="vi-VN" sz="2000" dirty="0"/>
              <a:t>Tên thư mục phải trực quan, mô tả được tác dụng của những file nó chứa bên trong và được tối ưu nhất, tức là không dồn tất cả các file vào một thư mục nếu mục đích của file đó không thực sự đúng với mục đích của thư mục</a:t>
            </a:r>
            <a:r>
              <a:rPr lang="vi-VN" sz="2000" dirty="0" smtClean="0"/>
              <a:t>.</a:t>
            </a:r>
            <a:endParaRPr lang="vi-VN" sz="2000" dirty="0"/>
          </a:p>
          <a:p>
            <a:pPr algn="just"/>
            <a:r>
              <a:rPr lang="vi-VN" sz="2000" dirty="0"/>
              <a:t>Tên thư mục không đặt in hoa, tất cả ký tự đều là chữ thường, không sử dụng dấu cách (space) trong khi đặt thư mục, nếu cần thiết sử dụng dấu gạch dưới ( _ ) để đặt tên</a:t>
            </a:r>
            <a:endParaRPr lang="en-US" sz="2000" dirty="0"/>
          </a:p>
        </p:txBody>
      </p:sp>
      <p:sp>
        <p:nvSpPr>
          <p:cNvPr id="5" name="Title 1"/>
          <p:cNvSpPr txBox="1">
            <a:spLocks/>
          </p:cNvSpPr>
          <p:nvPr/>
        </p:nvSpPr>
        <p:spPr>
          <a:xfrm>
            <a:off x="34636" y="152400"/>
            <a:ext cx="9067800" cy="16764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CÁCH TỔ CHỨC VÀ LƯU TÊN FILE, </a:t>
            </a:r>
          </a:p>
          <a:p>
            <a:pPr algn="ctr"/>
            <a:r>
              <a:rPr lang="en-US" sz="4000" dirty="0" smtClean="0"/>
              <a:t>THƯ MỤC</a:t>
            </a:r>
            <a:endParaRPr lang="en-US" sz="4000" dirty="0"/>
          </a:p>
        </p:txBody>
      </p:sp>
    </p:spTree>
    <p:extLst>
      <p:ext uri="{BB962C8B-B14F-4D97-AF65-F5344CB8AC3E}">
        <p14:creationId xmlns:p14="http://schemas.microsoft.com/office/powerpoint/2010/main" val="345636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99209" y="1981200"/>
            <a:ext cx="7924800" cy="4648200"/>
          </a:xfrm>
        </p:spPr>
        <p:txBody>
          <a:bodyPr>
            <a:normAutofit/>
          </a:bodyPr>
          <a:lstStyle/>
          <a:p>
            <a:pPr marL="0" indent="0" algn="just">
              <a:buNone/>
            </a:pPr>
            <a:r>
              <a:rPr lang="vi-VN" sz="2000" dirty="0"/>
              <a:t>Quy tắc đối với File và Đặt tên File </a:t>
            </a:r>
            <a:r>
              <a:rPr lang="vi-VN" sz="2000" dirty="0" smtClean="0"/>
              <a:t>:</a:t>
            </a:r>
            <a:endParaRPr lang="vi-VN" sz="2000" dirty="0"/>
          </a:p>
          <a:p>
            <a:pPr algn="just"/>
            <a:r>
              <a:rPr lang="vi-VN" sz="2000" dirty="0"/>
              <a:t>Đối với tổ chức File: File được lưu phải đúng địa điểm, nằm đúng thư mục mô tả tác dụng của nó, không lưu tại thư mục không liên quan đến mục đích của nó, không lưu file tại thư mục không mô tả rõ ràng mục đích của </a:t>
            </a:r>
            <a:r>
              <a:rPr lang="vi-VN" sz="2000" dirty="0" smtClean="0"/>
              <a:t>nó</a:t>
            </a:r>
            <a:endParaRPr lang="vi-VN" sz="2000" dirty="0"/>
          </a:p>
          <a:p>
            <a:pPr algn="just"/>
            <a:r>
              <a:rPr lang="vi-VN" sz="2000" dirty="0"/>
              <a:t>Đối với đặt tên File: Tên File được lưu phải mô tả được nội dung tối tất yếu của nó (class, function</a:t>
            </a:r>
            <a:r>
              <a:rPr lang="vi-VN" sz="2000" dirty="0" smtClean="0"/>
              <a:t>….)</a:t>
            </a:r>
            <a:endParaRPr lang="vi-VN" sz="2000" dirty="0"/>
          </a:p>
          <a:p>
            <a:pPr algn="just"/>
            <a:r>
              <a:rPr lang="vi-VN" sz="2000" dirty="0"/>
              <a:t>Tên File không sử dụng dấu cách (space), nếu cần thiết sử dụng dấu gạch dưới ( _ )</a:t>
            </a:r>
            <a:endParaRPr lang="en-US" sz="2000" dirty="0"/>
          </a:p>
        </p:txBody>
      </p:sp>
      <p:sp>
        <p:nvSpPr>
          <p:cNvPr id="4" name="Title 1"/>
          <p:cNvSpPr txBox="1">
            <a:spLocks/>
          </p:cNvSpPr>
          <p:nvPr/>
        </p:nvSpPr>
        <p:spPr>
          <a:xfrm>
            <a:off x="34636" y="152400"/>
            <a:ext cx="9067800" cy="16764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CÁCH TỔ CHỨC VÀ LƯU TÊN FILE, </a:t>
            </a:r>
          </a:p>
          <a:p>
            <a:pPr algn="ctr"/>
            <a:r>
              <a:rPr lang="en-US" sz="4000" dirty="0" smtClean="0"/>
              <a:t>THƯ MỤC</a:t>
            </a:r>
            <a:endParaRPr lang="en-US" sz="4000" dirty="0"/>
          </a:p>
        </p:txBody>
      </p:sp>
    </p:spTree>
    <p:extLst>
      <p:ext uri="{BB962C8B-B14F-4D97-AF65-F5344CB8AC3E}">
        <p14:creationId xmlns:p14="http://schemas.microsoft.com/office/powerpoint/2010/main" val="201439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 y="228600"/>
            <a:ext cx="9144000" cy="1524000"/>
          </a:xfrm>
        </p:spPr>
        <p:txBody>
          <a:bodyPr/>
          <a:lstStyle/>
          <a:p>
            <a:pPr algn="ctr"/>
            <a:r>
              <a:rPr lang="en-US" sz="4000" dirty="0" err="1" smtClean="0"/>
              <a:t>Cách</a:t>
            </a:r>
            <a:r>
              <a:rPr lang="en-US" sz="4000" dirty="0" smtClean="0"/>
              <a:t> </a:t>
            </a:r>
            <a:r>
              <a:rPr lang="en-US" sz="4000" dirty="0" err="1"/>
              <a:t>tổ</a:t>
            </a:r>
            <a:r>
              <a:rPr lang="en-US" sz="4000" dirty="0"/>
              <a:t> </a:t>
            </a:r>
            <a:r>
              <a:rPr lang="en-US" sz="4000" dirty="0" err="1"/>
              <a:t>chức</a:t>
            </a:r>
            <a:r>
              <a:rPr lang="en-US" sz="4000" dirty="0"/>
              <a:t>, </a:t>
            </a:r>
            <a:r>
              <a:rPr lang="en-US" sz="4000" dirty="0" err="1"/>
              <a:t>đặt</a:t>
            </a:r>
            <a:r>
              <a:rPr lang="en-US" sz="4000" dirty="0"/>
              <a:t> </a:t>
            </a:r>
            <a:r>
              <a:rPr lang="en-US" sz="4000" dirty="0" err="1"/>
              <a:t>tên</a:t>
            </a:r>
            <a:r>
              <a:rPr lang="en-US" sz="4000" dirty="0"/>
              <a:t> </a:t>
            </a:r>
            <a:r>
              <a:rPr lang="en-US" sz="4000" dirty="0" err="1"/>
              <a:t>cho</a:t>
            </a:r>
            <a:r>
              <a:rPr lang="en-US" sz="4000" dirty="0"/>
              <a:t> function </a:t>
            </a:r>
            <a:r>
              <a:rPr lang="en-US" sz="4000" dirty="0" err="1"/>
              <a:t>và</a:t>
            </a:r>
            <a:r>
              <a:rPr lang="en-US" sz="4000" dirty="0"/>
              <a:t> </a:t>
            </a:r>
            <a:r>
              <a:rPr lang="en-US" sz="4000" dirty="0" smtClean="0"/>
              <a:t>class</a:t>
            </a:r>
            <a:endParaRPr lang="en-US" sz="4000" dirty="0"/>
          </a:p>
        </p:txBody>
      </p:sp>
      <p:sp>
        <p:nvSpPr>
          <p:cNvPr id="3" name="Content Placeholder 2"/>
          <p:cNvSpPr>
            <a:spLocks noGrp="1"/>
          </p:cNvSpPr>
          <p:nvPr>
            <p:ph sz="quarter" idx="13"/>
          </p:nvPr>
        </p:nvSpPr>
        <p:spPr>
          <a:xfrm>
            <a:off x="609600" y="2057400"/>
            <a:ext cx="7924800" cy="4038600"/>
          </a:xfrm>
        </p:spPr>
        <p:txBody>
          <a:bodyPr>
            <a:normAutofit/>
          </a:bodyPr>
          <a:lstStyle/>
          <a:p>
            <a:pPr algn="just"/>
            <a:r>
              <a:rPr lang="vi-VN" sz="2000" dirty="0" smtClean="0"/>
              <a:t>Đối </a:t>
            </a:r>
            <a:r>
              <a:rPr lang="vi-VN" sz="2000" dirty="0"/>
              <a:t>với Class, Function phải khai báo tên có mục đích rõ ràng, mô tả được công việc mà Class (lớp) và các Funtion (phương thức) của nó thực </a:t>
            </a:r>
            <a:r>
              <a:rPr lang="vi-VN" sz="2000" dirty="0" smtClean="0"/>
              <a:t>hiện.</a:t>
            </a:r>
            <a:endParaRPr lang="en-US" sz="2000" dirty="0"/>
          </a:p>
          <a:p>
            <a:pPr marL="0" indent="0" algn="just">
              <a:buNone/>
            </a:pPr>
            <a:r>
              <a:rPr lang="en-US" sz="2000" dirty="0" smtClean="0"/>
              <a:t>	</a:t>
            </a:r>
            <a:r>
              <a:rPr lang="en-US" sz="2000" dirty="0" smtClean="0">
                <a:latin typeface="Tahoma (Body)"/>
              </a:rPr>
              <a:t>VD:</a:t>
            </a:r>
          </a:p>
          <a:p>
            <a:pPr lvl="2" algn="just"/>
            <a:r>
              <a:rPr lang="en-US" sz="2000" dirty="0" smtClean="0">
                <a:latin typeface="Tahoma (Body)"/>
              </a:rPr>
              <a:t>Class: </a:t>
            </a:r>
            <a:r>
              <a:rPr lang="en-US" sz="2000" dirty="0" err="1" smtClean="0">
                <a:latin typeface="Tahoma (Body)"/>
              </a:rPr>
              <a:t>QuanLiNhanVien</a:t>
            </a:r>
            <a:r>
              <a:rPr lang="en-US" sz="2000" dirty="0" smtClean="0">
                <a:latin typeface="Tahoma (Body)"/>
              </a:rPr>
              <a:t> </a:t>
            </a:r>
            <a:r>
              <a:rPr lang="en-US" sz="2000" dirty="0" err="1" smtClean="0">
                <a:latin typeface="Tahoma (Body)"/>
              </a:rPr>
              <a:t>không</a:t>
            </a:r>
            <a:r>
              <a:rPr lang="en-US" sz="2000" dirty="0" smtClean="0">
                <a:latin typeface="Tahoma (Body)"/>
              </a:rPr>
              <a:t> </a:t>
            </a:r>
            <a:r>
              <a:rPr lang="en-US" sz="2000" dirty="0" err="1" smtClean="0">
                <a:latin typeface="Tahoma (Body)"/>
              </a:rPr>
              <a:t>nên</a:t>
            </a:r>
            <a:r>
              <a:rPr lang="en-US" sz="2000" dirty="0" smtClean="0">
                <a:latin typeface="Tahoma (Body)"/>
              </a:rPr>
              <a:t> </a:t>
            </a:r>
            <a:r>
              <a:rPr lang="en-US" sz="2000" dirty="0" err="1" smtClean="0">
                <a:latin typeface="Tahoma (Body)"/>
              </a:rPr>
              <a:t>là</a:t>
            </a:r>
            <a:r>
              <a:rPr lang="en-US" sz="2000" dirty="0" smtClean="0">
                <a:latin typeface="Tahoma (Body)"/>
              </a:rPr>
              <a:t> </a:t>
            </a:r>
            <a:r>
              <a:rPr lang="en-US" sz="2000" dirty="0" err="1" smtClean="0">
                <a:latin typeface="Tahoma (Body)"/>
              </a:rPr>
              <a:t>quanlinhanvien</a:t>
            </a:r>
            <a:r>
              <a:rPr lang="en-US" sz="2000" dirty="0">
                <a:latin typeface="Tahoma (Body)"/>
              </a:rPr>
              <a:t>.</a:t>
            </a:r>
            <a:endParaRPr lang="en-US" sz="2000" dirty="0" smtClean="0">
              <a:latin typeface="Tahoma (Body)"/>
            </a:endParaRPr>
          </a:p>
          <a:p>
            <a:pPr lvl="2"/>
            <a:r>
              <a:rPr lang="en-US" sz="2000" dirty="0" smtClean="0">
                <a:latin typeface="Tahoma (Body)"/>
              </a:rPr>
              <a:t>Function: </a:t>
            </a:r>
            <a:r>
              <a:rPr lang="en-US" sz="2000" dirty="0" err="1" smtClean="0">
                <a:latin typeface="Tahoma (Body)"/>
              </a:rPr>
              <a:t>tinhLuongNhanVien</a:t>
            </a:r>
            <a:r>
              <a:rPr lang="en-US" sz="2000" dirty="0" smtClean="0">
                <a:latin typeface="Tahoma (Body)"/>
              </a:rPr>
              <a:t>() </a:t>
            </a:r>
            <a:r>
              <a:rPr lang="en-US" sz="2000" dirty="0" err="1" smtClean="0">
                <a:latin typeface="Tahoma (Body)"/>
              </a:rPr>
              <a:t>không</a:t>
            </a:r>
            <a:r>
              <a:rPr lang="en-US" sz="2000" dirty="0" smtClean="0">
                <a:latin typeface="Tahoma (Body)"/>
              </a:rPr>
              <a:t> </a:t>
            </a:r>
            <a:r>
              <a:rPr lang="en-US" sz="2000" dirty="0" err="1" smtClean="0">
                <a:latin typeface="Tahoma (Body)"/>
              </a:rPr>
              <a:t>nên</a:t>
            </a:r>
            <a:r>
              <a:rPr lang="en-US" sz="2000" dirty="0" smtClean="0">
                <a:latin typeface="Tahoma (Body)"/>
              </a:rPr>
              <a:t> </a:t>
            </a:r>
            <a:r>
              <a:rPr lang="en-US" sz="2000" dirty="0" err="1" smtClean="0">
                <a:latin typeface="Tahoma (Body)"/>
              </a:rPr>
              <a:t>là</a:t>
            </a:r>
            <a:r>
              <a:rPr lang="en-US" sz="2000" dirty="0" smtClean="0">
                <a:latin typeface="Tahoma (Body)"/>
              </a:rPr>
              <a:t> </a:t>
            </a:r>
            <a:r>
              <a:rPr lang="en-US" sz="2000" dirty="0" err="1" smtClean="0">
                <a:latin typeface="Tahoma (Body)"/>
              </a:rPr>
              <a:t>tinhLuong</a:t>
            </a:r>
            <a:r>
              <a:rPr lang="en-US" sz="2000" dirty="0" smtClean="0">
                <a:latin typeface="Tahoma (Body)"/>
              </a:rPr>
              <a:t>().</a:t>
            </a:r>
          </a:p>
          <a:p>
            <a:pPr algn="just"/>
            <a:r>
              <a:rPr lang="vi-VN" sz="2000" dirty="0"/>
              <a:t>Tên Class,Function không bắt đầu bằng số, bắt buộc bắt đầu bằng chữ cái và Viết HOA chữ cái đầu tiên.</a:t>
            </a:r>
            <a:endParaRPr lang="en-US" sz="2000" dirty="0"/>
          </a:p>
          <a:p>
            <a:pPr algn="just"/>
            <a:endParaRPr lang="en-US" sz="2000" dirty="0"/>
          </a:p>
          <a:p>
            <a:pPr algn="just"/>
            <a:endParaRPr lang="vi-VN" sz="2000" dirty="0"/>
          </a:p>
        </p:txBody>
      </p:sp>
    </p:spTree>
    <p:extLst>
      <p:ext uri="{BB962C8B-B14F-4D97-AF65-F5344CB8AC3E}">
        <p14:creationId xmlns:p14="http://schemas.microsoft.com/office/powerpoint/2010/main" val="100847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9600" y="2133600"/>
            <a:ext cx="7924800" cy="3581400"/>
          </a:xfrm>
        </p:spPr>
        <p:txBody>
          <a:bodyPr>
            <a:normAutofit/>
          </a:bodyPr>
          <a:lstStyle/>
          <a:p>
            <a:pPr algn="just"/>
            <a:r>
              <a:rPr lang="vi-VN" sz="2000" dirty="0"/>
              <a:t>Không sử dụng dấu cách (space) cho tên Class, Function. Nếu cần thiết sử dụng dấu gạch dưới ( _ </a:t>
            </a:r>
            <a:r>
              <a:rPr lang="vi-VN" sz="2000" dirty="0" smtClean="0"/>
              <a:t>).</a:t>
            </a:r>
            <a:endParaRPr lang="en-US" sz="2000" dirty="0" smtClean="0"/>
          </a:p>
          <a:p>
            <a:pPr algn="just"/>
            <a:endParaRPr lang="en-US" sz="2000" dirty="0" smtClean="0"/>
          </a:p>
          <a:p>
            <a:pPr algn="just"/>
            <a:r>
              <a:rPr lang="vi-VN" sz="2000" dirty="0" smtClean="0"/>
              <a:t>Function phải được khai báo sau tất cả mọi xử lý, thông thường theo cách viết này, function sẽ được đổ dồn về cuối file.</a:t>
            </a:r>
          </a:p>
        </p:txBody>
      </p:sp>
      <p:sp>
        <p:nvSpPr>
          <p:cNvPr id="5" name="Title 1"/>
          <p:cNvSpPr>
            <a:spLocks noGrp="1"/>
          </p:cNvSpPr>
          <p:nvPr>
            <p:ph type="title"/>
          </p:nvPr>
        </p:nvSpPr>
        <p:spPr>
          <a:xfrm>
            <a:off x="9236" y="228600"/>
            <a:ext cx="9144000" cy="1524000"/>
          </a:xfrm>
        </p:spPr>
        <p:txBody>
          <a:bodyPr/>
          <a:lstStyle/>
          <a:p>
            <a:pPr algn="ctr"/>
            <a:r>
              <a:rPr lang="en-US" sz="4000" dirty="0" err="1" smtClean="0"/>
              <a:t>Cách</a:t>
            </a:r>
            <a:r>
              <a:rPr lang="en-US" sz="4000" dirty="0" smtClean="0"/>
              <a:t> </a:t>
            </a:r>
            <a:r>
              <a:rPr lang="en-US" sz="4000" dirty="0" err="1"/>
              <a:t>tổ</a:t>
            </a:r>
            <a:r>
              <a:rPr lang="en-US" sz="4000" dirty="0"/>
              <a:t> </a:t>
            </a:r>
            <a:r>
              <a:rPr lang="en-US" sz="4000" dirty="0" err="1"/>
              <a:t>chức</a:t>
            </a:r>
            <a:r>
              <a:rPr lang="en-US" sz="4000" dirty="0"/>
              <a:t>, </a:t>
            </a:r>
            <a:r>
              <a:rPr lang="en-US" sz="4000" dirty="0" err="1"/>
              <a:t>đặt</a:t>
            </a:r>
            <a:r>
              <a:rPr lang="en-US" sz="4000" dirty="0"/>
              <a:t> </a:t>
            </a:r>
            <a:r>
              <a:rPr lang="en-US" sz="4000" dirty="0" err="1"/>
              <a:t>tên</a:t>
            </a:r>
            <a:r>
              <a:rPr lang="en-US" sz="4000" dirty="0"/>
              <a:t> </a:t>
            </a:r>
            <a:r>
              <a:rPr lang="en-US" sz="4000" dirty="0" err="1"/>
              <a:t>cho</a:t>
            </a:r>
            <a:r>
              <a:rPr lang="en-US" sz="4000" dirty="0"/>
              <a:t> function </a:t>
            </a:r>
            <a:r>
              <a:rPr lang="en-US" sz="4000" dirty="0" err="1"/>
              <a:t>và</a:t>
            </a:r>
            <a:r>
              <a:rPr lang="en-US" sz="4000" dirty="0"/>
              <a:t> </a:t>
            </a:r>
            <a:r>
              <a:rPr lang="en-US" sz="4000" dirty="0" smtClean="0"/>
              <a:t>class</a:t>
            </a:r>
            <a:endParaRPr lang="en-US" sz="4000" dirty="0"/>
          </a:p>
        </p:txBody>
      </p:sp>
    </p:spTree>
    <p:extLst>
      <p:ext uri="{BB962C8B-B14F-4D97-AF65-F5344CB8AC3E}">
        <p14:creationId xmlns:p14="http://schemas.microsoft.com/office/powerpoint/2010/main" val="198587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924800" cy="914400"/>
          </a:xfrm>
        </p:spPr>
        <p:txBody>
          <a:bodyPr/>
          <a:lstStyle/>
          <a:p>
            <a:pPr algn="ctr"/>
            <a:r>
              <a:rPr lang="en-US" sz="4000" dirty="0"/>
              <a:t>Qui </a:t>
            </a:r>
            <a:r>
              <a:rPr lang="en-US" sz="4000" dirty="0" err="1"/>
              <a:t>tắc</a:t>
            </a:r>
            <a:r>
              <a:rPr lang="en-US" sz="4000" dirty="0"/>
              <a:t> </a:t>
            </a:r>
            <a:r>
              <a:rPr lang="en-US" sz="4000" dirty="0" err="1"/>
              <a:t>đặt</a:t>
            </a:r>
            <a:r>
              <a:rPr lang="en-US" sz="4000" dirty="0"/>
              <a:t> </a:t>
            </a:r>
            <a:r>
              <a:rPr lang="en-US" sz="4000" dirty="0" err="1" smtClean="0"/>
              <a:t>biến</a:t>
            </a:r>
            <a:endParaRPr lang="en-US" sz="3600" dirty="0"/>
          </a:p>
        </p:txBody>
      </p:sp>
      <p:sp>
        <p:nvSpPr>
          <p:cNvPr id="3" name="Content Placeholder 2"/>
          <p:cNvSpPr>
            <a:spLocks noGrp="1"/>
          </p:cNvSpPr>
          <p:nvPr>
            <p:ph sz="quarter" idx="13"/>
          </p:nvPr>
        </p:nvSpPr>
        <p:spPr>
          <a:xfrm>
            <a:off x="457200" y="1676400"/>
            <a:ext cx="7924800" cy="3505200"/>
          </a:xfrm>
        </p:spPr>
        <p:txBody>
          <a:bodyPr>
            <a:noAutofit/>
          </a:bodyPr>
          <a:lstStyle/>
          <a:p>
            <a:pPr algn="just"/>
            <a:r>
              <a:rPr lang="en-US" sz="2000" dirty="0" err="1" smtClean="0">
                <a:latin typeface="Tahoma (Body)"/>
              </a:rPr>
              <a:t>Tên</a:t>
            </a:r>
            <a:r>
              <a:rPr lang="en-US" sz="2000" dirty="0" smtClean="0">
                <a:latin typeface="Tahoma (Body)"/>
              </a:rPr>
              <a:t> </a:t>
            </a:r>
            <a:r>
              <a:rPr lang="en-US" sz="2000" dirty="0" err="1" smtClean="0">
                <a:latin typeface="Tahoma (Body)"/>
              </a:rPr>
              <a:t>biến</a:t>
            </a:r>
            <a:r>
              <a:rPr lang="en-US" sz="2000" dirty="0" smtClean="0">
                <a:latin typeface="Tahoma (Body)"/>
              </a:rPr>
              <a:t> </a:t>
            </a:r>
            <a:r>
              <a:rPr lang="en-US" sz="2000" dirty="0" err="1" smtClean="0">
                <a:latin typeface="Tahoma (Body)"/>
              </a:rPr>
              <a:t>được</a:t>
            </a:r>
            <a:r>
              <a:rPr lang="en-US" sz="2000" dirty="0" smtClean="0">
                <a:latin typeface="Tahoma (Body)"/>
              </a:rPr>
              <a:t> </a:t>
            </a:r>
            <a:r>
              <a:rPr lang="en-US" sz="2000" dirty="0" err="1" smtClean="0">
                <a:latin typeface="Tahoma (Body)"/>
              </a:rPr>
              <a:t>đặt</a:t>
            </a:r>
            <a:r>
              <a:rPr lang="en-US" sz="2000" dirty="0" smtClean="0">
                <a:latin typeface="Tahoma (Body)"/>
              </a:rPr>
              <a:t> </a:t>
            </a:r>
            <a:r>
              <a:rPr lang="en-US" sz="2000" dirty="0" err="1" smtClean="0">
                <a:latin typeface="Tahoma (Body)"/>
              </a:rPr>
              <a:t>tên</a:t>
            </a:r>
            <a:r>
              <a:rPr lang="en-US" sz="2000" dirty="0" smtClean="0">
                <a:latin typeface="Tahoma (Body)"/>
              </a:rPr>
              <a:t> </a:t>
            </a:r>
            <a:r>
              <a:rPr lang="en-US" sz="2000" dirty="0" err="1" smtClean="0">
                <a:latin typeface="Tahoma (Body)"/>
              </a:rPr>
              <a:t>theo</a:t>
            </a:r>
            <a:r>
              <a:rPr lang="en-US" sz="2000" dirty="0" smtClean="0">
                <a:latin typeface="Tahoma (Body)"/>
              </a:rPr>
              <a:t> qui </a:t>
            </a:r>
            <a:r>
              <a:rPr lang="en-US" sz="2000" dirty="0" err="1" smtClean="0">
                <a:latin typeface="Tahoma (Body)"/>
              </a:rPr>
              <a:t>tắc</a:t>
            </a:r>
            <a:r>
              <a:rPr lang="en-US" sz="2000" dirty="0" smtClean="0">
                <a:latin typeface="Tahoma (Body)"/>
              </a:rPr>
              <a:t> </a:t>
            </a:r>
            <a:r>
              <a:rPr lang="en-US" sz="2000" dirty="0" err="1" smtClean="0">
                <a:latin typeface="Tahoma (Body)"/>
              </a:rPr>
              <a:t>lạc</a:t>
            </a:r>
            <a:r>
              <a:rPr lang="en-US" sz="2000" dirty="0" smtClean="0">
                <a:latin typeface="Tahoma (Body)"/>
              </a:rPr>
              <a:t> </a:t>
            </a:r>
            <a:r>
              <a:rPr lang="en-US" sz="2000" dirty="0" err="1" smtClean="0">
                <a:latin typeface="Tahoma (Body)"/>
              </a:rPr>
              <a:t>đà</a:t>
            </a:r>
            <a:r>
              <a:rPr lang="en-US" sz="2000" dirty="0" smtClean="0">
                <a:latin typeface="Tahoma (Body)"/>
              </a:rPr>
              <a:t>.</a:t>
            </a:r>
          </a:p>
          <a:p>
            <a:pPr marL="457200" lvl="1" indent="0" algn="just">
              <a:buNone/>
            </a:pPr>
            <a:r>
              <a:rPr lang="en-US" sz="2000" dirty="0" smtClean="0">
                <a:latin typeface="Tahoma (Body)"/>
              </a:rPr>
              <a:t>	VD: </a:t>
            </a:r>
            <a:r>
              <a:rPr lang="en-US" sz="2000" dirty="0" err="1" smtClean="0">
                <a:latin typeface="Tahoma (Body)"/>
              </a:rPr>
              <a:t>hoTen</a:t>
            </a:r>
            <a:r>
              <a:rPr lang="en-US" sz="2000" dirty="0" smtClean="0">
                <a:latin typeface="Tahoma (Body)"/>
              </a:rPr>
              <a:t>, </a:t>
            </a:r>
            <a:r>
              <a:rPr lang="en-US" sz="2000" dirty="0" err="1" smtClean="0">
                <a:latin typeface="Tahoma (Body)"/>
              </a:rPr>
              <a:t>ngaySinh</a:t>
            </a:r>
            <a:r>
              <a:rPr lang="en-US" sz="2000" dirty="0" smtClean="0">
                <a:latin typeface="Tahoma (Body)"/>
              </a:rPr>
              <a:t>, </a:t>
            </a:r>
            <a:r>
              <a:rPr lang="en-US" sz="2000" dirty="0" err="1" smtClean="0">
                <a:latin typeface="Tahoma (Body)"/>
              </a:rPr>
              <a:t>dem</a:t>
            </a:r>
            <a:r>
              <a:rPr lang="en-US" sz="2000" dirty="0" smtClean="0">
                <a:latin typeface="Tahoma (Body)"/>
              </a:rPr>
              <a:t>, tong, </a:t>
            </a:r>
            <a:r>
              <a:rPr lang="en-US" sz="2000" dirty="0" err="1" smtClean="0">
                <a:latin typeface="Tahoma (Body)"/>
              </a:rPr>
              <a:t>không</a:t>
            </a:r>
            <a:r>
              <a:rPr lang="en-US" sz="2000" dirty="0" smtClean="0">
                <a:latin typeface="Tahoma (Body)"/>
              </a:rPr>
              <a:t> </a:t>
            </a:r>
            <a:r>
              <a:rPr lang="en-US" sz="2000" dirty="0" err="1" smtClean="0">
                <a:latin typeface="Tahoma (Body)"/>
              </a:rPr>
              <a:t>nên</a:t>
            </a:r>
            <a:r>
              <a:rPr lang="en-US" sz="2000" dirty="0" smtClean="0">
                <a:latin typeface="Tahoma (Body)"/>
              </a:rPr>
              <a:t> </a:t>
            </a:r>
            <a:r>
              <a:rPr lang="en-US" sz="2000" dirty="0" err="1" smtClean="0">
                <a:latin typeface="Tahoma (Body)"/>
              </a:rPr>
              <a:t>là</a:t>
            </a:r>
            <a:r>
              <a:rPr lang="en-US" sz="2000" dirty="0" smtClean="0">
                <a:latin typeface="Tahoma (Body)"/>
              </a:rPr>
              <a:t> </a:t>
            </a:r>
            <a:r>
              <a:rPr lang="en-US" sz="2000" dirty="0" err="1" smtClean="0">
                <a:latin typeface="Tahoma (Body)"/>
              </a:rPr>
              <a:t>HoTen</a:t>
            </a:r>
            <a:r>
              <a:rPr lang="en-US" sz="2000" dirty="0" smtClean="0">
                <a:latin typeface="Tahoma (Body)"/>
              </a:rPr>
              <a:t>, </a:t>
            </a:r>
            <a:r>
              <a:rPr lang="en-US" sz="2000" dirty="0" err="1" smtClean="0">
                <a:latin typeface="Tahoma (Body)"/>
              </a:rPr>
              <a:t>hoten</a:t>
            </a:r>
            <a:r>
              <a:rPr lang="en-US" sz="2000" dirty="0" smtClean="0">
                <a:latin typeface="Tahoma (Body)"/>
              </a:rPr>
              <a:t> hay Dem.</a:t>
            </a:r>
          </a:p>
          <a:p>
            <a:pPr algn="just"/>
            <a:r>
              <a:rPr lang="vi-VN" sz="2000" dirty="0" smtClean="0">
                <a:latin typeface="Tahoma (Body)"/>
              </a:rPr>
              <a:t>Tên biến phải mô tả rõ ràng nội dung nó sẽ đảm nhận.</a:t>
            </a:r>
            <a:endParaRPr lang="en-US" sz="2000" dirty="0" smtClean="0">
              <a:latin typeface="Tahoma (Body)"/>
            </a:endParaRPr>
          </a:p>
          <a:p>
            <a:pPr marL="457200" lvl="1" indent="0" algn="just">
              <a:buNone/>
            </a:pPr>
            <a:r>
              <a:rPr lang="en-US" sz="2000" dirty="0" smtClean="0">
                <a:latin typeface="Tahoma (Body)"/>
              </a:rPr>
              <a:t>	VD: </a:t>
            </a:r>
            <a:r>
              <a:rPr lang="en-US" sz="2000" dirty="0" err="1" smtClean="0">
                <a:latin typeface="Tahoma (Body)"/>
              </a:rPr>
              <a:t>tongHaiSoNguyen</a:t>
            </a:r>
            <a:r>
              <a:rPr lang="en-US" sz="2000" dirty="0" smtClean="0">
                <a:latin typeface="Tahoma (Body)"/>
              </a:rPr>
              <a:t>, </a:t>
            </a:r>
            <a:r>
              <a:rPr lang="en-US" sz="2000" dirty="0" err="1" smtClean="0">
                <a:latin typeface="Tahoma (Body)"/>
              </a:rPr>
              <a:t>thanhTien</a:t>
            </a:r>
            <a:r>
              <a:rPr lang="en-US" sz="2000" dirty="0" smtClean="0">
                <a:latin typeface="Tahoma (Body)"/>
              </a:rPr>
              <a:t>,…</a:t>
            </a:r>
            <a:endParaRPr lang="vi-VN" sz="2000" dirty="0" smtClean="0">
              <a:latin typeface="Tahoma (Body)"/>
            </a:endParaRPr>
          </a:p>
          <a:p>
            <a:pPr algn="just"/>
            <a:r>
              <a:rPr lang="vi-VN" sz="2000" dirty="0" smtClean="0">
                <a:latin typeface="Tahoma (Body)"/>
              </a:rPr>
              <a:t>Không </a:t>
            </a:r>
            <a:r>
              <a:rPr lang="vi-VN" sz="2000" dirty="0">
                <a:latin typeface="Tahoma (Body)"/>
              </a:rPr>
              <a:t>sử dụng dấu cách (space) khi đặt tên, nếu cần thiết sử dụng dấu ( _ </a:t>
            </a:r>
            <a:r>
              <a:rPr lang="vi-VN" sz="2000" dirty="0" smtClean="0">
                <a:latin typeface="Tahoma (Body)"/>
              </a:rPr>
              <a:t>)</a:t>
            </a:r>
            <a:r>
              <a:rPr lang="en-US" sz="2000" dirty="0" smtClean="0">
                <a:latin typeface="Tahoma (Body)"/>
              </a:rPr>
              <a:t>.</a:t>
            </a:r>
            <a:endParaRPr lang="vi-VN" sz="2000" dirty="0">
              <a:latin typeface="Tahoma (Body)"/>
            </a:endParaRPr>
          </a:p>
        </p:txBody>
      </p:sp>
    </p:spTree>
    <p:extLst>
      <p:ext uri="{BB962C8B-B14F-4D97-AF65-F5344CB8AC3E}">
        <p14:creationId xmlns:p14="http://schemas.microsoft.com/office/powerpoint/2010/main" val="260791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lgn="just"/>
            <a:r>
              <a:rPr lang="en-US" sz="1800" dirty="0">
                <a:latin typeface="Tahoma (Body)"/>
              </a:rPr>
              <a:t>T</a:t>
            </a:r>
            <a:r>
              <a:rPr lang="vi-VN" sz="1800" dirty="0">
                <a:latin typeface="Tahoma (Body)"/>
              </a:rPr>
              <a:t>ên biến khai báo</a:t>
            </a:r>
            <a:r>
              <a:rPr lang="en-US" sz="1800" dirty="0">
                <a:latin typeface="Tahoma (Body)"/>
              </a:rPr>
              <a:t> </a:t>
            </a:r>
            <a:r>
              <a:rPr lang="en-US" sz="1800" dirty="0" err="1">
                <a:latin typeface="Tahoma (Body)"/>
              </a:rPr>
              <a:t>phải</a:t>
            </a:r>
            <a:r>
              <a:rPr lang="en-US" sz="1800" dirty="0">
                <a:latin typeface="Tahoma (Body)"/>
              </a:rPr>
              <a:t> </a:t>
            </a:r>
            <a:r>
              <a:rPr lang="en-US" sz="1800" dirty="0" err="1">
                <a:latin typeface="Tahoma (Body)"/>
              </a:rPr>
              <a:t>đi</a:t>
            </a:r>
            <a:r>
              <a:rPr lang="en-US" sz="1800" dirty="0">
                <a:latin typeface="Tahoma (Body)"/>
              </a:rPr>
              <a:t> </a:t>
            </a:r>
            <a:r>
              <a:rPr lang="en-US" sz="1800" dirty="0" err="1">
                <a:latin typeface="Tahoma (Body)"/>
              </a:rPr>
              <a:t>kèm</a:t>
            </a:r>
            <a:r>
              <a:rPr lang="en-US" sz="1800" dirty="0">
                <a:latin typeface="Tahoma (Body)"/>
              </a:rPr>
              <a:t> </a:t>
            </a:r>
            <a:r>
              <a:rPr lang="en-US" sz="1800" dirty="0" err="1">
                <a:latin typeface="Tahoma (Body)"/>
              </a:rPr>
              <a:t>với</a:t>
            </a:r>
            <a:r>
              <a:rPr lang="en-US" sz="1800" dirty="0">
                <a:latin typeface="Tahoma (Body)"/>
              </a:rPr>
              <a:t> </a:t>
            </a:r>
            <a:r>
              <a:rPr lang="en-US" sz="1800" dirty="0" err="1">
                <a:latin typeface="Tahoma (Body)"/>
              </a:rPr>
              <a:t>kiểu</a:t>
            </a:r>
            <a:r>
              <a:rPr lang="en-US" sz="1800" dirty="0">
                <a:latin typeface="Tahoma (Body)"/>
              </a:rPr>
              <a:t> </a:t>
            </a:r>
            <a:r>
              <a:rPr lang="en-US" sz="1800" dirty="0" err="1">
                <a:latin typeface="Tahoma (Body)"/>
              </a:rPr>
              <a:t>dữ</a:t>
            </a:r>
            <a:r>
              <a:rPr lang="en-US" sz="1800" dirty="0">
                <a:latin typeface="Tahoma (Body)"/>
              </a:rPr>
              <a:t> </a:t>
            </a:r>
            <a:r>
              <a:rPr lang="en-US" sz="1800" dirty="0" err="1">
                <a:latin typeface="Tahoma (Body)"/>
              </a:rPr>
              <a:t>liệu</a:t>
            </a:r>
            <a:r>
              <a:rPr lang="en-US" sz="1800" dirty="0" smtClean="0">
                <a:latin typeface="Tahoma (Body)"/>
              </a:rPr>
              <a:t>.</a:t>
            </a:r>
            <a:endParaRPr lang="vi-VN" sz="1800" dirty="0">
              <a:latin typeface="Tahoma (Body)"/>
            </a:endParaRPr>
          </a:p>
          <a:p>
            <a:pPr algn="just"/>
            <a:r>
              <a:rPr lang="vi-VN" sz="1800" dirty="0">
                <a:latin typeface="Tahoma (Body)"/>
              </a:rPr>
              <a:t>Khi khai báo biến phải sử dụng comment để nêu rõ tác dụng và nội dung biến sẽ </a:t>
            </a:r>
            <a:r>
              <a:rPr lang="vi-VN" sz="1800" dirty="0" smtClean="0">
                <a:latin typeface="Tahoma (Body)"/>
              </a:rPr>
              <a:t>chứa</a:t>
            </a:r>
            <a:r>
              <a:rPr lang="en-US" sz="1800" dirty="0" smtClean="0">
                <a:latin typeface="Tahoma (Body)"/>
              </a:rPr>
              <a:t>.</a:t>
            </a:r>
          </a:p>
          <a:p>
            <a:pPr marL="457200" lvl="1" indent="0" algn="just">
              <a:buNone/>
            </a:pPr>
            <a:r>
              <a:rPr lang="en-US" sz="1800" dirty="0" smtClean="0">
                <a:latin typeface="Tahoma (Body)"/>
              </a:rPr>
              <a:t>	VD:</a:t>
            </a:r>
          </a:p>
          <a:p>
            <a:pPr marL="857250" lvl="2" indent="0" algn="just">
              <a:buNone/>
            </a:pPr>
            <a:r>
              <a:rPr lang="en-US" sz="1800" dirty="0" smtClean="0">
                <a:latin typeface="Tahoma (Body)"/>
              </a:rPr>
              <a:t>//Bien </a:t>
            </a:r>
            <a:r>
              <a:rPr lang="en-US" sz="1800" dirty="0" err="1" smtClean="0">
                <a:latin typeface="Tahoma (Body)"/>
              </a:rPr>
              <a:t>su</a:t>
            </a:r>
            <a:r>
              <a:rPr lang="en-US" sz="1800" dirty="0" smtClean="0">
                <a:latin typeface="Tahoma (Body)"/>
              </a:rPr>
              <a:t> dung </a:t>
            </a:r>
            <a:r>
              <a:rPr lang="en-US" sz="1800" dirty="0" err="1" smtClean="0">
                <a:latin typeface="Tahoma (Body)"/>
              </a:rPr>
              <a:t>cho</a:t>
            </a:r>
            <a:r>
              <a:rPr lang="en-US" sz="1800" dirty="0" smtClean="0">
                <a:latin typeface="Tahoma (Body)"/>
              </a:rPr>
              <a:t> </a:t>
            </a:r>
            <a:r>
              <a:rPr lang="en-US" sz="1800" dirty="0" err="1" smtClean="0">
                <a:latin typeface="Tahoma (Body)"/>
              </a:rPr>
              <a:t>viec</a:t>
            </a:r>
            <a:r>
              <a:rPr lang="en-US" sz="1800" dirty="0" smtClean="0">
                <a:latin typeface="Tahoma (Body)"/>
              </a:rPr>
              <a:t> </a:t>
            </a:r>
            <a:r>
              <a:rPr lang="en-US" sz="1800" dirty="0" err="1" smtClean="0">
                <a:latin typeface="Tahoma (Body)"/>
              </a:rPr>
              <a:t>tinh</a:t>
            </a:r>
            <a:r>
              <a:rPr lang="en-US" sz="1800" dirty="0" smtClean="0">
                <a:latin typeface="Tahoma (Body)"/>
              </a:rPr>
              <a:t> tong </a:t>
            </a:r>
          </a:p>
          <a:p>
            <a:pPr marL="857250" lvl="2" indent="0" algn="just">
              <a:buNone/>
            </a:pPr>
            <a:r>
              <a:rPr lang="en-US" sz="1800" dirty="0" err="1">
                <a:latin typeface="Tahoma (Body)"/>
              </a:rPr>
              <a:t>i</a:t>
            </a:r>
            <a:r>
              <a:rPr lang="en-US" sz="1800" dirty="0" err="1" smtClean="0">
                <a:latin typeface="Tahoma (Body)"/>
              </a:rPr>
              <a:t>nt</a:t>
            </a:r>
            <a:r>
              <a:rPr lang="en-US" sz="1800" dirty="0" smtClean="0">
                <a:latin typeface="Tahoma (Body)"/>
              </a:rPr>
              <a:t> tong; </a:t>
            </a:r>
            <a:endParaRPr lang="en-US" sz="1800" dirty="0">
              <a:latin typeface="Tahoma (Body)"/>
            </a:endParaRPr>
          </a:p>
          <a:p>
            <a:endParaRPr lang="en-US" dirty="0"/>
          </a:p>
        </p:txBody>
      </p:sp>
      <p:sp>
        <p:nvSpPr>
          <p:cNvPr id="4" name="Title 1"/>
          <p:cNvSpPr>
            <a:spLocks noGrp="1"/>
          </p:cNvSpPr>
          <p:nvPr>
            <p:ph type="title"/>
          </p:nvPr>
        </p:nvSpPr>
        <p:spPr>
          <a:xfrm>
            <a:off x="609600" y="76200"/>
            <a:ext cx="7924800" cy="914400"/>
          </a:xfrm>
        </p:spPr>
        <p:txBody>
          <a:bodyPr/>
          <a:lstStyle/>
          <a:p>
            <a:pPr algn="ctr"/>
            <a:r>
              <a:rPr lang="en-US" sz="4000" dirty="0"/>
              <a:t>Qui </a:t>
            </a:r>
            <a:r>
              <a:rPr lang="en-US" sz="4000" dirty="0" err="1"/>
              <a:t>tắc</a:t>
            </a:r>
            <a:r>
              <a:rPr lang="en-US" sz="4000" dirty="0"/>
              <a:t> </a:t>
            </a:r>
            <a:r>
              <a:rPr lang="en-US" sz="4000" dirty="0" err="1"/>
              <a:t>đặt</a:t>
            </a:r>
            <a:r>
              <a:rPr lang="en-US" sz="4000" dirty="0"/>
              <a:t> </a:t>
            </a:r>
            <a:r>
              <a:rPr lang="en-US" sz="4000" dirty="0" err="1" smtClean="0"/>
              <a:t>biến</a:t>
            </a:r>
            <a:endParaRPr lang="en-US" sz="3600" dirty="0"/>
          </a:p>
        </p:txBody>
      </p:sp>
    </p:spTree>
    <p:extLst>
      <p:ext uri="{BB962C8B-B14F-4D97-AF65-F5344CB8AC3E}">
        <p14:creationId xmlns:p14="http://schemas.microsoft.com/office/powerpoint/2010/main" val="388870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just"/>
            <a:r>
              <a:rPr lang="vi-VN" sz="2000" dirty="0"/>
              <a:t>Đối với tất cả các loại ngôn ngữ, comment trong quá trình viết code rất quan trọng, nó sẽ mô tả được các thông tin và điều mà người lập trình cần lưu ý đối với người đọc và chỉnh sửa code của họ sau này</a:t>
            </a:r>
            <a:r>
              <a:rPr lang="vi-VN" sz="2000" dirty="0" smtClean="0"/>
              <a:t>.</a:t>
            </a:r>
            <a:endParaRPr lang="vi-VN" sz="2000" dirty="0"/>
          </a:p>
          <a:p>
            <a:pPr algn="just"/>
            <a:r>
              <a:rPr lang="vi-VN" sz="2000" dirty="0" smtClean="0"/>
              <a:t>Comment </a:t>
            </a:r>
            <a:r>
              <a:rPr lang="vi-VN" sz="2000" dirty="0"/>
              <a:t>với tất cả Class, Function, Biến, quá trình xử lý điều kiện nào đó</a:t>
            </a:r>
            <a:r>
              <a:rPr lang="vi-VN" sz="2000" dirty="0" smtClean="0"/>
              <a:t>.</a:t>
            </a:r>
            <a:endParaRPr lang="vi-VN" sz="2000" dirty="0"/>
          </a:p>
          <a:p>
            <a:pPr algn="just"/>
            <a:r>
              <a:rPr lang="vi-VN" sz="2000" dirty="0" smtClean="0"/>
              <a:t>Sử </a:t>
            </a:r>
            <a:r>
              <a:rPr lang="vi-VN" sz="2000" dirty="0"/>
              <a:t>dụng comment theo 2 cách : dùng </a:t>
            </a:r>
            <a:r>
              <a:rPr lang="vi-VN" sz="2000" dirty="0" smtClean="0"/>
              <a:t>dấu</a:t>
            </a:r>
            <a:r>
              <a:rPr lang="en-US" sz="2000" dirty="0" smtClean="0"/>
              <a:t> </a:t>
            </a:r>
            <a:r>
              <a:rPr lang="vi-VN" sz="2000" dirty="0" smtClean="0"/>
              <a:t>(//</a:t>
            </a:r>
            <a:r>
              <a:rPr lang="vi-VN" sz="2000" dirty="0"/>
              <a:t>comment </a:t>
            </a:r>
            <a:r>
              <a:rPr lang="vi-VN" sz="2000" dirty="0" smtClean="0"/>
              <a:t>content) </a:t>
            </a:r>
            <a:r>
              <a:rPr lang="vi-VN" sz="2000" dirty="0"/>
              <a:t>hoặc cặp dấu (/* comment content*/)</a:t>
            </a:r>
          </a:p>
          <a:p>
            <a:pPr marL="0" indent="0">
              <a:buNone/>
            </a:pPr>
            <a:endParaRPr lang="vi-VN" dirty="0"/>
          </a:p>
        </p:txBody>
      </p:sp>
      <p:sp>
        <p:nvSpPr>
          <p:cNvPr id="4" name="Title 1"/>
          <p:cNvSpPr>
            <a:spLocks noGrp="1"/>
          </p:cNvSpPr>
          <p:nvPr>
            <p:ph type="title"/>
          </p:nvPr>
        </p:nvSpPr>
        <p:spPr>
          <a:xfrm>
            <a:off x="609600" y="76200"/>
            <a:ext cx="7924800" cy="914400"/>
          </a:xfrm>
        </p:spPr>
        <p:txBody>
          <a:bodyPr/>
          <a:lstStyle/>
          <a:p>
            <a:r>
              <a:rPr lang="en-US" sz="4000" dirty="0"/>
              <a:t>Comment </a:t>
            </a:r>
            <a:r>
              <a:rPr lang="en-US" sz="4000" dirty="0" err="1"/>
              <a:t>trong</a:t>
            </a:r>
            <a:r>
              <a:rPr lang="en-US" sz="4000" dirty="0"/>
              <a:t> </a:t>
            </a:r>
            <a:r>
              <a:rPr lang="en-US" sz="4000" dirty="0" err="1"/>
              <a:t>quá</a:t>
            </a:r>
            <a:r>
              <a:rPr lang="en-US" sz="4000" dirty="0"/>
              <a:t> </a:t>
            </a:r>
            <a:r>
              <a:rPr lang="en-US" sz="4000" dirty="0" err="1"/>
              <a:t>trình</a:t>
            </a:r>
            <a:r>
              <a:rPr lang="en-US" sz="4000" dirty="0"/>
              <a:t> code</a:t>
            </a:r>
          </a:p>
        </p:txBody>
      </p:sp>
    </p:spTree>
    <p:extLst>
      <p:ext uri="{BB962C8B-B14F-4D97-AF65-F5344CB8AC3E}">
        <p14:creationId xmlns:p14="http://schemas.microsoft.com/office/powerpoint/2010/main" val="848596508"/>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91</TotalTime>
  <Words>844</Words>
  <Application>Microsoft Office PowerPoint</Application>
  <PresentationFormat>On-screen Show (4:3)</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PHONG CÁCH LẬP TRÌNH</vt:lpstr>
      <vt:lpstr>NỘI DUNG</vt:lpstr>
      <vt:lpstr>PowerPoint Presentation</vt:lpstr>
      <vt:lpstr>PowerPoint Presentation</vt:lpstr>
      <vt:lpstr>Cách tổ chức, đặt tên cho function và class</vt:lpstr>
      <vt:lpstr>Cách tổ chức, đặt tên cho function và class</vt:lpstr>
      <vt:lpstr>Qui tắc đặt biến</vt:lpstr>
      <vt:lpstr>Qui tắc đặt biến</vt:lpstr>
      <vt:lpstr>Comment trong quá trình code</vt:lpstr>
      <vt:lpstr>Comment trong quá trình code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PHONG CÁCH LẬP TRÌNH</dc:title>
  <dc:creator>hv</dc:creator>
  <cp:lastModifiedBy>hv</cp:lastModifiedBy>
  <cp:revision>13</cp:revision>
  <dcterms:created xsi:type="dcterms:W3CDTF">2016-07-22T07:57:17Z</dcterms:created>
  <dcterms:modified xsi:type="dcterms:W3CDTF">2016-07-22T09:28:25Z</dcterms:modified>
</cp:coreProperties>
</file>