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107" d="100"/>
          <a:sy n="107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BC3DD1-569B-4E35-AA41-1E3CF5FC7D8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D1B4F1-E28D-45DF-8D8C-B2195079A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172200" cy="1295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TÌM HIỂU HANDLING EXCEPTION TRONG JAVA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3434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GV. KHUẤT THÙY PHƯƠNG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ĐOÀN MINH QUÂN</a:t>
            </a:r>
          </a:p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TRẦN PHẠM HẢI ĐĂNG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b="1" dirty="0" err="1"/>
              <a:t>Lồng</a:t>
            </a:r>
            <a:r>
              <a:rPr lang="en-US" b="1" dirty="0"/>
              <a:t> </a:t>
            </a:r>
            <a:r>
              <a:rPr lang="en-US" b="1" dirty="0" err="1"/>
              <a:t>khối</a:t>
            </a:r>
            <a:r>
              <a:rPr lang="en-US" b="1" dirty="0"/>
              <a:t> </a:t>
            </a:r>
            <a:r>
              <a:rPr lang="en-US" b="1" dirty="0" smtClean="0"/>
              <a:t>try-catch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  <a:r>
              <a:rPr lang="en-US" b="1" dirty="0" smtClean="0"/>
              <a:t>.</a:t>
            </a:r>
          </a:p>
          <a:p>
            <a:pPr lvl="1"/>
            <a:r>
              <a:rPr lang="vi-VN" dirty="0" smtClean="0">
                <a:solidFill>
                  <a:srgbClr val="0070C0"/>
                </a:solidFill>
              </a:rPr>
              <a:t>Đôi </a:t>
            </a:r>
            <a:r>
              <a:rPr lang="vi-VN" dirty="0">
                <a:solidFill>
                  <a:srgbClr val="0070C0"/>
                </a:solidFill>
              </a:rPr>
              <a:t>khi có một tình huống là một phần của một khối code có thể gây ra một lỗi và toàn bộ khối lại có thể gây ra lỗi </a:t>
            </a:r>
            <a:r>
              <a:rPr lang="vi-VN" dirty="0" smtClean="0">
                <a:solidFill>
                  <a:srgbClr val="0070C0"/>
                </a:solidFill>
              </a:rPr>
              <a:t>khác.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vi-VN" dirty="0" smtClean="0"/>
              <a:t>Trong </a:t>
            </a:r>
            <a:r>
              <a:rPr lang="vi-VN" dirty="0"/>
              <a:t>các tình huống đó, </a:t>
            </a:r>
            <a:r>
              <a:rPr lang="vi-VN" dirty="0">
                <a:solidFill>
                  <a:srgbClr val="0070C0"/>
                </a:solidFill>
              </a:rPr>
              <a:t>Exception Handler </a:t>
            </a:r>
            <a:r>
              <a:rPr lang="vi-VN" dirty="0"/>
              <a:t>phải được lồng vào nhau.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Cú </a:t>
            </a:r>
            <a:r>
              <a:rPr lang="vi-VN" dirty="0"/>
              <a:t>pháp</a:t>
            </a:r>
            <a:r>
              <a:rPr lang="vi-VN" dirty="0" smtClean="0"/>
              <a:t>:</a:t>
            </a:r>
            <a:r>
              <a:rPr lang="vi-VN" dirty="0"/>
              <a:t/>
            </a:r>
            <a:br>
              <a:rPr lang="vi-VN" dirty="0"/>
            </a:b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1028" name="Picture 4" descr="https://lh4.googleusercontent.com/mc5Bk_loktOSlCoCKoIVGBQX0EkHBahdLGTU60ppX_zGUL5pJ27M7B75yUP7ncQ9FWzTp-czIRlXC8iIIdCPmgqcfWKZcVGOf3FXmEo9W0OdleB4RW6D2c-wiMcVte-x3qaXUq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5867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I. TRƯỜNG HỢP ĐẶC BIỆT.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b="1" dirty="0" err="1"/>
              <a:t>Lồng</a:t>
            </a:r>
            <a:r>
              <a:rPr lang="en-US" b="1" dirty="0"/>
              <a:t> </a:t>
            </a:r>
            <a:r>
              <a:rPr lang="en-US" b="1" dirty="0" err="1"/>
              <a:t>khối</a:t>
            </a:r>
            <a:r>
              <a:rPr lang="en-US" b="1" dirty="0"/>
              <a:t> </a:t>
            </a:r>
            <a:r>
              <a:rPr lang="en-US" b="1" dirty="0" smtClean="0"/>
              <a:t>try-catch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try-catch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vi-VN" dirty="0" smtClean="0"/>
              <a:t>Chương </a:t>
            </a:r>
            <a:r>
              <a:rPr lang="vi-VN" dirty="0"/>
              <a:t>trình sẽ cho kết quả sau</a:t>
            </a:r>
            <a:r>
              <a:rPr lang="vi-VN" dirty="0" smtClean="0"/>
              <a:t>: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vi-VN" dirty="0"/>
              <a:t/>
            </a:r>
            <a:br>
              <a:rPr lang="vi-VN" dirty="0"/>
            </a:b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2050" name="Picture 2" descr="https://lh4.googleusercontent.com/A78T8ap8swv8RMhtWgwnmDjCsgqc2fKodQ84uPDby1WVIidgcaz-UTXhjrEjfskwTHtS9609YSZp6ft8kK4OGanDHiF4gjFdRQj6FbqyxEdNbajvBmI2Xu3NuMNNMxyWw271Ss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33600"/>
            <a:ext cx="5334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tGmaShspTA8N8j7LAX78V5uE0og6KkugtQQZunmu1dsGd9XhgGtTiH8HYh57umdFH81iQbBobTxDUg8bU1JG72LVo-gvsM76D9pyFwKNF8LzK3_QOYwcKdbbVdmLem0-RbIuCi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105400"/>
            <a:ext cx="533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catch </a:t>
            </a:r>
            <a:r>
              <a:rPr lang="en-US" b="1" dirty="0" err="1" smtClean="0"/>
              <a:t>ngược</a:t>
            </a:r>
            <a:r>
              <a:rPr lang="vi-VN" dirty="0" smtClean="0"/>
              <a:t>.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vi-VN" dirty="0">
                <a:solidFill>
                  <a:srgbClr val="0070C0"/>
                </a:solidFill>
              </a:rPr>
              <a:t>Nguyên tắc khai báo catch là </a:t>
            </a:r>
            <a:r>
              <a:rPr lang="en-US" dirty="0" smtClean="0">
                <a:solidFill>
                  <a:srgbClr val="0070C0"/>
                </a:solidFill>
              </a:rPr>
              <a:t>catch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ở trên phải là con của </a:t>
            </a:r>
            <a:r>
              <a:rPr lang="en-US" dirty="0" smtClean="0">
                <a:solidFill>
                  <a:srgbClr val="0070C0"/>
                </a:solidFill>
              </a:rPr>
              <a:t>catch</a:t>
            </a:r>
            <a:r>
              <a:rPr lang="vi-VN" dirty="0" smtClean="0">
                <a:solidFill>
                  <a:srgbClr val="0070C0"/>
                </a:solidFill>
              </a:rPr>
              <a:t> dưới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vi-VN" dirty="0" smtClean="0"/>
              <a:t>Ví </a:t>
            </a:r>
            <a:r>
              <a:rPr lang="vi-VN" dirty="0"/>
              <a:t>dụ luôn với đoạn code: </a:t>
            </a:r>
          </a:p>
          <a:p>
            <a:pPr marL="365760" lvl="1" indent="0">
              <a:buNone/>
            </a:pPr>
            <a:r>
              <a:rPr lang="en-US" dirty="0" smtClean="0"/>
              <a:t> </a:t>
            </a:r>
            <a:r>
              <a:rPr lang="vi-VN" dirty="0" smtClean="0"/>
              <a:t>Nếu </a:t>
            </a:r>
            <a:r>
              <a:rPr lang="vi-VN" dirty="0"/>
              <a:t>ta viết thế này thì không việc gì:</a:t>
            </a:r>
          </a:p>
          <a:p>
            <a:pPr marL="0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3074" name="Picture 2" descr="https://lh6.googleusercontent.com/rCJs37N9j9TxabamadHILhmkicH0wlaLrQVYRxPkc2S65K8hGN-k1H5hqsakqA4ep2B6XwESYhGHTNseP7przEuhxqAflymJT2Iic50df_380RavSzWgzW0j5Em8X0xs4ku2OT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629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catch </a:t>
            </a:r>
            <a:r>
              <a:rPr lang="en-US" b="1" dirty="0" err="1"/>
              <a:t>ngược</a:t>
            </a:r>
            <a:r>
              <a:rPr lang="vi-VN" dirty="0"/>
              <a:t>.</a:t>
            </a:r>
            <a:endParaRPr lang="en-US" dirty="0">
              <a:latin typeface="Century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vi-VN" dirty="0" smtClean="0"/>
              <a:t>Ví </a:t>
            </a:r>
            <a:r>
              <a:rPr lang="vi-VN" dirty="0"/>
              <a:t>dụ luôn với đoạn code: </a:t>
            </a:r>
          </a:p>
          <a:p>
            <a:pPr marL="365760" lvl="1" indent="0">
              <a:buNone/>
            </a:pPr>
            <a:r>
              <a:rPr lang="vi-VN" dirty="0"/>
              <a:t>Nhưng nếu ta đổi catch thứ 3 lên đầu như sau thì sẽ báo lỗi ngay lập tức:</a:t>
            </a:r>
            <a:br>
              <a:rPr lang="vi-VN" dirty="0"/>
            </a:b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vi-VN" dirty="0" smtClean="0"/>
              <a:t>Vì</a:t>
            </a:r>
            <a:r>
              <a:rPr lang="vi-VN" dirty="0"/>
              <a:t>: </a:t>
            </a:r>
            <a:r>
              <a:rPr lang="vi-VN" dirty="0" smtClean="0"/>
              <a:t>catch </a:t>
            </a:r>
            <a:r>
              <a:rPr lang="vi-VN" dirty="0"/>
              <a:t>thứ 3 là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cha</a:t>
            </a:r>
            <a:r>
              <a:rPr lang="vi-VN" dirty="0"/>
              <a:t> của tất cả các </a:t>
            </a:r>
            <a:r>
              <a:rPr lang="vi-VN" dirty="0">
                <a:solidFill>
                  <a:srgbClr val="0070C0"/>
                </a:solidFill>
              </a:rPr>
              <a:t>exception</a:t>
            </a:r>
            <a:r>
              <a:rPr lang="vi-VN" dirty="0"/>
              <a:t>, ta khai báo về đầu thì tất cả những thằng sau chả bao giờ được sử dụng nữa nên nó sẽ báo </a:t>
            </a:r>
            <a:r>
              <a:rPr lang="vi-VN" dirty="0" smtClean="0"/>
              <a:t>lỗi</a:t>
            </a:r>
            <a:r>
              <a:rPr lang="en-US" dirty="0" smtClean="0"/>
              <a:t>.</a:t>
            </a:r>
            <a:r>
              <a:rPr lang="vi-VN" dirty="0"/>
              <a:t/>
            </a:r>
            <a:br>
              <a:rPr lang="vi-VN" dirty="0"/>
            </a:b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4098" name="Picture 2" descr="https://lh5.googleusercontent.com/Dgqk0bwsbDGHPkDiXX_cZtItGDHPJ4HGAHWTplAXEWi78085vBf_M8D3DQ-4fZU9mdoQngDJ18NzwEGVxuiN3fmiEZuWkKFWz4uBNuagvMtwMlXdELoY9yjB0JMIuzrbvmZLFCy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181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catch </a:t>
            </a:r>
            <a:r>
              <a:rPr lang="en-US" b="1" dirty="0" err="1"/>
              <a:t>ngược</a:t>
            </a:r>
            <a:r>
              <a:rPr lang="vi-VN" dirty="0"/>
              <a:t>.</a:t>
            </a:r>
            <a:endParaRPr lang="en-US" dirty="0">
              <a:latin typeface="Century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vi-VN" dirty="0" smtClean="0"/>
              <a:t>Ví </a:t>
            </a:r>
            <a:r>
              <a:rPr lang="vi-VN" dirty="0"/>
              <a:t>dụ luôn với đoạn code: </a:t>
            </a:r>
          </a:p>
          <a:p>
            <a:pPr marL="365760" lvl="1" indent="0">
              <a:buNone/>
            </a:pPr>
            <a:r>
              <a:rPr lang="vi-VN" dirty="0"/>
              <a:t>Nhưng nếu ta đổi catch thứ 3 lên đầu như sau thì sẽ báo lỗi ngay lập tức:</a:t>
            </a:r>
            <a:br>
              <a:rPr lang="vi-VN" dirty="0"/>
            </a:b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vi-VN" dirty="0" smtClean="0"/>
              <a:t>Vì</a:t>
            </a:r>
            <a:r>
              <a:rPr lang="vi-VN" dirty="0"/>
              <a:t>: </a:t>
            </a:r>
            <a:r>
              <a:rPr lang="vi-VN" dirty="0" smtClean="0"/>
              <a:t>catch </a:t>
            </a:r>
            <a:r>
              <a:rPr lang="vi-VN" dirty="0"/>
              <a:t>thứ 3 là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cha</a:t>
            </a:r>
            <a:r>
              <a:rPr lang="vi-VN" dirty="0"/>
              <a:t> của tất cả các </a:t>
            </a:r>
            <a:r>
              <a:rPr lang="vi-VN" dirty="0">
                <a:solidFill>
                  <a:srgbClr val="0070C0"/>
                </a:solidFill>
              </a:rPr>
              <a:t>exception</a:t>
            </a:r>
            <a:r>
              <a:rPr lang="vi-VN" dirty="0"/>
              <a:t>, ta khai báo về đầu thì tất cả những thằng sau chả bao giờ được sử dụng nữa nên nó sẽ báo </a:t>
            </a:r>
            <a:r>
              <a:rPr lang="vi-VN" dirty="0" smtClean="0"/>
              <a:t>lỗi</a:t>
            </a:r>
            <a:r>
              <a:rPr lang="en-US" dirty="0" smtClean="0"/>
              <a:t>.</a:t>
            </a:r>
            <a:r>
              <a:rPr lang="vi-VN" dirty="0"/>
              <a:t/>
            </a:r>
            <a:br>
              <a:rPr lang="vi-VN" dirty="0"/>
            </a:b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4098" name="Picture 2" descr="https://lh5.googleusercontent.com/Dgqk0bwsbDGHPkDiXX_cZtItGDHPJ4HGAHWTplAXEWi78085vBf_M8D3DQ-4fZU9mdoQngDJ18NzwEGVxuiN3fmiEZuWkKFWz4uBNuagvMtwMlXdELoY9yjB0JMIuzrbvmZLFCy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181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b="1" dirty="0" smtClean="0"/>
              <a:t>Exceptions </a:t>
            </a:r>
            <a:r>
              <a:rPr lang="en-US" b="1" dirty="0" err="1" smtClean="0"/>
              <a:t>và</a:t>
            </a:r>
            <a:r>
              <a:rPr lang="en-US" b="1" dirty="0" smtClean="0"/>
              <a:t> Overriding.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vi-VN" dirty="0"/>
              <a:t>Phương thức override không được phép ném ra nhiều checked exceptions hơn phương thức nguyên thủy ở lớp cơ </a:t>
            </a:r>
            <a:r>
              <a:rPr lang="vi-VN" dirty="0" smtClean="0"/>
              <a:t>sở</a:t>
            </a:r>
            <a:r>
              <a:rPr lang="en-US" dirty="0" smtClean="0"/>
              <a:t>.</a:t>
            </a:r>
          </a:p>
          <a:p>
            <a:pPr lvl="1"/>
            <a:r>
              <a:rPr lang="vi-VN" dirty="0" smtClean="0"/>
              <a:t>Phương </a:t>
            </a:r>
            <a:r>
              <a:rPr lang="vi-VN" dirty="0"/>
              <a:t>thức override có thể ném các Exceptions sao cho các Exceptions này là lớp con của Exceptions đã được ném ra ở phương thức nguyên thủy.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096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1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I. TRƯỜNG HỢP ĐẶC BIỆT.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Lần</a:t>
            </a:r>
            <a:r>
              <a:rPr lang="en-US" b="1" dirty="0" smtClean="0"/>
              <a:t> </a:t>
            </a:r>
            <a:r>
              <a:rPr lang="en-US" b="1" dirty="0" err="1" smtClean="0"/>
              <a:t>vết</a:t>
            </a:r>
            <a:r>
              <a:rPr lang="en-US" b="1" dirty="0" smtClean="0"/>
              <a:t> </a:t>
            </a:r>
            <a:r>
              <a:rPr lang="en-US" b="1" dirty="0" err="1" smtClean="0"/>
              <a:t>ngoại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 </a:t>
            </a:r>
            <a:r>
              <a:rPr lang="en-US" b="1" dirty="0" err="1" smtClean="0"/>
              <a:t>StackTrace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vi-VN" dirty="0"/>
              <a:t>Có thể sử dụng phương thức printStackTrace() để lần vết vị trí phát sinh ngoại lệ ( dùng để debug chương trình</a:t>
            </a:r>
            <a:r>
              <a:rPr lang="vi-VN" dirty="0" smtClean="0"/>
              <a:t>).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7912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336</TotalTime>
  <Words>334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TÌM HIỂU HANDLING EXCEPTION TRONG JAVA</vt:lpstr>
      <vt:lpstr>I. TRƯỜNG HỢP ĐẶC BIỆT.</vt:lpstr>
      <vt:lpstr>I. TRƯỜNG HỢP ĐẶC BIỆT.</vt:lpstr>
      <vt:lpstr>I. TRƯỜNG HỢP ĐẶC BIỆT.</vt:lpstr>
      <vt:lpstr>I. TRƯỜNG HỢP ĐẶC BIỆT.</vt:lpstr>
      <vt:lpstr>I. TRƯỜNG HỢP ĐẶC BIỆT.</vt:lpstr>
      <vt:lpstr>I. TRƯỜNG HỢP ĐẶC BIỆT.</vt:lpstr>
      <vt:lpstr>I. TRƯỜNG HỢP ĐẶC BIỆT.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THỨC, HÀM NÂNG CAO TRONG JAVA</dc:title>
  <dc:creator>hv</dc:creator>
  <cp:lastModifiedBy>hv</cp:lastModifiedBy>
  <cp:revision>27</cp:revision>
  <dcterms:created xsi:type="dcterms:W3CDTF">2016-07-29T01:15:11Z</dcterms:created>
  <dcterms:modified xsi:type="dcterms:W3CDTF">2016-08-01T02:51:05Z</dcterms:modified>
</cp:coreProperties>
</file>