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1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BDCB12-637B-483F-BEE0-DFF76AA9F653}" type="datetimeFigureOut">
              <a:rPr lang="en-US" smtClean="0"/>
              <a:t>8/3/2016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04553B-3D04-4CB0-93C7-FD187FAC0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9076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04553B-3D04-4CB0-93C7-FD187FAC04F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50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7223D-875F-4E17-A9CD-6DE469A346A6}" type="datetimeFigureOut">
              <a:rPr lang="en-US" smtClean="0"/>
              <a:t>8/3/2016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89533-6536-4C4C-9EAD-74C132B6279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7223D-875F-4E17-A9CD-6DE469A346A6}" type="datetimeFigureOut">
              <a:rPr lang="en-US" smtClean="0"/>
              <a:t>8/3/2016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89533-6536-4C4C-9EAD-74C132B6279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7223D-875F-4E17-A9CD-6DE469A346A6}" type="datetimeFigureOut">
              <a:rPr lang="en-US" smtClean="0"/>
              <a:t>8/3/2016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89533-6536-4C4C-9EAD-74C132B6279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7223D-875F-4E17-A9CD-6DE469A346A6}" type="datetimeFigureOut">
              <a:rPr lang="en-US" smtClean="0"/>
              <a:t>8/3/2016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89533-6536-4C4C-9EAD-74C132B6279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7223D-875F-4E17-A9CD-6DE469A346A6}" type="datetimeFigureOut">
              <a:rPr lang="en-US" smtClean="0"/>
              <a:t>8/3/2016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89533-6536-4C4C-9EAD-74C132B6279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7223D-875F-4E17-A9CD-6DE469A346A6}" type="datetimeFigureOut">
              <a:rPr lang="en-US" smtClean="0"/>
              <a:t>8/3/2016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89533-6536-4C4C-9EAD-74C132B6279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7223D-875F-4E17-A9CD-6DE469A346A6}" type="datetimeFigureOut">
              <a:rPr lang="en-US" smtClean="0"/>
              <a:t>8/3/2016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89533-6536-4C4C-9EAD-74C132B6279A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7223D-875F-4E17-A9CD-6DE469A346A6}" type="datetimeFigureOut">
              <a:rPr lang="en-US" smtClean="0"/>
              <a:t>8/3/2016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89533-6536-4C4C-9EAD-74C132B6279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7223D-875F-4E17-A9CD-6DE469A346A6}" type="datetimeFigureOut">
              <a:rPr lang="en-US" smtClean="0"/>
              <a:t>8/3/2016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89533-6536-4C4C-9EAD-74C132B6279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7223D-875F-4E17-A9CD-6DE469A346A6}" type="datetimeFigureOut">
              <a:rPr lang="en-US" smtClean="0"/>
              <a:t>8/3/2016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89533-6536-4C4C-9EAD-74C132B6279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7223D-875F-4E17-A9CD-6DE469A346A6}" type="datetimeFigureOut">
              <a:rPr lang="en-US" smtClean="0"/>
              <a:t>8/3/2016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89533-6536-4C4C-9EAD-74C132B6279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F7A7223D-875F-4E17-A9CD-6DE469A346A6}" type="datetimeFigureOut">
              <a:rPr lang="en-US" smtClean="0"/>
              <a:t>8/3/2016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A5589533-6536-4C4C-9EAD-74C132B6279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recalll.co/app/?q=Difference%20between%20matches()%20and%20find()%20in%20Java%20Regex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HÀM FIND VÀ MATCHES TRONG MATCHER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TRẦN PHẠM HẢI ĐĂNG</a:t>
            </a:r>
            <a:endParaRPr lang="en-US" sz="2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8119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NỘI DUNG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GIỚI THIỆU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SO SÁNH FIND VÀ MATCHES TRONG MATCHER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480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GIỚI THIỆU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HÀM FIND()</a:t>
            </a:r>
          </a:p>
          <a:p>
            <a:pPr marL="0" indent="0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Hàm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FIND()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sẽ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trả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true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nếu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nó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tìm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thấy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chuỗi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con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chuỗi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đưa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trùng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khớp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biểu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thức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chính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quy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đã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Font typeface="Wingdings" pitchFamily="2" charset="2"/>
              <a:buChar char="ü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Chúng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ta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dùng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hàm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START()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FIND()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trả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vị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trí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chuỗi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con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tìm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thấy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Font typeface="Wingdings" pitchFamily="2" charset="2"/>
              <a:buChar char="ü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Nhược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điểm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FIND()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nếu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gọi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quá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nhiều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lần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thì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quả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trả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sẽ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giống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nhau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nếu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như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ta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chưa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dùng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hàm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RESET()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khởi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tạo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lại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đầu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nó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9080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GIỚI THIỆU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000" b="1" i="1" dirty="0" err="1" smtClean="0">
                <a:latin typeface="Times New Roman" pitchFamily="18" charset="0"/>
                <a:cs typeface="Times New Roman" pitchFamily="18" charset="0"/>
              </a:rPr>
              <a:t>Ví</a:t>
            </a: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i="1" dirty="0" err="1" smtClean="0">
                <a:latin typeface="Times New Roman" pitchFamily="18" charset="0"/>
                <a:cs typeface="Times New Roman" pitchFamily="18" charset="0"/>
              </a:rPr>
              <a:t>dụ</a:t>
            </a: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public static void main(String[]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 throws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ParseException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{ 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Pattern p =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Pattern.compile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("\\d\\d\\d"); 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Matcher m =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p.matcher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("a123b"); </a:t>
            </a:r>
          </a:p>
          <a:p>
            <a:pPr marL="0" indent="0">
              <a:buNone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m.find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()); 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 =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Pattern.compile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("^\\d\\d\\d$"); 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 =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p.matcher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("123"); </a:t>
            </a:r>
          </a:p>
          <a:p>
            <a:pPr marL="0" indent="0">
              <a:buNone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m.find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()); 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} </a:t>
            </a:r>
          </a:p>
          <a:p>
            <a:r>
              <a:rPr lang="en-US" sz="2000" b="1" i="1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utput: 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true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1253909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GIỚI THIỆU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HÀM MATCHES</a:t>
            </a: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Hàm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MATCHES()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sẽ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trả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true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nếu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như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toàn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bộ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chuỗi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đầu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hoàn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toàn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trùng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khớp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biểu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thức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chính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quy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đã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Nhược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điểm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MATCHES()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nó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sẽ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nhìn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thấy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những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chuỗi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con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chuỗi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đầu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trùng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khớp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biểu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thức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chính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quy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đã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6447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GIỚI THIỆU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000" b="1" i="1" dirty="0" err="1" smtClean="0">
                <a:latin typeface="Times New Roman" pitchFamily="18" charset="0"/>
                <a:cs typeface="Times New Roman" pitchFamily="18" charset="0"/>
              </a:rPr>
              <a:t>Ví</a:t>
            </a: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i="1" dirty="0" err="1" smtClean="0">
                <a:latin typeface="Times New Roman" pitchFamily="18" charset="0"/>
                <a:cs typeface="Times New Roman" pitchFamily="18" charset="0"/>
              </a:rPr>
              <a:t>dụ</a:t>
            </a: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public static void main(String[]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 throws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ParseException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{ 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Pattern p =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Pattern.compile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("\\d\\d\\d"); 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Matcher m =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p.matcher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("a123b"); </a:t>
            </a:r>
          </a:p>
          <a:p>
            <a:pPr marL="0" indent="0">
              <a:buNone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m.matches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()); 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 =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Pattern.compile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("^\\d\\d\\d$"); 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 =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p.matcher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("123"); </a:t>
            </a:r>
          </a:p>
          <a:p>
            <a:pPr marL="0" indent="0">
              <a:buNone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m.matches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()); 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} </a:t>
            </a:r>
          </a:p>
          <a:p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Output: 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false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true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86736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SO SÁNH</a:t>
            </a:r>
            <a:endParaRPr lang="en-US" sz="40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2475576"/>
              </p:ext>
            </p:extLst>
          </p:nvPr>
        </p:nvGraphicFramePr>
        <p:xfrm>
          <a:off x="685800" y="1600200"/>
          <a:ext cx="7785282" cy="2653048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2595094"/>
                <a:gridCol w="2595094"/>
                <a:gridCol w="2595094"/>
              </a:tblGrid>
              <a:tr h="663262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FIND()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MATCHES()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66326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Dùng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để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so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khớp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Có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Có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66326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Kết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quả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so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khớp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Có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thể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khác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nhau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Giống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nhau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66326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Tốc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độ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xử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lí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Nhanh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Chậm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02191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THAM KHẢO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  <a:hlinkClick r:id="rId3"/>
              </a:rPr>
              <a:t>https://recalll.co/app/?q=Difference%20between%20matches()%20and%20find()%20in%20Java%20Regex#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984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pPr marL="0" indent="0" algn="ctr">
              <a:buNone/>
            </a:pP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THANKS FOR WATCHING</a:t>
            </a:r>
          </a:p>
        </p:txBody>
      </p:sp>
    </p:spTree>
    <p:extLst>
      <p:ext uri="{BB962C8B-B14F-4D97-AF65-F5344CB8AC3E}">
        <p14:creationId xmlns:p14="http://schemas.microsoft.com/office/powerpoint/2010/main" val="15031930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47</TotalTime>
  <Words>190</Words>
  <Application>Microsoft Office PowerPoint</Application>
  <PresentationFormat>On-screen Show (4:3)</PresentationFormat>
  <Paragraphs>66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NewsPrint</vt:lpstr>
      <vt:lpstr>HÀM FIND VÀ MATCHES TRONG MATCHER</vt:lpstr>
      <vt:lpstr>NỘI DUNG</vt:lpstr>
      <vt:lpstr>GIỚI THIỆU</vt:lpstr>
      <vt:lpstr>GIỚI THIỆU</vt:lpstr>
      <vt:lpstr>GIỚI THIỆU</vt:lpstr>
      <vt:lpstr>GIỚI THIỆU</vt:lpstr>
      <vt:lpstr>SO SÁNH</vt:lpstr>
      <vt:lpstr>THAM KHẢO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HÀM FIND VÀ MATCHES TRONG MATCHER</dc:title>
  <dc:creator>hv</dc:creator>
  <cp:lastModifiedBy>hv</cp:lastModifiedBy>
  <cp:revision>7</cp:revision>
  <dcterms:created xsi:type="dcterms:W3CDTF">2016-08-03T09:34:35Z</dcterms:created>
  <dcterms:modified xsi:type="dcterms:W3CDTF">2016-08-03T10:21:45Z</dcterms:modified>
</cp:coreProperties>
</file>