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922" y="-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104B45-381C-46AC-B760-F559F55FEDB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6207F0-6D66-4209-A81C-B9CE49B85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TÌM HIỂU VỀ MẢNG MỘT CHIỀU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3611607"/>
            <a:ext cx="3124200" cy="11997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Nhựt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34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char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string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'\u0000' (the NUL character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MỘT MẢNG KÝ TỰ KHÔNG PHẢI LÀ CHUỖI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1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MẢNG MỘT CHIỀU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2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Các thành phần của một mảng như vậy có thể chứa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cuối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cùng cũng phải đi đến một kiểu thành phần đó không phải là một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MẢNG MỘT CHIỀU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6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primitive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reference.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9728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ảng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KIỂU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13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BIẾN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7910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60828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226713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41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0" lvl="4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loat [][] f[][], g[][][], h[];</a:t>
            </a:r>
          </a:p>
          <a:p>
            <a:pPr marL="1143000" lvl="4" indent="0">
              <a:buNone/>
            </a:pP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0" lvl="4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float[][][][] f;</a:t>
            </a:r>
          </a:p>
          <a:p>
            <a:pPr marL="1143000" lvl="4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float[][][][][] g;</a:t>
            </a:r>
          </a:p>
          <a:p>
            <a:pPr marL="1143000" lvl="4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float[][][] h;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KHAI BÁO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9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gắng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index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/>
              <a:t>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ArrayStoreException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KHỞI TẠO VÀ TRUY XUẤT ĐẾN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267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 final filed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lengh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 method clone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class object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clone method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CÁC THÀNH VIÊN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public field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CÁC THÀNH VIÊN MẢNG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3591" y="2514600"/>
            <a:ext cx="594640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6253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552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TÌM HIỂU VỀ MẢNG MỘT CHIỀU</vt:lpstr>
      <vt:lpstr>MẢNG MỘT CHIỀU</vt:lpstr>
      <vt:lpstr>MẢNG MỘT CHIỀU</vt:lpstr>
      <vt:lpstr>KIỂU MẢNG</vt:lpstr>
      <vt:lpstr>BIẾN MẢNG</vt:lpstr>
      <vt:lpstr>KHAI BÁO MẢNG</vt:lpstr>
      <vt:lpstr>KHỞI TẠO VÀ TRUY XUẤT ĐẾN MẢNG</vt:lpstr>
      <vt:lpstr>CÁC THÀNH VIÊN MẢNG</vt:lpstr>
      <vt:lpstr>CÁC THÀNH VIÊN MẢNG</vt:lpstr>
      <vt:lpstr>MỘT MẢNG KÝ TỰ KHÔNG PHẢI LÀ CHUỖI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MẢNG MỘT CHIỀU</dc:title>
  <dc:creator>Nguyen Van Nhut</dc:creator>
  <cp:lastModifiedBy>User</cp:lastModifiedBy>
  <cp:revision>15</cp:revision>
  <dcterms:created xsi:type="dcterms:W3CDTF">2016-07-28T12:35:16Z</dcterms:created>
  <dcterms:modified xsi:type="dcterms:W3CDTF">2016-07-28T16:18:32Z</dcterms:modified>
</cp:coreProperties>
</file>