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09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3400" y="16002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User(email, hash(MK), role, state, time)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Profile(email, name, avatar, phone, </a:t>
            </a:r>
            <a:r>
              <a:rPr lang="en-US" dirty="0" err="1" smtClean="0"/>
              <a:t>dob</a:t>
            </a:r>
            <a:r>
              <a:rPr lang="en-US" dirty="0" smtClean="0"/>
              <a:t>, …)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1480457"/>
            <a:ext cx="318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Role: admin, provider, customer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200400"/>
            <a:ext cx="472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Connection:</a:t>
            </a:r>
          </a:p>
          <a:p>
            <a:r>
              <a:rPr lang="en-US" dirty="0" smtClean="0"/>
              <a:t>-    Friend(</a:t>
            </a:r>
            <a:r>
              <a:rPr lang="en-US" dirty="0" err="1" smtClean="0"/>
              <a:t>email1</a:t>
            </a:r>
            <a:r>
              <a:rPr lang="en-US" dirty="0" smtClean="0"/>
              <a:t>, </a:t>
            </a:r>
            <a:r>
              <a:rPr lang="en-US" dirty="0" err="1" smtClean="0"/>
              <a:t>email2</a:t>
            </a:r>
            <a:r>
              <a:rPr lang="en-US" dirty="0" smtClean="0"/>
              <a:t>, time)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Chat(id, name, time)    </a:t>
            </a:r>
            <a:r>
              <a:rPr lang="en-US" dirty="0" err="1" smtClean="0"/>
              <a:t>UserInChat</a:t>
            </a:r>
            <a:r>
              <a:rPr lang="en-US" dirty="0" smtClean="0"/>
              <a:t>(id, email, role, time)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Message(</a:t>
            </a:r>
            <a:r>
              <a:rPr lang="en-US" dirty="0" err="1" smtClean="0"/>
              <a:t>idChat</a:t>
            </a:r>
            <a:r>
              <a:rPr lang="en-US" dirty="0" smtClean="0"/>
              <a:t>, email, time, content)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399" y="4954726"/>
            <a:ext cx="670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Annoucement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Announce(email, content, time, link, state)  state = </a:t>
            </a:r>
            <a:r>
              <a:rPr lang="en-US" dirty="0" err="1" smtClean="0"/>
              <a:t>read|unread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24400" y="1849789"/>
            <a:ext cx="204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state: normal,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09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65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Production: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Production: Book(</a:t>
            </a:r>
            <a:r>
              <a:rPr lang="en-US" dirty="0" err="1" smtClean="0"/>
              <a:t>idBook</a:t>
            </a:r>
            <a:r>
              <a:rPr lang="en-US" dirty="0" smtClean="0"/>
              <a:t>, email, cost, quantity, sell, state, time) </a:t>
            </a:r>
            <a:r>
              <a:rPr lang="en-US" dirty="0" err="1"/>
              <a:t>BookInfo</a:t>
            </a:r>
            <a:r>
              <a:rPr lang="en-US" dirty="0"/>
              <a:t>(</a:t>
            </a:r>
            <a:r>
              <a:rPr lang="en-US" dirty="0" err="1"/>
              <a:t>idBook</a:t>
            </a:r>
            <a:r>
              <a:rPr lang="en-US" dirty="0" smtClean="0"/>
              <a:t>, name, author, pages, publisher, detail)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BookImage</a:t>
            </a:r>
            <a:r>
              <a:rPr lang="en-US" dirty="0" smtClean="0"/>
              <a:t>(</a:t>
            </a:r>
            <a:r>
              <a:rPr lang="en-US" dirty="0" err="1" smtClean="0"/>
              <a:t>idBook</a:t>
            </a:r>
            <a:r>
              <a:rPr lang="en-US" dirty="0" smtClean="0"/>
              <a:t>, image)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BookComment</a:t>
            </a:r>
            <a:r>
              <a:rPr lang="en-US" dirty="0" smtClean="0"/>
              <a:t>(</a:t>
            </a:r>
            <a:r>
              <a:rPr lang="en-US" dirty="0" err="1" smtClean="0"/>
              <a:t>idBook</a:t>
            </a:r>
            <a:r>
              <a:rPr lang="en-US" dirty="0" smtClean="0"/>
              <a:t>, email, time, star, content)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04800" y="2833123"/>
            <a:ext cx="563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Receipt: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Receipt(</a:t>
            </a:r>
            <a:r>
              <a:rPr lang="en-US" dirty="0" err="1" smtClean="0"/>
              <a:t>idReceipt</a:t>
            </a:r>
            <a:r>
              <a:rPr lang="en-US" dirty="0" smtClean="0"/>
              <a:t>, </a:t>
            </a:r>
            <a:r>
              <a:rPr lang="en-US" dirty="0" err="1" smtClean="0"/>
              <a:t>BuyEmail</a:t>
            </a:r>
            <a:r>
              <a:rPr lang="en-US" dirty="0" smtClean="0"/>
              <a:t>, </a:t>
            </a:r>
            <a:r>
              <a:rPr lang="en-US" dirty="0" err="1" smtClean="0"/>
              <a:t>SellEmail</a:t>
            </a:r>
            <a:r>
              <a:rPr lang="en-US" dirty="0" smtClean="0"/>
              <a:t>, time, state)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ReceiptInfo</a:t>
            </a:r>
            <a:r>
              <a:rPr lang="en-US" dirty="0" smtClean="0"/>
              <a:t>(</a:t>
            </a:r>
            <a:r>
              <a:rPr lang="en-US" dirty="0" err="1" smtClean="0"/>
              <a:t>idReceipt</a:t>
            </a:r>
            <a:r>
              <a:rPr lang="en-US" dirty="0" smtClean="0"/>
              <a:t>, Address, </a:t>
            </a:r>
            <a:r>
              <a:rPr lang="en-US" dirty="0" err="1" smtClean="0"/>
              <a:t>TotalCost</a:t>
            </a:r>
            <a:r>
              <a:rPr lang="en-US" dirty="0" smtClean="0"/>
              <a:t>,…)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ReceiptProduction</a:t>
            </a:r>
            <a:r>
              <a:rPr lang="en-US" dirty="0" smtClean="0"/>
              <a:t>(</a:t>
            </a:r>
            <a:r>
              <a:rPr lang="en-US" dirty="0" err="1" smtClean="0"/>
              <a:t>idReceipt</a:t>
            </a:r>
            <a:r>
              <a:rPr lang="en-US" dirty="0" smtClean="0"/>
              <a:t>, </a:t>
            </a:r>
            <a:r>
              <a:rPr lang="en-US" dirty="0" err="1" smtClean="0"/>
              <a:t>idBook</a:t>
            </a:r>
            <a:r>
              <a:rPr lang="en-US" dirty="0" smtClean="0"/>
              <a:t>, quantity, </a:t>
            </a:r>
            <a:r>
              <a:rPr lang="en-US" dirty="0" err="1" smtClean="0"/>
              <a:t>unitcost</a:t>
            </a:r>
            <a:r>
              <a:rPr lang="en-US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514" y="4483901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Cart:</a:t>
            </a:r>
          </a:p>
          <a:p>
            <a:r>
              <a:rPr lang="en-US" dirty="0" smtClean="0"/>
              <a:t>- Cart(email, </a:t>
            </a:r>
            <a:r>
              <a:rPr lang="en-US" dirty="0" err="1" smtClean="0"/>
              <a:t>idBook</a:t>
            </a:r>
            <a:r>
              <a:rPr lang="en-US" dirty="0" smtClean="0"/>
              <a:t>, quantity, </a:t>
            </a:r>
            <a:r>
              <a:rPr lang="en-US" dirty="0" err="1" smtClean="0"/>
              <a:t>unitcost</a:t>
            </a:r>
            <a:r>
              <a:rPr lang="en-US" dirty="0" smtClean="0"/>
              <a:t>, time)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14627" y="1334869"/>
            <a:ext cx="2787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State: OK: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endParaRPr lang="en-US" dirty="0" smtClean="0"/>
          </a:p>
          <a:p>
            <a:r>
              <a:rPr lang="en-US" dirty="0" smtClean="0"/>
              <a:t>NOT: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endParaRPr lang="en-US" dirty="0" smtClean="0"/>
          </a:p>
          <a:p>
            <a:r>
              <a:rPr lang="en-US" dirty="0" smtClean="0"/>
              <a:t>Deleted: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18200" y="2973526"/>
            <a:ext cx="317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State: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5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227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Phúc Trần</dc:creator>
  <cp:lastModifiedBy>computer</cp:lastModifiedBy>
  <cp:revision>70</cp:revision>
  <dcterms:created xsi:type="dcterms:W3CDTF">2006-08-16T00:00:00Z</dcterms:created>
  <dcterms:modified xsi:type="dcterms:W3CDTF">2022-09-13T18:20:23Z</dcterms:modified>
</cp:coreProperties>
</file>