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1D66-93D2-4EEE-BAA1-08174240E29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218A-2E8E-49E8-B733-916FFA57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952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E7F0C-26AE-4061-8A71-35C15D0BC41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03F3-59B6-4758-8CA3-0E199A7AE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34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703F3-59B6-4758-8CA3-0E199A7AEC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703F3-59B6-4758-8CA3-0E199A7AECBF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9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703F3-59B6-4758-8CA3-0E199A7AECBF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FDA3-836B-4A87-AFFB-8ADB90D2EBE2}" type="datetime1">
              <a:rPr lang="en-US" smtClean="0"/>
              <a:t>5/30/2021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5033-BE79-45D7-B96E-09F29B4A914C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64F1-8FFB-461D-9158-859DE3010909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0581-BA9B-4A8D-B755-4920685D634B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A28-26E9-4940-AA84-B0E7E62677ED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9C26-A132-4754-AA9D-4C54F8B632E2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B308-F9B6-4058-A952-9E85F4E38A57}" type="datetime1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A39-1643-4A90-A38E-F9091ED745FE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B11-8EAE-4946-8DFF-71593E2301E7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0789-6102-493C-BBA7-1C0BC37FB9EE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5182-7E6D-404D-9EED-6C9F27F3EC08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96AB87-413B-4682-AE08-E12B3579FD8B}" type="datetime1">
              <a:rPr lang="en-US" smtClean="0"/>
              <a:t>5/30/2021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vi-VN" smtClean="0"/>
              <a:t>Nhóm 18 Lập trình hướng đối tượng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067B30-45FF-4BCF-A29F-08692907DF2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MÔN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: </a:t>
            </a:r>
            <a:r>
              <a:rPr lang="en-US" sz="3600" dirty="0" err="1" smtClean="0"/>
              <a:t>LẬP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HƯỚNG</a:t>
            </a:r>
            <a:r>
              <a:rPr lang="en-US" sz="3600" dirty="0" smtClean="0"/>
              <a:t> </a:t>
            </a:r>
            <a:r>
              <a:rPr lang="en-US" sz="3600" dirty="0" err="1" smtClean="0"/>
              <a:t>ĐỐI</a:t>
            </a:r>
            <a:r>
              <a:rPr lang="en-US" sz="3600" dirty="0" smtClean="0"/>
              <a:t> </a:t>
            </a:r>
            <a:r>
              <a:rPr lang="en-US" sz="3600" dirty="0" err="1" smtClean="0"/>
              <a:t>TƯỢNG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920" y="3429000"/>
            <a:ext cx="6688832" cy="7669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RPG Simple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71600" y="4149080"/>
            <a:ext cx="43204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 smtClean="0"/>
              <a:t>Nhóm</a:t>
            </a:r>
            <a:r>
              <a:rPr lang="en-US" sz="2400" dirty="0" smtClean="0"/>
              <a:t> 18: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sz="2400" dirty="0" err="1" smtClean="0"/>
              <a:t>Đỗ</a:t>
            </a:r>
            <a:r>
              <a:rPr lang="en-US" sz="2400" dirty="0" smtClean="0"/>
              <a:t>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		</a:t>
            </a:r>
            <a:r>
              <a:rPr lang="en-US" sz="2400" dirty="0" err="1" smtClean="0"/>
              <a:t>2018xxxx</a:t>
            </a:r>
            <a:endParaRPr lang="en-US" sz="2400" dirty="0" smtClean="0"/>
          </a:p>
          <a:p>
            <a:pPr marL="457200" indent="-457200" algn="l">
              <a:buAutoNum type="arabicParenR"/>
            </a:pPr>
            <a:r>
              <a:rPr lang="en-US" sz="2400" dirty="0" err="1" smtClean="0"/>
              <a:t>Trần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Long 	20194102</a:t>
            </a:r>
          </a:p>
          <a:p>
            <a:pPr marL="457200" indent="-457200" algn="l">
              <a:buAutoNum type="arabicParenR"/>
            </a:pPr>
            <a:r>
              <a:rPr lang="en-US" sz="2400" dirty="0" err="1" smtClean="0"/>
              <a:t>Trần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Phúc</a:t>
            </a:r>
            <a:r>
              <a:rPr lang="en-US" sz="2400" dirty="0" smtClean="0"/>
              <a:t> 	20194139</a:t>
            </a:r>
          </a:p>
          <a:p>
            <a:pPr marL="457200" indent="-457200" algn="l">
              <a:buAutoNum type="arabicParenR"/>
            </a:pPr>
            <a:r>
              <a:rPr lang="en-US" sz="2400" dirty="0" err="1" smtClean="0"/>
              <a:t>Trịnh</a:t>
            </a:r>
            <a:r>
              <a:rPr lang="en-US" sz="2400" dirty="0" smtClean="0"/>
              <a:t> </a:t>
            </a:r>
            <a:r>
              <a:rPr lang="en-US" sz="2400" dirty="0" err="1" smtClean="0"/>
              <a:t>Đức</a:t>
            </a:r>
            <a:r>
              <a:rPr lang="en-US" sz="2400" dirty="0" smtClean="0"/>
              <a:t> </a:t>
            </a:r>
            <a:r>
              <a:rPr lang="en-US" sz="2400" dirty="0" err="1" smtClean="0"/>
              <a:t>Tiệp</a:t>
            </a:r>
            <a:r>
              <a:rPr lang="en-US" sz="2400" dirty="0" smtClean="0"/>
              <a:t> 	20194185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: </a:t>
            </a:r>
            <a:r>
              <a:rPr lang="en-US" sz="2400" dirty="0" err="1" smtClean="0"/>
              <a:t>MainMenu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GameFrame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: </a:t>
            </a:r>
            <a:r>
              <a:rPr lang="en-US" dirty="0" err="1" smtClean="0"/>
              <a:t>GameWorld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: </a:t>
            </a:r>
            <a:r>
              <a:rPr lang="en-US" sz="2000" dirty="0" err="1" smtClean="0"/>
              <a:t>GameObject</a:t>
            </a:r>
            <a:r>
              <a:rPr lang="en-US" sz="2000" dirty="0" smtClean="0"/>
              <a:t>, </a:t>
            </a:r>
            <a:r>
              <a:rPr lang="en-US" sz="2000" dirty="0" err="1" smtClean="0"/>
              <a:t>MainCharacter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Monster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4. </a:t>
            </a:r>
            <a:r>
              <a:rPr lang="en-US" sz="4900" dirty="0" err="1" smtClean="0"/>
              <a:t>Công</a:t>
            </a:r>
            <a:r>
              <a:rPr lang="en-US" sz="4900" dirty="0" smtClean="0"/>
              <a:t> </a:t>
            </a:r>
            <a:r>
              <a:rPr lang="en-US" sz="4900" dirty="0" err="1" smtClean="0"/>
              <a:t>nghệ</a:t>
            </a:r>
            <a:r>
              <a:rPr lang="en-US" sz="4900" dirty="0" smtClean="0"/>
              <a:t> </a:t>
            </a:r>
            <a:r>
              <a:rPr lang="en-US" sz="4900" dirty="0" err="1" smtClean="0"/>
              <a:t>và</a:t>
            </a:r>
            <a:r>
              <a:rPr lang="en-US" sz="4900" dirty="0" smtClean="0"/>
              <a:t> </a:t>
            </a:r>
            <a:r>
              <a:rPr lang="en-US" sz="4900" dirty="0" err="1" smtClean="0"/>
              <a:t>thuật</a:t>
            </a:r>
            <a:r>
              <a:rPr lang="en-US" sz="4900" dirty="0" smtClean="0"/>
              <a:t> </a:t>
            </a:r>
            <a:r>
              <a:rPr lang="en-US" sz="4900" dirty="0" err="1" smtClean="0"/>
              <a:t>toán</a:t>
            </a:r>
            <a:r>
              <a:rPr lang="en-US" sz="4900" dirty="0" smtClean="0"/>
              <a:t> </a:t>
            </a:r>
            <a:r>
              <a:rPr lang="en-US" sz="4900" dirty="0" err="1" smtClean="0"/>
              <a:t>sử</a:t>
            </a:r>
            <a:r>
              <a:rPr lang="en-US" sz="4900" dirty="0" smtClean="0"/>
              <a:t> </a:t>
            </a:r>
            <a:r>
              <a:rPr lang="en-US" sz="4900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Java</a:t>
            </a:r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: </a:t>
            </a:r>
            <a:r>
              <a:rPr lang="en-US" dirty="0" err="1" smtClean="0"/>
              <a:t>JavaFX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: </a:t>
            </a:r>
            <a:r>
              <a:rPr lang="en-US" dirty="0" err="1" smtClean="0"/>
              <a:t>ImageView</a:t>
            </a:r>
            <a:r>
              <a:rPr lang="en-US" dirty="0" smtClean="0"/>
              <a:t>, Application, Stage, Scene, Event, 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BFS</a:t>
            </a:r>
            <a:endParaRPr lang="en-US" dirty="0" smtClean="0"/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THANKYOU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WATCHING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smtClean="0"/>
              <a:t>4)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5)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smtClean="0"/>
              <a:t>6)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1. </a:t>
            </a:r>
            <a:r>
              <a:rPr lang="en-US" sz="4400" dirty="0" err="1" smtClean="0"/>
              <a:t>Phân</a:t>
            </a:r>
            <a:r>
              <a:rPr lang="en-US" sz="4400" dirty="0" smtClean="0"/>
              <a:t> </a:t>
            </a:r>
            <a:r>
              <a:rPr lang="en-US" sz="4400" dirty="0" err="1" smtClean="0"/>
              <a:t>công</a:t>
            </a:r>
            <a:r>
              <a:rPr lang="en-US" sz="4400" dirty="0" smtClean="0"/>
              <a:t> </a:t>
            </a:r>
            <a:r>
              <a:rPr lang="en-US" sz="4400" dirty="0" err="1" smtClean="0"/>
              <a:t>nhiệm</a:t>
            </a:r>
            <a:r>
              <a:rPr lang="en-US" sz="4400" dirty="0" smtClean="0"/>
              <a:t> </a:t>
            </a:r>
            <a:r>
              <a:rPr lang="en-US" sz="4400" dirty="0" err="1" smtClean="0"/>
              <a:t>vụ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thành</a:t>
            </a:r>
            <a:r>
              <a:rPr lang="en-US" sz="4400" dirty="0" smtClean="0"/>
              <a:t> </a:t>
            </a:r>
            <a:r>
              <a:rPr lang="en-US" sz="4400" dirty="0" err="1" smtClean="0"/>
              <a:t>viên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257438"/>
              </p:ext>
            </p:extLst>
          </p:nvPr>
        </p:nvGraphicFramePr>
        <p:xfrm>
          <a:off x="251520" y="1628800"/>
          <a:ext cx="864096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05"/>
                <a:gridCol w="6523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Họ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Nhiệm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vụ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Đỗ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Hữu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Tìm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kiếm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tài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nguyên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liên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đến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trong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game.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Thiết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kế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vòng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lặp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GameLoop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Vẽ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biểu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đồ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UML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làm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báo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cáo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slide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thuyết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Trần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Long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tính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năng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điều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khiển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hệ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thống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game.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lớp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tổng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quát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GameObject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ObjectState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quái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vật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trong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game.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Trần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Phúc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kế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hoạch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thực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hiện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đề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tài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phân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công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nhiệm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vụ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thành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viên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  <a:p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Thiết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kế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tính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năng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liên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đến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menu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game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message box.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GameFrame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GameWorld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Trịnh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Đức</a:t>
                      </a:r>
                      <a:r>
                        <a:rPr lang="en-US" sz="1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Tiệp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Tìm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kiếm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tài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nguyên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liên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đến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đồ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họa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menu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icon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vật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chính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kĩ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năng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vật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chính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HeartPoint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Lập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bản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đồ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camera </a:t>
                      </a:r>
                      <a:r>
                        <a:rPr kumimoji="0" lang="en-US" sz="19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sz="19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game.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 descr="C:\Users\computer\Desktop\RPG_2D\Báo cáo\useCaseLevel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523356"/>
            <a:ext cx="5570139" cy="40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2: select menu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5</a:t>
            </a:fld>
            <a:endParaRPr lang="en-US"/>
          </a:p>
        </p:txBody>
      </p:sp>
      <p:pic>
        <p:nvPicPr>
          <p:cNvPr id="2051" name="Picture 3" descr="C:\Users\computer\Desktop\RPG_2D\Báo cáo\useCaseLevel2_SelectMenuO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3958"/>
            <a:ext cx="5544616" cy="41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16" y="2674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18" y="1296838"/>
            <a:ext cx="8229600" cy="438912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2: play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C:\Users\computer\Desktop\RPG_2D\Báo cáo\useCaseLevel2_PlayG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66633"/>
            <a:ext cx="7056784" cy="52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Project: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308"/>
            <a:ext cx="8229600" cy="11430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74" y="980728"/>
            <a:ext cx="8229600" cy="438912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7B30-45FF-4BCF-A29F-08692907DF2A}" type="slidenum">
              <a:rPr lang="en-US" smtClean="0"/>
              <a:t>9</a:t>
            </a:fld>
            <a:endParaRPr lang="en-US"/>
          </a:p>
        </p:txBody>
      </p:sp>
      <p:pic>
        <p:nvPicPr>
          <p:cNvPr id="3075" name="Picture 3" descr="C:\Users\computer\Desktop\RPG_2D\Báo cáo\SumaryProj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6448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526</Words>
  <Application>Microsoft Office PowerPoint</Application>
  <PresentationFormat>On-screen Show (4:3)</PresentationFormat>
  <Paragraphs>77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BÁO CÁO BÀI TẬP LỚN MÔN HỌC: LẬP TRÌNH HƯỚNG ĐỐI TƯỢNG</vt:lpstr>
      <vt:lpstr>Cấu trúc bài báo cáo</vt:lpstr>
      <vt:lpstr>1. Phân công nhiệm vụ các thành viên</vt:lpstr>
      <vt:lpstr>2. Khảo sát, đặc tả yêu cầu bài toán</vt:lpstr>
      <vt:lpstr>2. Khảo sát, đặc tả yêu cầu bài toán</vt:lpstr>
      <vt:lpstr>2. Khảo sát, đặc tả yêu cầu bài toán</vt:lpstr>
      <vt:lpstr>3. Phân tích thiết kế bài toán</vt:lpstr>
      <vt:lpstr>3. Phân tích thiết kế bài toán</vt:lpstr>
      <vt:lpstr>3. Phân tích thiết kế bài toán</vt:lpstr>
      <vt:lpstr>3. Phân tích thiết kế bài toán</vt:lpstr>
      <vt:lpstr>3. Phân tích thiết kế bài toán</vt:lpstr>
      <vt:lpstr>3. Phân tích thiết kế bài toán</vt:lpstr>
      <vt:lpstr>4. Công nghệ và thuật toán sử dụng</vt:lpstr>
      <vt:lpstr>5. Kết luận và hướng phát triển</vt:lpstr>
      <vt:lpstr>6. Chương trình minh họa</vt:lpstr>
      <vt:lpstr>THANKYOU 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HỌC: LẬP TRÌNH HƯỚNG ĐỐI TƯỢNG</dc:title>
  <dc:creator>computer</dc:creator>
  <cp:lastModifiedBy>computer</cp:lastModifiedBy>
  <cp:revision>47</cp:revision>
  <dcterms:created xsi:type="dcterms:W3CDTF">2021-05-30T02:55:49Z</dcterms:created>
  <dcterms:modified xsi:type="dcterms:W3CDTF">2021-05-30T03:58:08Z</dcterms:modified>
</cp:coreProperties>
</file>