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53768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822924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887200"/>
            <a:ext cx="822924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887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887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822924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58200"/>
            <a:ext cx="822924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617560" y="1257840"/>
            <a:ext cx="3907800" cy="3117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617560" y="1257840"/>
            <a:ext cx="3907800" cy="3117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258200"/>
            <a:ext cx="8229240" cy="311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822924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401580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258200"/>
            <a:ext cx="401580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14200"/>
            <a:ext cx="8229240" cy="416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2887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258200"/>
            <a:ext cx="401580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58200"/>
            <a:ext cx="8229240" cy="311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401580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2887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887200"/>
            <a:ext cx="822924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822924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2887200"/>
            <a:ext cx="822924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887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2887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822924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258200"/>
            <a:ext cx="822924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617560" y="1257840"/>
            <a:ext cx="3907800" cy="311796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617560" y="1257840"/>
            <a:ext cx="3907800" cy="3117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258200"/>
            <a:ext cx="8229240" cy="311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822924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401580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58200"/>
            <a:ext cx="401580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822924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14200"/>
            <a:ext cx="8229240" cy="416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2887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258200"/>
            <a:ext cx="401580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401580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2887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887200"/>
            <a:ext cx="822924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822924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2887200"/>
            <a:ext cx="822924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887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2887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822924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258200"/>
            <a:ext cx="822924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617560" y="1257840"/>
            <a:ext cx="3907800" cy="311796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617560" y="1257840"/>
            <a:ext cx="3907800" cy="3117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457200" y="1258200"/>
            <a:ext cx="8229240" cy="311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822924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401580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58200"/>
            <a:ext cx="401580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401580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58200"/>
            <a:ext cx="401580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457200" y="214200"/>
            <a:ext cx="8229240" cy="416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2887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674240" y="1258200"/>
            <a:ext cx="401580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401580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74240" y="2887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2887200"/>
            <a:ext cx="822924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822924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2887200"/>
            <a:ext cx="822924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2887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457200" y="2887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822924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1258200"/>
            <a:ext cx="822924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2617560" y="1257840"/>
            <a:ext cx="3907800" cy="311796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2617560" y="1257840"/>
            <a:ext cx="3907800" cy="3117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457200" y="1258200"/>
            <a:ext cx="8229240" cy="311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822924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401580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258200"/>
            <a:ext cx="401580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ubTitle"/>
          </p:nvPr>
        </p:nvSpPr>
        <p:spPr>
          <a:xfrm>
            <a:off x="457200" y="214200"/>
            <a:ext cx="8229240" cy="416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57200" y="2887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674240" y="1258200"/>
            <a:ext cx="401580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401580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674240" y="2887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57200" y="2887200"/>
            <a:ext cx="822924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822924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57200" y="2887200"/>
            <a:ext cx="822924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674240" y="2887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457200" y="2887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14200"/>
            <a:ext cx="8229240" cy="416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822924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57200" y="1258200"/>
            <a:ext cx="822924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2617560" y="1257840"/>
            <a:ext cx="3907800" cy="311796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3"/>
          <a:stretch/>
        </p:blipFill>
        <p:spPr>
          <a:xfrm>
            <a:off x="2617560" y="1257840"/>
            <a:ext cx="3907800" cy="3117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457200" y="1258200"/>
            <a:ext cx="8229240" cy="311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822924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401580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58200"/>
            <a:ext cx="401580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457200" y="214200"/>
            <a:ext cx="8229240" cy="416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57200" y="2887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674240" y="1258200"/>
            <a:ext cx="401580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401580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674240" y="2887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424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57200" y="2887200"/>
            <a:ext cx="822924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887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58200"/>
            <a:ext cx="401580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822924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57200" y="2887200"/>
            <a:ext cx="822924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674240" y="2887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457200" y="2887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822924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57200" y="1258200"/>
            <a:ext cx="822924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2"/>
          <a:stretch/>
        </p:blipFill>
        <p:spPr>
          <a:xfrm>
            <a:off x="2617560" y="1257840"/>
            <a:ext cx="3907800" cy="3117960"/>
          </a:xfrm>
          <a:prstGeom prst="rect">
            <a:avLst/>
          </a:prstGeom>
          <a:ln>
            <a:noFill/>
          </a:ln>
        </p:spPr>
      </p:pic>
      <p:pic>
        <p:nvPicPr>
          <p:cNvPr id="218" name="" descr=""/>
          <p:cNvPicPr/>
          <p:nvPr/>
        </p:nvPicPr>
        <p:blipFill>
          <a:blip r:embed="rId3"/>
          <a:stretch/>
        </p:blipFill>
        <p:spPr>
          <a:xfrm>
            <a:off x="2617560" y="1257840"/>
            <a:ext cx="3907800" cy="3117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4015800" cy="3117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887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58200"/>
            <a:ext cx="401580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887200"/>
            <a:ext cx="8229240" cy="148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13480"/>
            <a:ext cx="822888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8229240" cy="3117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13480"/>
            <a:ext cx="822888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56760"/>
            <a:ext cx="4015440" cy="3117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256760"/>
            <a:ext cx="4015440" cy="3117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3593520" y="895680"/>
            <a:ext cx="195660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“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4128120" y="575280"/>
            <a:ext cx="887040" cy="886680"/>
          </a:xfrm>
          <a:custGeom>
            <a:avLst/>
            <a:gdLst/>
            <a:ahLst/>
            <a:rect l="l" t="t" r="r" b="b"/>
            <a:pathLst>
              <a:path w="65189" h="62358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PlaceHolder 3"/>
          <p:cNvSpPr>
            <a:spLocks noGrp="1"/>
          </p:cNvSpPr>
          <p:nvPr>
            <p:ph type="title"/>
          </p:nvPr>
        </p:nvSpPr>
        <p:spPr>
          <a:xfrm>
            <a:off x="457200" y="213480"/>
            <a:ext cx="822888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1256760"/>
            <a:ext cx="8228880" cy="3117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8229240" cy="3117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13480"/>
            <a:ext cx="8228880" cy="89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56760"/>
            <a:ext cx="8228880" cy="3117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89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58200"/>
            <a:ext cx="8229240" cy="3117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pypi.org/project/beautifulsoup4/" TargetMode="External"/><Relationship Id="rId2" Type="http://schemas.openxmlformats.org/officeDocument/2006/relationships/hyperlink" Target="https://pypi.org/project/requests/" TargetMode="External"/><Relationship Id="rId3" Type="http://schemas.openxmlformats.org/officeDocument/2006/relationships/hyperlink" Target="https://pandas.pydata.org/" TargetMode="External"/><Relationship Id="rId4" Type="http://schemas.openxmlformats.org/officeDocument/2006/relationships/hyperlink" Target="https://docs.python.org/3/library/webbrowser.html" TargetMode="External"/><Relationship Id="rId5" Type="http://schemas.openxmlformats.org/officeDocument/2006/relationships/hyperlink" Target="https://docs.python.org/3/library/time.html" TargetMode="External"/><Relationship Id="rId6" Type="http://schemas.openxmlformats.org/officeDocument/2006/relationships/hyperlink" Target="https://selenium-python.readthedocs.io/" TargetMode="External"/><Relationship Id="rId7" Type="http://schemas.openxmlformats.org/officeDocument/2006/relationships/hyperlink" Target="https://docs.python.org/3/library/os.html" TargetMode="External"/><Relationship Id="rId8" Type="http://schemas.openxmlformats.org/officeDocument/2006/relationships/hyperlink" Target="https://docs.python.org/3/library/os.path.html" TargetMode="External"/><Relationship Id="rId9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mailto:tpbao@tma.com.vn" TargetMode="External"/><Relationship Id="rId2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85800" y="2261520"/>
            <a:ext cx="7771680" cy="121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Web Crawler &amp;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Web Scraping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4045680" y="752040"/>
            <a:ext cx="1051920" cy="963000"/>
          </a:xfrm>
          <a:custGeom>
            <a:avLst/>
            <a:gdLst/>
            <a:ahLst/>
            <a:rect l="l" t="t" r="r" b="b"/>
            <a:pathLst>
              <a:path w="17495" h="1533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685800" y="2261520"/>
            <a:ext cx="7771680" cy="121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Python Demo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4045680" y="752040"/>
            <a:ext cx="1051920" cy="963000"/>
          </a:xfrm>
          <a:custGeom>
            <a:avLst/>
            <a:gdLst/>
            <a:ahLst/>
            <a:rect l="l" t="t" r="r" b="b"/>
            <a:pathLst>
              <a:path w="17495" h="1533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-11520" y="158400"/>
            <a:ext cx="9155160" cy="11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Demo NonSelenium: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Get information/data from a website IMDB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(https://www.imdb.com)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777240" y="1831680"/>
            <a:ext cx="2860920" cy="3144240"/>
          </a:xfrm>
          <a:custGeom>
            <a:avLst/>
            <a:gdLst/>
            <a:ahLst/>
            <a:rect l="l" t="t" r="r" b="b"/>
            <a:pathLst>
              <a:path w="65189" h="62358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3"/>
          <p:cNvSpPr/>
          <p:nvPr/>
        </p:nvSpPr>
        <p:spPr>
          <a:xfrm>
            <a:off x="4297680" y="5051160"/>
            <a:ext cx="54792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fld id="{68319910-8C1A-4854-9A21-E5358D258B8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873360" y="1940040"/>
            <a:ext cx="2765160" cy="2889720"/>
          </a:xfrm>
          <a:prstGeom prst="rect">
            <a:avLst/>
          </a:prstGeom>
          <a:ln>
            <a:noFill/>
          </a:ln>
        </p:spPr>
      </p:pic>
      <p:sp>
        <p:nvSpPr>
          <p:cNvPr id="257" name="CustomShape 4"/>
          <p:cNvSpPr/>
          <p:nvPr/>
        </p:nvSpPr>
        <p:spPr>
          <a:xfrm>
            <a:off x="3931920" y="1463040"/>
            <a:ext cx="4754880" cy="350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On list page, get information as below: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Title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Release Year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Runtime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Audience Rating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Genre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IMDB Rating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Number of Votes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Director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Actors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Description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-11520" y="1022400"/>
            <a:ext cx="915516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Demo Selenium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(https://www.imdb.com/search/title/)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4141800" y="293400"/>
            <a:ext cx="788040" cy="840960"/>
          </a:xfrm>
          <a:custGeom>
            <a:avLst/>
            <a:gdLst/>
            <a:ah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3"/>
          <p:cNvSpPr/>
          <p:nvPr/>
        </p:nvSpPr>
        <p:spPr>
          <a:xfrm>
            <a:off x="4342680" y="535680"/>
            <a:ext cx="386280" cy="356760"/>
          </a:xfrm>
          <a:custGeom>
            <a:avLst/>
            <a:gdLst/>
            <a:ahLst/>
            <a:rect l="l" t="t" r="r" b="b"/>
            <a:pathLst>
              <a:path w="17714" h="15647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4"/>
          <p:cNvSpPr/>
          <p:nvPr/>
        </p:nvSpPr>
        <p:spPr>
          <a:xfrm>
            <a:off x="777240" y="1831680"/>
            <a:ext cx="2860920" cy="3144240"/>
          </a:xfrm>
          <a:custGeom>
            <a:avLst/>
            <a:gdLst/>
            <a:ahLst/>
            <a:rect l="l" t="t" r="r" b="b"/>
            <a:pathLst>
              <a:path w="65189" h="62358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5"/>
          <p:cNvSpPr/>
          <p:nvPr/>
        </p:nvSpPr>
        <p:spPr>
          <a:xfrm>
            <a:off x="4297680" y="5051160"/>
            <a:ext cx="54792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fld id="{F72C2C30-5FE0-4E71-907E-9AC65BFA63B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6"/>
          <p:cNvSpPr/>
          <p:nvPr/>
        </p:nvSpPr>
        <p:spPr>
          <a:xfrm>
            <a:off x="3931920" y="2011680"/>
            <a:ext cx="4754880" cy="29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On Search page, Selenium will auto: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Check IMDb “Top 100” (Title Group)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Check “G”, “PG”, “PG-13”, “R” (US Certifications)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Select User Rating Descending (sorted by)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After check and select click “Search” button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873360" y="1940760"/>
            <a:ext cx="2765160" cy="288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-11520" y="1022400"/>
            <a:ext cx="915516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Demo Selenium (cont.)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141800" y="293400"/>
            <a:ext cx="788040" cy="840960"/>
          </a:xfrm>
          <a:custGeom>
            <a:avLst/>
            <a:gdLst/>
            <a:ah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3"/>
          <p:cNvSpPr/>
          <p:nvPr/>
        </p:nvSpPr>
        <p:spPr>
          <a:xfrm>
            <a:off x="4342680" y="535680"/>
            <a:ext cx="386280" cy="356760"/>
          </a:xfrm>
          <a:custGeom>
            <a:avLst/>
            <a:gdLst/>
            <a:ahLst/>
            <a:rect l="l" t="t" r="r" b="b"/>
            <a:pathLst>
              <a:path w="17714" h="15647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4"/>
          <p:cNvSpPr/>
          <p:nvPr/>
        </p:nvSpPr>
        <p:spPr>
          <a:xfrm>
            <a:off x="777240" y="1831680"/>
            <a:ext cx="2860920" cy="3144240"/>
          </a:xfrm>
          <a:custGeom>
            <a:avLst/>
            <a:gdLst/>
            <a:ahLst/>
            <a:rect l="l" t="t" r="r" b="b"/>
            <a:pathLst>
              <a:path w="65189" h="62358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5"/>
          <p:cNvSpPr/>
          <p:nvPr/>
        </p:nvSpPr>
        <p:spPr>
          <a:xfrm>
            <a:off x="4297680" y="5051160"/>
            <a:ext cx="54792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fld id="{0262BEA2-D3AC-4334-9E55-142855A2A5B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6"/>
          <p:cNvSpPr/>
          <p:nvPr/>
        </p:nvSpPr>
        <p:spPr>
          <a:xfrm>
            <a:off x="3931920" y="2011680"/>
            <a:ext cx="4754880" cy="29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On list page, Selenium will do: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Click every detail link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Wait for get info and return this page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873360" y="1941120"/>
            <a:ext cx="2765160" cy="288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-11520" y="1022400"/>
            <a:ext cx="915516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Demo Selenium (cont.)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141800" y="293400"/>
            <a:ext cx="788040" cy="840960"/>
          </a:xfrm>
          <a:custGeom>
            <a:avLst/>
            <a:gdLst/>
            <a:ah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3"/>
          <p:cNvSpPr/>
          <p:nvPr/>
        </p:nvSpPr>
        <p:spPr>
          <a:xfrm>
            <a:off x="4342680" y="535680"/>
            <a:ext cx="386280" cy="356760"/>
          </a:xfrm>
          <a:custGeom>
            <a:avLst/>
            <a:gdLst/>
            <a:ahLst/>
            <a:rect l="l" t="t" r="r" b="b"/>
            <a:pathLst>
              <a:path w="17714" h="15647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4"/>
          <p:cNvSpPr/>
          <p:nvPr/>
        </p:nvSpPr>
        <p:spPr>
          <a:xfrm>
            <a:off x="777240" y="1831680"/>
            <a:ext cx="2860920" cy="3144240"/>
          </a:xfrm>
          <a:custGeom>
            <a:avLst/>
            <a:gdLst/>
            <a:ahLst/>
            <a:rect l="l" t="t" r="r" b="b"/>
            <a:pathLst>
              <a:path w="65189" h="62358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5"/>
          <p:cNvSpPr/>
          <p:nvPr/>
        </p:nvSpPr>
        <p:spPr>
          <a:xfrm>
            <a:off x="4297680" y="5051160"/>
            <a:ext cx="54792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fld id="{F232C7B3-E509-4E26-9467-EDAF4121325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6"/>
          <p:cNvSpPr/>
          <p:nvPr/>
        </p:nvSpPr>
        <p:spPr>
          <a:xfrm>
            <a:off x="3931920" y="2011680"/>
            <a:ext cx="4754880" cy="29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On Detail page, Selenium will auto: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Get title “The Shawshank Redemption (1994)”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Get release “(1994)”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Get audience rating “R”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Get Runtime “2h 22min”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Get Genre “Drama”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Get Imdb rating “9.3”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Get Votes “2,319,662”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Get Director “Frank Darabont”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Get Actors “Tim Robbins, Morgan Freeman,..”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Get Descriptions “Two imprisoned ….”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And return to list page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873360" y="1941120"/>
            <a:ext cx="2765160" cy="288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-11520" y="1022400"/>
            <a:ext cx="915516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Download Data (save to csv)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141800" y="293400"/>
            <a:ext cx="788040" cy="840960"/>
          </a:xfrm>
          <a:custGeom>
            <a:avLst/>
            <a:gdLst/>
            <a:ah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3"/>
          <p:cNvSpPr/>
          <p:nvPr/>
        </p:nvSpPr>
        <p:spPr>
          <a:xfrm>
            <a:off x="4342680" y="535680"/>
            <a:ext cx="386280" cy="356760"/>
          </a:xfrm>
          <a:custGeom>
            <a:avLst/>
            <a:gdLst/>
            <a:ahLst/>
            <a:rect l="l" t="t" r="r" b="b"/>
            <a:pathLst>
              <a:path w="17714" h="15647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4"/>
          <p:cNvSpPr/>
          <p:nvPr/>
        </p:nvSpPr>
        <p:spPr>
          <a:xfrm>
            <a:off x="4297680" y="5051160"/>
            <a:ext cx="54792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fld id="{2A183BFE-DEC4-4DD5-96EA-1B629DB1BC3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3932280" y="1554480"/>
            <a:ext cx="475488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- Csv file has structure as image: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Title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Release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Rating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Runtime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Genre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Imdb_Rating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Votes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Director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Actors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Description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- With NonSelenium, file name is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	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 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	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    “imdb_nonselenium_1.csv”, “imdb_nonselenium_2.csv”,…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- With Selenium, file name is “imdb_selenium.csv”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205200" y="2344680"/>
            <a:ext cx="3796920" cy="182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-11520" y="1022400"/>
            <a:ext cx="915516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Save data into database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4141800" y="293400"/>
            <a:ext cx="788040" cy="840960"/>
          </a:xfrm>
          <a:custGeom>
            <a:avLst/>
            <a:gdLst/>
            <a:ah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3"/>
          <p:cNvSpPr/>
          <p:nvPr/>
        </p:nvSpPr>
        <p:spPr>
          <a:xfrm>
            <a:off x="4342680" y="535680"/>
            <a:ext cx="386280" cy="356760"/>
          </a:xfrm>
          <a:custGeom>
            <a:avLst/>
            <a:gdLst/>
            <a:ahLst/>
            <a:rect l="l" t="t" r="r" b="b"/>
            <a:pathLst>
              <a:path w="17714" h="15647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4"/>
          <p:cNvSpPr/>
          <p:nvPr/>
        </p:nvSpPr>
        <p:spPr>
          <a:xfrm>
            <a:off x="4297680" y="5051160"/>
            <a:ext cx="54792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fld id="{6DB860FE-99E6-4280-B728-022E2860348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3932280" y="2012040"/>
            <a:ext cx="4754880" cy="29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- Table IMDb has structure like csv file but have some different: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Key: unique value, use for update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Created_On: date of create row data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Modified_On: date of modify exist row data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>
            <a:off x="205200" y="2200680"/>
            <a:ext cx="3796920" cy="255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-6120" y="1011600"/>
            <a:ext cx="9155160" cy="8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Reference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91440" y="1633680"/>
            <a:ext cx="8960760" cy="26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182880" y="1737360"/>
            <a:ext cx="8778240" cy="33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Beautiful Soup: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  <a:hlinkClick r:id="rId1"/>
              </a:rPr>
              <a:t>https://pypi.org/project/beautifulsoup4/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Python Requests Module: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  <a:hlinkClick r:id="rId2"/>
              </a:rPr>
              <a:t>https://pypi.org/project/requests/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Python Data Analysis Library: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  <a:hlinkClick r:id="rId3"/>
              </a:rPr>
              <a:t>https://pandas.pydata.org/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Convenient Web-browser controller: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  <a:hlinkClick r:id="rId4"/>
              </a:rPr>
              <a:t>https://docs.python.org/3/library/webbrowser.html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Regular expression operations: https://docs.python.org/3/library/re.html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Time access and conversions: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  <a:hlinkClick r:id="rId5"/>
              </a:rPr>
              <a:t>https://docs.python.org/3/library/time.html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Selenium with Python: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  <a:hlinkClick r:id="rId6"/>
              </a:rPr>
              <a:t>https://selenium-python.readthedocs.io/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Miscellaneous operating system interfaces: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  <a:hlinkClick r:id="rId7"/>
              </a:rPr>
              <a:t>https://docs.python.org/3/library/os.html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Common pathname manipulations: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  <a:hlinkClick r:id="rId8"/>
              </a:rPr>
              <a:t>https://docs.python.org/3/library/os.path.html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DB-API 2.0 interface for SQLite databases:  https://docs.python.org/3/library/sqlite3.html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1822680" y="1256400"/>
            <a:ext cx="5456160" cy="121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thanks!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1275120" y="2484000"/>
            <a:ext cx="6593040" cy="24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Any questions?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You can find me 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Email: 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  <a:hlinkClick r:id="rId1"/>
              </a:rPr>
              <a:t>tpbao@tma.com.vn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Skype: tranphucbao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4207320" y="630000"/>
            <a:ext cx="686880" cy="722520"/>
          </a:xfrm>
          <a:custGeom>
            <a:avLst/>
            <a:gdLst/>
            <a:ahLst/>
            <a:rect l="l" t="t" r="r" b="b"/>
            <a:pathLst>
              <a:path w="15842" h="15938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4"/>
          <p:cNvSpPr/>
          <p:nvPr/>
        </p:nvSpPr>
        <p:spPr>
          <a:xfrm>
            <a:off x="3799440" y="2144160"/>
            <a:ext cx="1441800" cy="106560"/>
          </a:xfrm>
          <a:custGeom>
            <a:avLst/>
            <a:gdLst/>
            <a:ahLst/>
            <a:rect l="l" t="t" r="r" b="b"/>
            <a:pathLst>
              <a:path w="27831" h="2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5"/>
          <p:cNvSpPr/>
          <p:nvPr/>
        </p:nvSpPr>
        <p:spPr>
          <a:xfrm>
            <a:off x="4297680" y="5051160"/>
            <a:ext cx="54792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fld id="{7C18D61F-4441-49F3-9050-C88341C420E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-6120" y="1011600"/>
            <a:ext cx="9155160" cy="8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What’s the Difference?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141800" y="293400"/>
            <a:ext cx="788040" cy="840960"/>
          </a:xfrm>
          <a:custGeom>
            <a:avLst/>
            <a:gdLst/>
            <a:ah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3"/>
          <p:cNvSpPr/>
          <p:nvPr/>
        </p:nvSpPr>
        <p:spPr>
          <a:xfrm>
            <a:off x="4345920" y="542880"/>
            <a:ext cx="379440" cy="341640"/>
          </a:xfrm>
          <a:custGeom>
            <a:avLst/>
            <a:gdLst/>
            <a:ahLst/>
            <a:rect l="l" t="t" r="r" b="b"/>
            <a:pathLst>
              <a:path w="17398" h="14965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4"/>
          <p:cNvSpPr/>
          <p:nvPr/>
        </p:nvSpPr>
        <p:spPr>
          <a:xfrm>
            <a:off x="835200" y="1808280"/>
            <a:ext cx="3429000" cy="23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WEB CRAWLER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- A web crawler, spider, or search engine bot downloads and indexes content from all over the Internet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- It involves looking at a page in its entirety and indexing it, including its last letter and dot on the page, in the quest for information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Example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: Google, Yahoo or Binge search engines crawl web pages and use the information for indexing the web pages.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4728960" y="1808280"/>
            <a:ext cx="3578760" cy="23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WEB SCRAPING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- Web scraping is basically extracting data from websites in an automated manner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- It is automated because it uses bots to scrape the information or content from websites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Example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: You would extract the price of various/specific products from Amazon or any other e-commerce site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4297680" y="5051160"/>
            <a:ext cx="54792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fld id="{0C53A94E-DC42-4170-8A43-B891A0E2A21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297680" y="5051160"/>
            <a:ext cx="54792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fld id="{F38A4FFD-C548-47E1-8777-6332E554375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053440"/>
            <a:ext cx="7771680" cy="7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How Does Web Scraping Work?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297680" y="5051160"/>
            <a:ext cx="54792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fld id="{4CC167FB-CC23-42D7-9A8B-DC499BC414B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57560" y="3017520"/>
            <a:ext cx="8228880" cy="187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1. Request – Response (use Request)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2. Parse and Extract (use BeautifulSoap)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3. Save to csv (use Pandas)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4. Save data into database (use sqlite3)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640080" y="1779120"/>
            <a:ext cx="7771680" cy="7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1.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Request - Response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3652920" y="50760"/>
            <a:ext cx="1503360" cy="1561680"/>
          </a:xfrm>
          <a:custGeom>
            <a:avLst/>
            <a:gdLst/>
            <a:ahLst/>
            <a:rect l="l" t="t" r="r" b="b"/>
            <a:pathLst>
              <a:path w="73112" h="68207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3"/>
          <p:cNvSpPr/>
          <p:nvPr/>
        </p:nvSpPr>
        <p:spPr>
          <a:xfrm>
            <a:off x="4297680" y="5051160"/>
            <a:ext cx="54792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fld id="{17E35399-684D-402B-B349-B94347DE756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457560" y="3017520"/>
            <a:ext cx="8228880" cy="187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-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We use the request.get function to get data from the IMDb page.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response = requests.get(url, "Accept-Language": "en-US")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- Extract the HTML behind it and convert it to a BeautifulSoup object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soap = bs4.BeautifulSoup(page.text, "html.parser")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40080" y="1779120"/>
            <a:ext cx="7771680" cy="7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2.1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Parse and Extract (NonSelenium)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3652920" y="50760"/>
            <a:ext cx="1503360" cy="1561680"/>
          </a:xfrm>
          <a:custGeom>
            <a:avLst/>
            <a:gdLst/>
            <a:ahLst/>
            <a:rect l="l" t="t" r="r" b="b"/>
            <a:pathLst>
              <a:path w="73112" h="68207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3"/>
          <p:cNvSpPr/>
          <p:nvPr/>
        </p:nvSpPr>
        <p:spPr>
          <a:xfrm>
            <a:off x="4297680" y="5051160"/>
            <a:ext cx="54792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fld id="{31C838D3-9ED8-4DC6-BC20-E5BF0C305AC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182880" y="2585520"/>
            <a:ext cx="8686440" cy="246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-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We use BeautifulSoap object (soap) can get a list of all distinct movies and their corresponding HTML by: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movies = soap.findAll('div', class_='lister-item-content')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titles = [movie.find('a').text for movie in movies]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releases = [movie.find('span', class_='lister-item-year text-muted unbold').text for movie in movies]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imdb_rating = movie.find('div', 'inline-block ratings-imdb-rating')['data-value']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votes = movie.findAll('span' , {'name' : 'nv'})[0]['data-value']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director = movie.find('p').find('a').text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actors = [actor.text for actor in movie.find('p').findAll('a')[1:]]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descriptions = movie.findAll('p' , {'class' : 'text-muted'})[1].text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640080" y="1779120"/>
            <a:ext cx="7771680" cy="7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2.2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Parse and Extract (Selenium)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3652920" y="50760"/>
            <a:ext cx="1503360" cy="1561680"/>
          </a:xfrm>
          <a:custGeom>
            <a:avLst/>
            <a:gdLst/>
            <a:ahLst/>
            <a:rect l="l" t="t" r="r" b="b"/>
            <a:pathLst>
              <a:path w="73112" h="68207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"/>
          <p:cNvSpPr/>
          <p:nvPr/>
        </p:nvSpPr>
        <p:spPr>
          <a:xfrm>
            <a:off x="4297680" y="5051160"/>
            <a:ext cx="54792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fld id="{B97CE3DF-DB97-4AAF-94BD-7B4ED33743D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182880" y="2585520"/>
            <a:ext cx="8686440" cy="246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-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We can get BeautifulSoap object (soap):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soup_level1 = BeautifulSoup(driver.page_source, 'lxml')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- We will loop every detail link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detail_link = driver.find_element_by_xpath('//a[@href="' + currentSpan.findNext('a')["href"] + '"]')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detail_link.click() #click detail link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- Get BeautifulSoap object for detail page: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soup_level2 = BeautifulSoup(driver.page_source, 'lxml')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- Get IMDb data in detail page by chrome driver: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titles = driver.find_element_by_xpath('//h1[@class=""]').text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releases = driver.find_element_by_xpath('//span[@id="titleYear"]').text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40080" y="1779120"/>
            <a:ext cx="7771680" cy="7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3.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Save to csv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3652920" y="50760"/>
            <a:ext cx="1503360" cy="1561680"/>
          </a:xfrm>
          <a:custGeom>
            <a:avLst/>
            <a:gdLst/>
            <a:ahLst/>
            <a:rect l="l" t="t" r="r" b="b"/>
            <a:pathLst>
              <a:path w="73112" h="68207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3"/>
          <p:cNvSpPr/>
          <p:nvPr/>
        </p:nvSpPr>
        <p:spPr>
          <a:xfrm>
            <a:off x="4297680" y="5051160"/>
            <a:ext cx="54792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fld id="{5BB6AC0D-1B2E-4821-9D4F-04291A36C9A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182880" y="2585520"/>
            <a:ext cx="8686440" cy="246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-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We create new DataFrame from dictionary multi data (titles, releases, audience_ratings, ...):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df = pd.DataFrame(df_dict)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-  Export Pandas DataFrame to csv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df.to_csv("D:\\ExportDocument\\imdb_nonselenium.csv", header=True, index=False)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640080" y="1779120"/>
            <a:ext cx="7771680" cy="7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4.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Save data into database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652920" y="50760"/>
            <a:ext cx="1503360" cy="1561680"/>
          </a:xfrm>
          <a:custGeom>
            <a:avLst/>
            <a:gdLst/>
            <a:ahLst/>
            <a:rect l="l" t="t" r="r" b="b"/>
            <a:pathLst>
              <a:path w="73112" h="68207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3"/>
          <p:cNvSpPr/>
          <p:nvPr/>
        </p:nvSpPr>
        <p:spPr>
          <a:xfrm>
            <a:off x="4297680" y="5051160"/>
            <a:ext cx="54792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fld id="{8E98F7B1-59A8-4705-853A-53EADB8A305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182880" y="2585520"/>
            <a:ext cx="8686440" cy="246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-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We will check exist item, if not exist, create one row in db: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conn = sqlite3.connect(db_file)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cur = conn.cursor()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cur.execute(sql_insert_query, imdb)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-  If exist, update exist row in db by Key: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conn = sqlite3.connect(db_file)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cur = conn.cursor()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cur.execute(sql_update_query, (modifiedOn, Key, ))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</TotalTime>
  <Application>LibreOffice/5.2.0.4$Windows_X86_64 LibreOffice_project/066b007f5ebcc236395c7d282ba488bca6720265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2020-12-21T17:48:31Z</dcterms:modified>
  <cp:revision>54</cp:revision>
  <dc:subject/>
  <dc:title/>
</cp:coreProperties>
</file>