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256" r:id="rId2"/>
    <p:sldId id="356" r:id="rId3"/>
    <p:sldId id="357" r:id="rId4"/>
    <p:sldId id="359" r:id="rId5"/>
    <p:sldId id="360" r:id="rId6"/>
    <p:sldId id="350" r:id="rId7"/>
    <p:sldId id="361" r:id="rId8"/>
    <p:sldId id="352" r:id="rId9"/>
    <p:sldId id="349" r:id="rId10"/>
    <p:sldId id="351" r:id="rId11"/>
    <p:sldId id="353" r:id="rId12"/>
    <p:sldId id="354" r:id="rId13"/>
    <p:sldId id="355" r:id="rId14"/>
    <p:sldId id="369" r:id="rId15"/>
    <p:sldId id="362" r:id="rId16"/>
    <p:sldId id="358" r:id="rId17"/>
    <p:sldId id="370" r:id="rId18"/>
    <p:sldId id="371" r:id="rId19"/>
    <p:sldId id="372" r:id="rId20"/>
    <p:sldId id="363" r:id="rId21"/>
    <p:sldId id="365" r:id="rId22"/>
    <p:sldId id="366" r:id="rId23"/>
    <p:sldId id="367" r:id="rId24"/>
    <p:sldId id="368" r:id="rId25"/>
    <p:sldId id="337" r:id="rId26"/>
    <p:sldId id="340" r:id="rId27"/>
    <p:sldId id="341" r:id="rId28"/>
    <p:sldId id="342" r:id="rId29"/>
    <p:sldId id="343" r:id="rId30"/>
    <p:sldId id="346" r:id="rId31"/>
    <p:sldId id="347" r:id="rId32"/>
    <p:sldId id="335" r:id="rId33"/>
  </p:sldIdLst>
  <p:sldSz cx="18288000" cy="13716000"/>
  <p:notesSz cx="6858000" cy="9144000"/>
  <p:defaultTex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guide id="3" orient="horz" pos="6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B3D236"/>
    <a:srgbClr val="FFC000"/>
    <a:srgbClr val="00BBD6"/>
    <a:srgbClr val="FBFBFB"/>
    <a:srgbClr val="F8F6F9"/>
    <a:srgbClr val="212F3F"/>
    <a:srgbClr val="3E5A78"/>
    <a:srgbClr val="6929A2"/>
    <a:srgbClr val="F88B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4" autoAdjust="0"/>
    <p:restoredTop sz="96319" autoAdjust="0"/>
  </p:normalViewPr>
  <p:slideViewPr>
    <p:cSldViewPr snapToGrid="0" snapToObjects="1">
      <p:cViewPr varScale="1">
        <p:scale>
          <a:sx n="35" d="100"/>
          <a:sy n="35" d="100"/>
        </p:scale>
        <p:origin x="744" y="24"/>
      </p:cViewPr>
      <p:guideLst>
        <p:guide orient="horz" pos="4320"/>
        <p:guide pos="5760"/>
        <p:guide orient="horz" pos="6888"/>
      </p:guideLst>
    </p:cSldViewPr>
  </p:slideViewPr>
  <p:notesTextViewPr>
    <p:cViewPr>
      <p:scale>
        <a:sx n="100" d="100"/>
        <a:sy n="100" d="100"/>
      </p:scale>
      <p:origin x="0" y="0"/>
    </p:cViewPr>
  </p:notesTextViewPr>
  <p:sorterViewPr>
    <p:cViewPr>
      <p:scale>
        <a:sx n="37" d="100"/>
        <a:sy n="37" d="100"/>
      </p:scale>
      <p:origin x="0" y="0"/>
    </p:cViewPr>
  </p:sorterViewPr>
  <p:notesViewPr>
    <p:cSldViewPr snapToGrid="0" snapToObjects="1" showGuides="1">
      <p:cViewPr varScale="1">
        <p:scale>
          <a:sx n="56" d="100"/>
          <a:sy n="56" d="100"/>
        </p:scale>
        <p:origin x="285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Lato Light"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157C50-CCBC-2A42-B4C4-22B7CB18877D}" type="datetimeFigureOut">
              <a:rPr lang="en-US" smtClean="0">
                <a:latin typeface="Lato Light" charset="0"/>
              </a:rPr>
              <a:t>6/28/2018</a:t>
            </a:fld>
            <a:endParaRPr lang="en-US">
              <a:latin typeface="Lato Light"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Lato Light"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373154-D89E-B24F-ACC1-E214AA320E62}" type="slidenum">
              <a:rPr lang="en-US" smtClean="0">
                <a:latin typeface="Lato Light" charset="0"/>
              </a:rPr>
              <a:t>‹#›</a:t>
            </a:fld>
            <a:endParaRPr lang="en-US">
              <a:latin typeface="Lato Light" charset="0"/>
            </a:endParaRPr>
          </a:p>
        </p:txBody>
      </p:sp>
    </p:spTree>
    <p:extLst>
      <p:ext uri="{BB962C8B-B14F-4D97-AF65-F5344CB8AC3E}">
        <p14:creationId xmlns:p14="http://schemas.microsoft.com/office/powerpoint/2010/main" val="3619321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charset="0"/>
              </a:defRPr>
            </a:lvl1pPr>
          </a:lstStyle>
          <a:p>
            <a:fld id="{4777BE1B-B234-614A-B080-4D121D4DF535}" type="datetimeFigureOut">
              <a:rPr lang="en-US" smtClean="0"/>
              <a:pPr/>
              <a:t>6/28/2018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charset="0"/>
              </a:defRPr>
            </a:lvl1pPr>
          </a:lstStyle>
          <a:p>
            <a:fld id="{C94E8D62-D41F-6042-BCDF-79D228EFA10F}" type="slidenum">
              <a:rPr lang="en-US" smtClean="0"/>
              <a:pPr/>
              <a:t>‹#›</a:t>
            </a:fld>
            <a:endParaRPr lang="en-US"/>
          </a:p>
        </p:txBody>
      </p:sp>
    </p:spTree>
    <p:extLst>
      <p:ext uri="{BB962C8B-B14F-4D97-AF65-F5344CB8AC3E}">
        <p14:creationId xmlns:p14="http://schemas.microsoft.com/office/powerpoint/2010/main" val="3579544509"/>
      </p:ext>
    </p:extLst>
  </p:cSld>
  <p:clrMap bg1="lt1" tx1="dk1" bg2="lt2" tx2="dk2" accent1="accent1" accent2="accent2" accent3="accent3" accent4="accent4" accent5="accent5" accent6="accent6" hlink="hlink" folHlink="folHlink"/>
  <p:hf hdr="0" ftr="0" dt="0"/>
  <p:notesStyle>
    <a:lvl1pPr marL="0" algn="l" defTabSz="456697" rtl="0" eaLnBrk="1" latinLnBrk="0" hangingPunct="1">
      <a:defRPr sz="1200" b="0" i="0" kern="1200">
        <a:solidFill>
          <a:schemeClr val="tx1"/>
        </a:solidFill>
        <a:latin typeface="Lato Light" charset="0"/>
        <a:ea typeface="+mn-ea"/>
        <a:cs typeface="+mn-cs"/>
      </a:defRPr>
    </a:lvl1pPr>
    <a:lvl2pPr marL="456697" algn="l" defTabSz="456697" rtl="0" eaLnBrk="1" latinLnBrk="0" hangingPunct="1">
      <a:defRPr sz="1200" b="0" i="0" kern="1200">
        <a:solidFill>
          <a:schemeClr val="tx1"/>
        </a:solidFill>
        <a:latin typeface="Lato Light" charset="0"/>
        <a:ea typeface="+mn-ea"/>
        <a:cs typeface="+mn-cs"/>
      </a:defRPr>
    </a:lvl2pPr>
    <a:lvl3pPr marL="913395" algn="l" defTabSz="456697" rtl="0" eaLnBrk="1" latinLnBrk="0" hangingPunct="1">
      <a:defRPr sz="1200" b="0" i="0" kern="1200">
        <a:solidFill>
          <a:schemeClr val="tx1"/>
        </a:solidFill>
        <a:latin typeface="Lato Light" charset="0"/>
        <a:ea typeface="+mn-ea"/>
        <a:cs typeface="+mn-cs"/>
      </a:defRPr>
    </a:lvl3pPr>
    <a:lvl4pPr marL="1370094" algn="l" defTabSz="456697" rtl="0" eaLnBrk="1" latinLnBrk="0" hangingPunct="1">
      <a:defRPr sz="1200" b="0" i="0" kern="1200">
        <a:solidFill>
          <a:schemeClr val="tx1"/>
        </a:solidFill>
        <a:latin typeface="Lato Light" charset="0"/>
        <a:ea typeface="+mn-ea"/>
        <a:cs typeface="+mn-cs"/>
      </a:defRPr>
    </a:lvl4pPr>
    <a:lvl5pPr marL="1826797" algn="l" defTabSz="456697" rtl="0" eaLnBrk="1" latinLnBrk="0" hangingPunct="1">
      <a:defRPr sz="1200" b="0" i="0" kern="1200">
        <a:solidFill>
          <a:schemeClr val="tx1"/>
        </a:solidFill>
        <a:latin typeface="Lato Light" charset="0"/>
        <a:ea typeface="+mn-ea"/>
        <a:cs typeface="+mn-cs"/>
      </a:defRPr>
    </a:lvl5pPr>
    <a:lvl6pPr marL="2283492" algn="l" defTabSz="456697" rtl="0" eaLnBrk="1" latinLnBrk="0" hangingPunct="1">
      <a:defRPr sz="1200" kern="1200">
        <a:solidFill>
          <a:schemeClr val="tx1"/>
        </a:solidFill>
        <a:latin typeface="+mn-lt"/>
        <a:ea typeface="+mn-ea"/>
        <a:cs typeface="+mn-cs"/>
      </a:defRPr>
    </a:lvl6pPr>
    <a:lvl7pPr marL="2740191" algn="l" defTabSz="456697" rtl="0" eaLnBrk="1" latinLnBrk="0" hangingPunct="1">
      <a:defRPr sz="1200" kern="1200">
        <a:solidFill>
          <a:schemeClr val="tx1"/>
        </a:solidFill>
        <a:latin typeface="+mn-lt"/>
        <a:ea typeface="+mn-ea"/>
        <a:cs typeface="+mn-cs"/>
      </a:defRPr>
    </a:lvl7pPr>
    <a:lvl8pPr marL="3196889" algn="l" defTabSz="456697" rtl="0" eaLnBrk="1" latinLnBrk="0" hangingPunct="1">
      <a:defRPr sz="1200" kern="1200">
        <a:solidFill>
          <a:schemeClr val="tx1"/>
        </a:solidFill>
        <a:latin typeface="+mn-lt"/>
        <a:ea typeface="+mn-ea"/>
        <a:cs typeface="+mn-cs"/>
      </a:defRPr>
    </a:lvl8pPr>
    <a:lvl9pPr marL="3653588" algn="l" defTabSz="4566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a:t>
            </a:fld>
            <a:endParaRPr lang="en-US"/>
          </a:p>
        </p:txBody>
      </p:sp>
    </p:spTree>
    <p:extLst>
      <p:ext uri="{BB962C8B-B14F-4D97-AF65-F5344CB8AC3E}">
        <p14:creationId xmlns:p14="http://schemas.microsoft.com/office/powerpoint/2010/main" val="3731623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10</a:t>
            </a:fld>
            <a:endParaRPr lang="en-US"/>
          </a:p>
        </p:txBody>
      </p:sp>
    </p:spTree>
    <p:extLst>
      <p:ext uri="{BB962C8B-B14F-4D97-AF65-F5344CB8AC3E}">
        <p14:creationId xmlns:p14="http://schemas.microsoft.com/office/powerpoint/2010/main" val="2537375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11</a:t>
            </a:fld>
            <a:endParaRPr lang="en-US"/>
          </a:p>
        </p:txBody>
      </p:sp>
    </p:spTree>
    <p:extLst>
      <p:ext uri="{BB962C8B-B14F-4D97-AF65-F5344CB8AC3E}">
        <p14:creationId xmlns:p14="http://schemas.microsoft.com/office/powerpoint/2010/main" val="2163389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12</a:t>
            </a:fld>
            <a:endParaRPr lang="en-US"/>
          </a:p>
        </p:txBody>
      </p:sp>
    </p:spTree>
    <p:extLst>
      <p:ext uri="{BB962C8B-B14F-4D97-AF65-F5344CB8AC3E}">
        <p14:creationId xmlns:p14="http://schemas.microsoft.com/office/powerpoint/2010/main" val="2570796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13</a:t>
            </a:fld>
            <a:endParaRPr lang="en-US"/>
          </a:p>
        </p:txBody>
      </p:sp>
    </p:spTree>
    <p:extLst>
      <p:ext uri="{BB962C8B-B14F-4D97-AF65-F5344CB8AC3E}">
        <p14:creationId xmlns:p14="http://schemas.microsoft.com/office/powerpoint/2010/main" val="2460995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14</a:t>
            </a:fld>
            <a:endParaRPr lang="en-US"/>
          </a:p>
        </p:txBody>
      </p:sp>
    </p:spTree>
    <p:extLst>
      <p:ext uri="{BB962C8B-B14F-4D97-AF65-F5344CB8AC3E}">
        <p14:creationId xmlns:p14="http://schemas.microsoft.com/office/powerpoint/2010/main" val="3234260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15</a:t>
            </a:fld>
            <a:endParaRPr lang="en-US"/>
          </a:p>
        </p:txBody>
      </p:sp>
    </p:spTree>
    <p:extLst>
      <p:ext uri="{BB962C8B-B14F-4D97-AF65-F5344CB8AC3E}">
        <p14:creationId xmlns:p14="http://schemas.microsoft.com/office/powerpoint/2010/main" val="3294905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16</a:t>
            </a:fld>
            <a:endParaRPr lang="en-US"/>
          </a:p>
        </p:txBody>
      </p:sp>
    </p:spTree>
    <p:extLst>
      <p:ext uri="{BB962C8B-B14F-4D97-AF65-F5344CB8AC3E}">
        <p14:creationId xmlns:p14="http://schemas.microsoft.com/office/powerpoint/2010/main" val="1156328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17</a:t>
            </a:fld>
            <a:endParaRPr lang="en-US"/>
          </a:p>
        </p:txBody>
      </p:sp>
    </p:spTree>
    <p:extLst>
      <p:ext uri="{BB962C8B-B14F-4D97-AF65-F5344CB8AC3E}">
        <p14:creationId xmlns:p14="http://schemas.microsoft.com/office/powerpoint/2010/main" val="582529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18</a:t>
            </a:fld>
            <a:endParaRPr lang="en-US"/>
          </a:p>
        </p:txBody>
      </p:sp>
    </p:spTree>
    <p:extLst>
      <p:ext uri="{BB962C8B-B14F-4D97-AF65-F5344CB8AC3E}">
        <p14:creationId xmlns:p14="http://schemas.microsoft.com/office/powerpoint/2010/main" val="223396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19</a:t>
            </a:fld>
            <a:endParaRPr lang="en-US"/>
          </a:p>
        </p:txBody>
      </p:sp>
    </p:spTree>
    <p:extLst>
      <p:ext uri="{BB962C8B-B14F-4D97-AF65-F5344CB8AC3E}">
        <p14:creationId xmlns:p14="http://schemas.microsoft.com/office/powerpoint/2010/main" val="358270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2</a:t>
            </a:fld>
            <a:endParaRPr lang="en-US"/>
          </a:p>
        </p:txBody>
      </p:sp>
    </p:spTree>
    <p:extLst>
      <p:ext uri="{BB962C8B-B14F-4D97-AF65-F5344CB8AC3E}">
        <p14:creationId xmlns:p14="http://schemas.microsoft.com/office/powerpoint/2010/main" val="1719519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23587"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Lato Light"/>
            </a:endParaRPr>
          </a:p>
        </p:txBody>
      </p:sp>
      <p:sp>
        <p:nvSpPr>
          <p:cNvPr id="323588"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30288"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30288"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30288"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30288" fontAlgn="base">
              <a:spcBef>
                <a:spcPct val="0"/>
              </a:spcBef>
              <a:spcAft>
                <a:spcPct val="0"/>
              </a:spcAft>
              <a:defRPr sz="2000">
                <a:solidFill>
                  <a:schemeClr val="tx1"/>
                </a:solidFill>
                <a:latin typeface="Roboto Condensed" charset="0"/>
                <a:ea typeface="FontAwesome" charset="0"/>
                <a:cs typeface="FontAwesome" charset="0"/>
              </a:defRPr>
            </a:lvl9pPr>
          </a:lstStyle>
          <a:p>
            <a:pPr defTabSz="1030288" fontAlgn="base">
              <a:spcBef>
                <a:spcPct val="0"/>
              </a:spcBef>
              <a:spcAft>
                <a:spcPct val="0"/>
              </a:spcAft>
            </a:pPr>
            <a:r>
              <a:rPr lang="en-US" sz="1200">
                <a:latin typeface="Lato Light"/>
                <a:cs typeface="Arial"/>
              </a:rPr>
              <a:t>My First Template</a:t>
            </a:r>
          </a:p>
        </p:txBody>
      </p:sp>
    </p:spTree>
    <p:extLst>
      <p:ext uri="{BB962C8B-B14F-4D97-AF65-F5344CB8AC3E}">
        <p14:creationId xmlns:p14="http://schemas.microsoft.com/office/powerpoint/2010/main" val="122368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3</a:t>
            </a:fld>
            <a:endParaRPr lang="en-US"/>
          </a:p>
        </p:txBody>
      </p:sp>
    </p:spTree>
    <p:extLst>
      <p:ext uri="{BB962C8B-B14F-4D97-AF65-F5344CB8AC3E}">
        <p14:creationId xmlns:p14="http://schemas.microsoft.com/office/powerpoint/2010/main" val="76748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4</a:t>
            </a:fld>
            <a:endParaRPr lang="en-US"/>
          </a:p>
        </p:txBody>
      </p:sp>
    </p:spTree>
    <p:extLst>
      <p:ext uri="{BB962C8B-B14F-4D97-AF65-F5344CB8AC3E}">
        <p14:creationId xmlns:p14="http://schemas.microsoft.com/office/powerpoint/2010/main" val="259543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5</a:t>
            </a:fld>
            <a:endParaRPr lang="en-US"/>
          </a:p>
        </p:txBody>
      </p:sp>
    </p:spTree>
    <p:extLst>
      <p:ext uri="{BB962C8B-B14F-4D97-AF65-F5344CB8AC3E}">
        <p14:creationId xmlns:p14="http://schemas.microsoft.com/office/powerpoint/2010/main" val="4178048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6</a:t>
            </a:fld>
            <a:endParaRPr lang="en-US"/>
          </a:p>
        </p:txBody>
      </p:sp>
    </p:spTree>
    <p:extLst>
      <p:ext uri="{BB962C8B-B14F-4D97-AF65-F5344CB8AC3E}">
        <p14:creationId xmlns:p14="http://schemas.microsoft.com/office/powerpoint/2010/main" val="332829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7</a:t>
            </a:fld>
            <a:endParaRPr lang="en-US"/>
          </a:p>
        </p:txBody>
      </p:sp>
    </p:spTree>
    <p:extLst>
      <p:ext uri="{BB962C8B-B14F-4D97-AF65-F5344CB8AC3E}">
        <p14:creationId xmlns:p14="http://schemas.microsoft.com/office/powerpoint/2010/main" val="404811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8</a:t>
            </a:fld>
            <a:endParaRPr lang="en-US"/>
          </a:p>
        </p:txBody>
      </p:sp>
    </p:spTree>
    <p:extLst>
      <p:ext uri="{BB962C8B-B14F-4D97-AF65-F5344CB8AC3E}">
        <p14:creationId xmlns:p14="http://schemas.microsoft.com/office/powerpoint/2010/main" val="178011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E8D62-D41F-6042-BCDF-79D228EFA10F}" type="slidenum">
              <a:rPr lang="en-US" smtClean="0"/>
              <a:pPr/>
              <a:t>9</a:t>
            </a:fld>
            <a:endParaRPr lang="en-US"/>
          </a:p>
        </p:txBody>
      </p:sp>
    </p:spTree>
    <p:extLst>
      <p:ext uri="{BB962C8B-B14F-4D97-AF65-F5344CB8AC3E}">
        <p14:creationId xmlns:p14="http://schemas.microsoft.com/office/powerpoint/2010/main" val="198422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61702C7-CC23-40F5-9FF0-B7329212904F}"/>
              </a:ext>
            </a:extLst>
          </p:cNvPr>
          <p:cNvSpPr>
            <a:spLocks noGrp="1"/>
          </p:cNvSpPr>
          <p:nvPr>
            <p:ph type="ftr" sz="quarter" idx="10"/>
          </p:nvPr>
        </p:nvSpPr>
        <p:spPr/>
        <p:txBody>
          <a:bodyPr/>
          <a:lstStyle/>
          <a:p>
            <a:r>
              <a:rPr lang="en-US"/>
              <a:t>vdfvdv</a:t>
            </a:r>
          </a:p>
        </p:txBody>
      </p:sp>
      <p:sp>
        <p:nvSpPr>
          <p:cNvPr id="4" name="Slide Number Placeholder 3">
            <a:extLst>
              <a:ext uri="{FF2B5EF4-FFF2-40B4-BE49-F238E27FC236}">
                <a16:creationId xmlns:a16="http://schemas.microsoft.com/office/drawing/2014/main" id="{19444CCC-F43A-43B5-B868-85C24CB2A470}"/>
              </a:ext>
            </a:extLst>
          </p:cNvPr>
          <p:cNvSpPr>
            <a:spLocks noGrp="1"/>
          </p:cNvSpPr>
          <p:nvPr>
            <p:ph type="sldNum" sz="quarter" idx="11"/>
          </p:nvPr>
        </p:nvSpPr>
        <p:spPr/>
        <p:txBody>
          <a:bodyPr/>
          <a:lstStyle/>
          <a:p>
            <a:fld id="{9700DBA7-4969-462D-986F-21B9DDD05221}" type="slidenum">
              <a:rPr lang="en-US" smtClean="0"/>
              <a:t>‹#›</a:t>
            </a:fld>
            <a:endParaRPr lang="en-US"/>
          </a:p>
        </p:txBody>
      </p:sp>
    </p:spTree>
    <p:extLst>
      <p:ext uri="{BB962C8B-B14F-4D97-AF65-F5344CB8AC3E}">
        <p14:creationId xmlns:p14="http://schemas.microsoft.com/office/powerpoint/2010/main" val="359474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1180946" y="3873496"/>
            <a:ext cx="3791548" cy="8204200"/>
          </a:xfrm>
        </p:spPr>
        <p:txBody>
          <a:bodyPr/>
          <a:lstStyle>
            <a:lvl1pPr>
              <a:defRPr baseline="0"/>
            </a:lvl1pPr>
          </a:lstStyle>
          <a:p>
            <a:r>
              <a:rPr lang="en-US"/>
              <a:t>Drag / Drop / Send to Back</a:t>
            </a:r>
          </a:p>
        </p:txBody>
      </p:sp>
      <p:sp>
        <p:nvSpPr>
          <p:cNvPr id="9" name="Picture Placeholder 4"/>
          <p:cNvSpPr>
            <a:spLocks noGrp="1"/>
          </p:cNvSpPr>
          <p:nvPr>
            <p:ph type="pic" sz="quarter" idx="14" hasCustomPrompt="1"/>
          </p:nvPr>
        </p:nvSpPr>
        <p:spPr>
          <a:xfrm>
            <a:off x="5201903" y="3873496"/>
            <a:ext cx="3791548" cy="8204200"/>
          </a:xfrm>
        </p:spPr>
        <p:txBody>
          <a:bodyPr/>
          <a:lstStyle>
            <a:lvl1pPr>
              <a:defRPr baseline="0"/>
            </a:lvl1pPr>
          </a:lstStyle>
          <a:p>
            <a:r>
              <a:rPr lang="en-US"/>
              <a:t>Drag / Drop / Send to Back</a:t>
            </a:r>
          </a:p>
        </p:txBody>
      </p:sp>
      <p:sp>
        <p:nvSpPr>
          <p:cNvPr id="12" name="Picture Placeholder 4"/>
          <p:cNvSpPr>
            <a:spLocks noGrp="1"/>
          </p:cNvSpPr>
          <p:nvPr>
            <p:ph type="pic" sz="quarter" idx="15" hasCustomPrompt="1"/>
          </p:nvPr>
        </p:nvSpPr>
        <p:spPr>
          <a:xfrm>
            <a:off x="9222860" y="3873496"/>
            <a:ext cx="3791548" cy="8204200"/>
          </a:xfrm>
        </p:spPr>
        <p:txBody>
          <a:bodyPr/>
          <a:lstStyle>
            <a:lvl1pPr>
              <a:defRPr baseline="0"/>
            </a:lvl1pPr>
          </a:lstStyle>
          <a:p>
            <a:r>
              <a:rPr lang="en-US"/>
              <a:t>Drag / Drop / Send to Back</a:t>
            </a:r>
          </a:p>
        </p:txBody>
      </p:sp>
      <p:sp>
        <p:nvSpPr>
          <p:cNvPr id="13" name="Picture Placeholder 4"/>
          <p:cNvSpPr>
            <a:spLocks noGrp="1"/>
          </p:cNvSpPr>
          <p:nvPr>
            <p:ph type="pic" sz="quarter" idx="16" hasCustomPrompt="1"/>
          </p:nvPr>
        </p:nvSpPr>
        <p:spPr>
          <a:xfrm>
            <a:off x="13243817" y="3873496"/>
            <a:ext cx="3791548" cy="8204200"/>
          </a:xfrm>
        </p:spPr>
        <p:txBody>
          <a:bodyPr/>
          <a:lstStyle>
            <a:lvl1pPr>
              <a:defRPr baseline="0"/>
            </a:lvl1pPr>
          </a:lstStyle>
          <a:p>
            <a:r>
              <a:rPr lang="en-US"/>
              <a:t>Drag / Drop / Send to Back</a:t>
            </a:r>
          </a:p>
        </p:txBody>
      </p:sp>
      <p:sp>
        <p:nvSpPr>
          <p:cNvPr id="2" name="Footer Placeholder 1">
            <a:extLst>
              <a:ext uri="{FF2B5EF4-FFF2-40B4-BE49-F238E27FC236}">
                <a16:creationId xmlns:a16="http://schemas.microsoft.com/office/drawing/2014/main" id="{A1636971-3173-4DBE-B4CA-F653CB1E2DDA}"/>
              </a:ext>
            </a:extLst>
          </p:cNvPr>
          <p:cNvSpPr>
            <a:spLocks noGrp="1"/>
          </p:cNvSpPr>
          <p:nvPr>
            <p:ph type="ftr" sz="quarter" idx="17"/>
          </p:nvPr>
        </p:nvSpPr>
        <p:spPr/>
        <p:txBody>
          <a:bodyPr/>
          <a:lstStyle/>
          <a:p>
            <a:r>
              <a:rPr lang="en-US"/>
              <a:t>vdfvdv</a:t>
            </a:r>
          </a:p>
        </p:txBody>
      </p:sp>
      <p:sp>
        <p:nvSpPr>
          <p:cNvPr id="3" name="Slide Number Placeholder 2">
            <a:extLst>
              <a:ext uri="{FF2B5EF4-FFF2-40B4-BE49-F238E27FC236}">
                <a16:creationId xmlns:a16="http://schemas.microsoft.com/office/drawing/2014/main" id="{6A2BF91F-C39F-4EA0-9C19-3829B4D50629}"/>
              </a:ext>
            </a:extLst>
          </p:cNvPr>
          <p:cNvSpPr>
            <a:spLocks noGrp="1"/>
          </p:cNvSpPr>
          <p:nvPr>
            <p:ph type="sldNum" sz="quarter" idx="18"/>
          </p:nvPr>
        </p:nvSpPr>
        <p:spPr/>
        <p:txBody>
          <a:bodyPr/>
          <a:lstStyle/>
          <a:p>
            <a:fld id="{9700DBA7-4969-462D-986F-21B9DDD05221}" type="slidenum">
              <a:rPr lang="en-US" smtClean="0"/>
              <a:t>‹#›</a:t>
            </a:fld>
            <a:endParaRPr lang="en-US"/>
          </a:p>
        </p:txBody>
      </p:sp>
    </p:spTree>
    <p:extLst>
      <p:ext uri="{BB962C8B-B14F-4D97-AF65-F5344CB8AC3E}">
        <p14:creationId xmlns:p14="http://schemas.microsoft.com/office/powerpoint/2010/main" val="424259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370B3D-8A3E-40EA-B190-AC82D583E00E}"/>
              </a:ext>
            </a:extLst>
          </p:cNvPr>
          <p:cNvSpPr>
            <a:spLocks noGrp="1"/>
          </p:cNvSpPr>
          <p:nvPr>
            <p:ph type="ftr" sz="quarter" idx="10"/>
          </p:nvPr>
        </p:nvSpPr>
        <p:spPr/>
        <p:txBody>
          <a:bodyPr/>
          <a:lstStyle/>
          <a:p>
            <a:r>
              <a:rPr lang="en-US"/>
              <a:t>vdfvdv</a:t>
            </a:r>
          </a:p>
        </p:txBody>
      </p:sp>
      <p:sp>
        <p:nvSpPr>
          <p:cNvPr id="3" name="Slide Number Placeholder 2">
            <a:extLst>
              <a:ext uri="{FF2B5EF4-FFF2-40B4-BE49-F238E27FC236}">
                <a16:creationId xmlns:a16="http://schemas.microsoft.com/office/drawing/2014/main" id="{123711E0-66D9-411D-9C77-80C8FDFC285C}"/>
              </a:ext>
            </a:extLst>
          </p:cNvPr>
          <p:cNvSpPr>
            <a:spLocks noGrp="1"/>
          </p:cNvSpPr>
          <p:nvPr>
            <p:ph type="sldNum" sz="quarter" idx="11"/>
          </p:nvPr>
        </p:nvSpPr>
        <p:spPr/>
        <p:txBody>
          <a:bodyPr/>
          <a:lstStyle>
            <a:lvl1pPr>
              <a:defRPr sz="1600"/>
            </a:lvl1pPr>
          </a:lstStyle>
          <a:p>
            <a:fld id="{9700DBA7-4969-462D-986F-21B9DDD05221}" type="slidenum">
              <a:rPr lang="en-US" smtClean="0"/>
              <a:pPr/>
              <a:t>‹#›</a:t>
            </a:fld>
            <a:endParaRPr lang="en-US"/>
          </a:p>
        </p:txBody>
      </p:sp>
    </p:spTree>
    <p:extLst>
      <p:ext uri="{BB962C8B-B14F-4D97-AF65-F5344CB8AC3E}">
        <p14:creationId xmlns:p14="http://schemas.microsoft.com/office/powerpoint/2010/main" val="1025557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8"/>
            <a:ext cx="16459200" cy="2286000"/>
          </a:xfrm>
          <a:prstGeom prst="rect">
            <a:avLst/>
          </a:prstGeom>
        </p:spPr>
        <p:txBody>
          <a:bodyPr vert="horz" lIns="217490" tIns="108745" rIns="217490" bIns="108745" rtlCol="0" anchor="ctr">
            <a:noAutofit/>
          </a:bodyPr>
          <a:lstStyle/>
          <a:p>
            <a:r>
              <a:rPr lang="en-US" dirty="0"/>
              <a:t>Click to edit Master title style</a:t>
            </a:r>
          </a:p>
        </p:txBody>
      </p:sp>
      <p:sp>
        <p:nvSpPr>
          <p:cNvPr id="3" name="Text Placeholder 2"/>
          <p:cNvSpPr>
            <a:spLocks noGrp="1"/>
          </p:cNvSpPr>
          <p:nvPr>
            <p:ph type="body" idx="1"/>
          </p:nvPr>
        </p:nvSpPr>
        <p:spPr>
          <a:xfrm>
            <a:off x="914400" y="3200413"/>
            <a:ext cx="16459200" cy="9051926"/>
          </a:xfrm>
          <a:prstGeom prst="rect">
            <a:avLst/>
          </a:prstGeom>
        </p:spPr>
        <p:txBody>
          <a:bodyPr vert="horz" lIns="217490" tIns="108745" rIns="217490" bIns="108745" rtlCol="0">
            <a:noAutofit/>
          </a:bodyPr>
          <a:lstStyle/>
          <a:p>
            <a:pPr lvl="0"/>
            <a:r>
              <a:rPr lang="en-US" dirty="0"/>
              <a:t>Click to edit Master text styles</a:t>
            </a:r>
          </a:p>
        </p:txBody>
      </p:sp>
      <p:grpSp>
        <p:nvGrpSpPr>
          <p:cNvPr id="12" name="Group 11"/>
          <p:cNvGrpSpPr/>
          <p:nvPr userDrawn="1"/>
        </p:nvGrpSpPr>
        <p:grpSpPr>
          <a:xfrm>
            <a:off x="-21645" y="13604787"/>
            <a:ext cx="18401602" cy="181430"/>
            <a:chOff x="606161" y="2106824"/>
            <a:chExt cx="6205940" cy="1241188"/>
          </a:xfrm>
        </p:grpSpPr>
        <p:sp>
          <p:nvSpPr>
            <p:cNvPr id="7" name="Rectangle 6"/>
            <p:cNvSpPr/>
            <p:nvPr userDrawn="1"/>
          </p:nvSpPr>
          <p:spPr>
            <a:xfrm>
              <a:off x="606161" y="2106824"/>
              <a:ext cx="124118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25" b="0" i="0">
                <a:latin typeface="Lato Light" charset="0"/>
              </a:endParaRPr>
            </a:p>
          </p:txBody>
        </p:sp>
        <p:sp>
          <p:nvSpPr>
            <p:cNvPr id="8" name="Rectangle 7"/>
            <p:cNvSpPr/>
            <p:nvPr userDrawn="1"/>
          </p:nvSpPr>
          <p:spPr>
            <a:xfrm>
              <a:off x="1847349" y="2106824"/>
              <a:ext cx="1241188"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25" b="0" i="0">
                <a:latin typeface="Lato Light" charset="0"/>
              </a:endParaRPr>
            </a:p>
          </p:txBody>
        </p:sp>
        <p:sp>
          <p:nvSpPr>
            <p:cNvPr id="9" name="Rectangle 8"/>
            <p:cNvSpPr/>
            <p:nvPr userDrawn="1"/>
          </p:nvSpPr>
          <p:spPr>
            <a:xfrm>
              <a:off x="3088537" y="2106824"/>
              <a:ext cx="1241188"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25" b="0" i="0">
                <a:latin typeface="Lato Light" charset="0"/>
              </a:endParaRPr>
            </a:p>
          </p:txBody>
        </p:sp>
        <p:sp>
          <p:nvSpPr>
            <p:cNvPr id="10" name="Rectangle 9"/>
            <p:cNvSpPr/>
            <p:nvPr userDrawn="1"/>
          </p:nvSpPr>
          <p:spPr>
            <a:xfrm>
              <a:off x="4329725" y="2106824"/>
              <a:ext cx="1241188"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25" b="0" i="0">
                <a:latin typeface="Lato Light" charset="0"/>
              </a:endParaRPr>
            </a:p>
          </p:txBody>
        </p:sp>
        <p:sp>
          <p:nvSpPr>
            <p:cNvPr id="11" name="Rectangle 10"/>
            <p:cNvSpPr/>
            <p:nvPr userDrawn="1"/>
          </p:nvSpPr>
          <p:spPr>
            <a:xfrm>
              <a:off x="5570913" y="2106824"/>
              <a:ext cx="124118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25" b="0" i="0">
                <a:latin typeface="Lato Light" charset="0"/>
              </a:endParaRPr>
            </a:p>
          </p:txBody>
        </p:sp>
      </p:grpSp>
      <p:sp>
        <p:nvSpPr>
          <p:cNvPr id="4" name="Footer Placeholder 3">
            <a:extLst>
              <a:ext uri="{FF2B5EF4-FFF2-40B4-BE49-F238E27FC236}">
                <a16:creationId xmlns:a16="http://schemas.microsoft.com/office/drawing/2014/main" id="{5E547D80-2213-4D03-9887-5F4A5B3331C4}"/>
              </a:ext>
            </a:extLst>
          </p:cNvPr>
          <p:cNvSpPr>
            <a:spLocks noGrp="1"/>
          </p:cNvSpPr>
          <p:nvPr>
            <p:ph type="ftr" sz="quarter" idx="3"/>
          </p:nvPr>
        </p:nvSpPr>
        <p:spPr>
          <a:xfrm>
            <a:off x="6057900" y="12712700"/>
            <a:ext cx="617220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vdfvdv</a:t>
            </a:r>
          </a:p>
        </p:txBody>
      </p:sp>
      <p:sp>
        <p:nvSpPr>
          <p:cNvPr id="5" name="Slide Number Placeholder 4">
            <a:extLst>
              <a:ext uri="{FF2B5EF4-FFF2-40B4-BE49-F238E27FC236}">
                <a16:creationId xmlns:a16="http://schemas.microsoft.com/office/drawing/2014/main" id="{36141E25-97E9-4C00-BF38-DAFDF4C43F44}"/>
              </a:ext>
            </a:extLst>
          </p:cNvPr>
          <p:cNvSpPr>
            <a:spLocks noGrp="1"/>
          </p:cNvSpPr>
          <p:nvPr>
            <p:ph type="sldNum" sz="quarter" idx="4"/>
          </p:nvPr>
        </p:nvSpPr>
        <p:spPr>
          <a:xfrm>
            <a:off x="13258800" y="12700000"/>
            <a:ext cx="4114800" cy="730250"/>
          </a:xfrm>
          <a:prstGeom prst="rect">
            <a:avLst/>
          </a:prstGeom>
        </p:spPr>
        <p:txBody>
          <a:bodyPr vert="horz" lIns="91440" tIns="45720" rIns="91440" bIns="45720" rtlCol="0" anchor="ctr"/>
          <a:lstStyle>
            <a:lvl1pPr algn="r">
              <a:defRPr sz="1600">
                <a:solidFill>
                  <a:schemeClr val="tx2"/>
                </a:solidFill>
              </a:defRPr>
            </a:lvl1pPr>
          </a:lstStyle>
          <a:p>
            <a:fld id="{9700DBA7-4969-462D-986F-21B9DDD05221}" type="slidenum">
              <a:rPr lang="en-US" smtClean="0"/>
              <a:pPr/>
              <a:t>‹#›</a:t>
            </a:fld>
            <a:endParaRPr lang="en-US"/>
          </a:p>
        </p:txBody>
      </p:sp>
    </p:spTree>
    <p:extLst>
      <p:ext uri="{BB962C8B-B14F-4D97-AF65-F5344CB8AC3E}">
        <p14:creationId xmlns:p14="http://schemas.microsoft.com/office/powerpoint/2010/main" val="4025151764"/>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84" r:id="rId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815474" rtl="0" eaLnBrk="1" latinLnBrk="0" hangingPunct="1">
        <a:spcBef>
          <a:spcPct val="0"/>
        </a:spcBef>
        <a:buNone/>
        <a:defRPr sz="4499" b="0" i="0" kern="1200">
          <a:solidFill>
            <a:schemeClr val="bg2"/>
          </a:solidFill>
          <a:latin typeface="Lato Light" charset="0"/>
          <a:ea typeface="+mj-ea"/>
          <a:cs typeface="Lato Light" charset="0"/>
        </a:defRPr>
      </a:lvl1pPr>
    </p:titleStyle>
    <p:bodyStyle>
      <a:lvl1pPr marL="0" indent="0" algn="ctr" defTabSz="815474" rtl="0" eaLnBrk="1" latinLnBrk="0" hangingPunct="1">
        <a:lnSpc>
          <a:spcPct val="130000"/>
        </a:lnSpc>
        <a:spcBef>
          <a:spcPct val="20000"/>
        </a:spcBef>
        <a:buFont typeface="Arial"/>
        <a:buNone/>
        <a:defRPr sz="1800" b="0" i="0" kern="1200">
          <a:solidFill>
            <a:schemeClr val="tx2"/>
          </a:solidFill>
          <a:latin typeface="Lato Light" charset="0"/>
          <a:ea typeface="+mn-ea"/>
          <a:cs typeface="Lato Light" charset="0"/>
        </a:defRPr>
      </a:lvl1pPr>
      <a:lvl2pPr marL="815474" indent="0" algn="ctr" defTabSz="815474" rtl="0" eaLnBrk="1" latinLnBrk="0" hangingPunct="1">
        <a:lnSpc>
          <a:spcPct val="130000"/>
        </a:lnSpc>
        <a:spcBef>
          <a:spcPct val="20000"/>
        </a:spcBef>
        <a:buFont typeface="Arial"/>
        <a:buNone/>
        <a:defRPr sz="2325" kern="1200">
          <a:solidFill>
            <a:schemeClr val="tx2"/>
          </a:solidFill>
          <a:latin typeface="Open Sans"/>
          <a:ea typeface="+mn-ea"/>
          <a:cs typeface="Open Sans"/>
        </a:defRPr>
      </a:lvl2pPr>
      <a:lvl3pPr marL="1630948" indent="0" algn="ctr" defTabSz="815474" rtl="0" eaLnBrk="1" latinLnBrk="0" hangingPunct="1">
        <a:lnSpc>
          <a:spcPct val="130000"/>
        </a:lnSpc>
        <a:spcBef>
          <a:spcPct val="20000"/>
        </a:spcBef>
        <a:buFont typeface="Arial"/>
        <a:buNone/>
        <a:defRPr sz="2325" kern="1200">
          <a:solidFill>
            <a:schemeClr val="tx2"/>
          </a:solidFill>
          <a:latin typeface="Open Sans"/>
          <a:ea typeface="+mn-ea"/>
          <a:cs typeface="Open Sans"/>
        </a:defRPr>
      </a:lvl3pPr>
      <a:lvl4pPr marL="2446427" indent="0" algn="ctr" defTabSz="815474" rtl="0" eaLnBrk="1" latinLnBrk="0" hangingPunct="1">
        <a:lnSpc>
          <a:spcPct val="130000"/>
        </a:lnSpc>
        <a:spcBef>
          <a:spcPct val="20000"/>
        </a:spcBef>
        <a:buFont typeface="Arial"/>
        <a:buNone/>
        <a:defRPr sz="2325" kern="1200">
          <a:solidFill>
            <a:schemeClr val="tx2"/>
          </a:solidFill>
          <a:latin typeface="Open Sans"/>
          <a:ea typeface="+mn-ea"/>
          <a:cs typeface="Open Sans"/>
        </a:defRPr>
      </a:lvl4pPr>
      <a:lvl5pPr marL="3261899" indent="0" algn="ctr" defTabSz="815474" rtl="0" eaLnBrk="1" latinLnBrk="0" hangingPunct="1">
        <a:lnSpc>
          <a:spcPct val="130000"/>
        </a:lnSpc>
        <a:spcBef>
          <a:spcPct val="20000"/>
        </a:spcBef>
        <a:buFont typeface="Arial"/>
        <a:buNone/>
        <a:defRPr sz="2325" kern="1200">
          <a:solidFill>
            <a:schemeClr val="tx2"/>
          </a:solidFill>
          <a:latin typeface="Open Sans"/>
          <a:ea typeface="+mn-ea"/>
          <a:cs typeface="Open Sans"/>
        </a:defRPr>
      </a:lvl5pPr>
      <a:lvl6pPr marL="4485112" indent="-407739" algn="l" defTabSz="815474" rtl="0" eaLnBrk="1" latinLnBrk="0" hangingPunct="1">
        <a:spcBef>
          <a:spcPct val="20000"/>
        </a:spcBef>
        <a:buFont typeface="Arial"/>
        <a:buChar char="•"/>
        <a:defRPr sz="3600" kern="1200">
          <a:solidFill>
            <a:schemeClr val="tx1"/>
          </a:solidFill>
          <a:latin typeface="+mn-lt"/>
          <a:ea typeface="+mn-ea"/>
          <a:cs typeface="+mn-cs"/>
        </a:defRPr>
      </a:lvl6pPr>
      <a:lvl7pPr marL="5300588" indent="-407739" algn="l" defTabSz="815474" rtl="0" eaLnBrk="1" latinLnBrk="0" hangingPunct="1">
        <a:spcBef>
          <a:spcPct val="20000"/>
        </a:spcBef>
        <a:buFont typeface="Arial"/>
        <a:buChar char="•"/>
        <a:defRPr sz="3600" kern="1200">
          <a:solidFill>
            <a:schemeClr val="tx1"/>
          </a:solidFill>
          <a:latin typeface="+mn-lt"/>
          <a:ea typeface="+mn-ea"/>
          <a:cs typeface="+mn-cs"/>
        </a:defRPr>
      </a:lvl7pPr>
      <a:lvl8pPr marL="6116065" indent="-407739" algn="l" defTabSz="815474" rtl="0" eaLnBrk="1" latinLnBrk="0" hangingPunct="1">
        <a:spcBef>
          <a:spcPct val="20000"/>
        </a:spcBef>
        <a:buFont typeface="Arial"/>
        <a:buChar char="•"/>
        <a:defRPr sz="3600" kern="1200">
          <a:solidFill>
            <a:schemeClr val="tx1"/>
          </a:solidFill>
          <a:latin typeface="+mn-lt"/>
          <a:ea typeface="+mn-ea"/>
          <a:cs typeface="+mn-cs"/>
        </a:defRPr>
      </a:lvl8pPr>
      <a:lvl9pPr marL="6931539" indent="-407739" algn="l" defTabSz="81547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5474" rtl="0" eaLnBrk="1" latinLnBrk="0" hangingPunct="1">
        <a:defRPr sz="3225" kern="1200">
          <a:solidFill>
            <a:schemeClr val="tx1"/>
          </a:solidFill>
          <a:latin typeface="+mn-lt"/>
          <a:ea typeface="+mn-ea"/>
          <a:cs typeface="+mn-cs"/>
        </a:defRPr>
      </a:lvl1pPr>
      <a:lvl2pPr marL="815474" algn="l" defTabSz="815474" rtl="0" eaLnBrk="1" latinLnBrk="0" hangingPunct="1">
        <a:defRPr sz="3225" kern="1200">
          <a:solidFill>
            <a:schemeClr val="tx1"/>
          </a:solidFill>
          <a:latin typeface="+mn-lt"/>
          <a:ea typeface="+mn-ea"/>
          <a:cs typeface="+mn-cs"/>
        </a:defRPr>
      </a:lvl2pPr>
      <a:lvl3pPr marL="1630948" algn="l" defTabSz="815474" rtl="0" eaLnBrk="1" latinLnBrk="0" hangingPunct="1">
        <a:defRPr sz="3225" kern="1200">
          <a:solidFill>
            <a:schemeClr val="tx1"/>
          </a:solidFill>
          <a:latin typeface="+mn-lt"/>
          <a:ea typeface="+mn-ea"/>
          <a:cs typeface="+mn-cs"/>
        </a:defRPr>
      </a:lvl3pPr>
      <a:lvl4pPr marL="2446427" algn="l" defTabSz="815474" rtl="0" eaLnBrk="1" latinLnBrk="0" hangingPunct="1">
        <a:defRPr sz="3225" kern="1200">
          <a:solidFill>
            <a:schemeClr val="tx1"/>
          </a:solidFill>
          <a:latin typeface="+mn-lt"/>
          <a:ea typeface="+mn-ea"/>
          <a:cs typeface="+mn-cs"/>
        </a:defRPr>
      </a:lvl4pPr>
      <a:lvl5pPr marL="3261899" algn="l" defTabSz="815474" rtl="0" eaLnBrk="1" latinLnBrk="0" hangingPunct="1">
        <a:defRPr sz="3225" kern="1200">
          <a:solidFill>
            <a:schemeClr val="tx1"/>
          </a:solidFill>
          <a:latin typeface="+mn-lt"/>
          <a:ea typeface="+mn-ea"/>
          <a:cs typeface="+mn-cs"/>
        </a:defRPr>
      </a:lvl5pPr>
      <a:lvl6pPr marL="4077375" algn="l" defTabSz="815474" rtl="0" eaLnBrk="1" latinLnBrk="0" hangingPunct="1">
        <a:defRPr sz="3225" kern="1200">
          <a:solidFill>
            <a:schemeClr val="tx1"/>
          </a:solidFill>
          <a:latin typeface="+mn-lt"/>
          <a:ea typeface="+mn-ea"/>
          <a:cs typeface="+mn-cs"/>
        </a:defRPr>
      </a:lvl6pPr>
      <a:lvl7pPr marL="4892851" algn="l" defTabSz="815474" rtl="0" eaLnBrk="1" latinLnBrk="0" hangingPunct="1">
        <a:defRPr sz="3225" kern="1200">
          <a:solidFill>
            <a:schemeClr val="tx1"/>
          </a:solidFill>
          <a:latin typeface="+mn-lt"/>
          <a:ea typeface="+mn-ea"/>
          <a:cs typeface="+mn-cs"/>
        </a:defRPr>
      </a:lvl7pPr>
      <a:lvl8pPr marL="5708325" algn="l" defTabSz="815474" rtl="0" eaLnBrk="1" latinLnBrk="0" hangingPunct="1">
        <a:defRPr sz="3225" kern="1200">
          <a:solidFill>
            <a:schemeClr val="tx1"/>
          </a:solidFill>
          <a:latin typeface="+mn-lt"/>
          <a:ea typeface="+mn-ea"/>
          <a:cs typeface="+mn-cs"/>
        </a:defRPr>
      </a:lvl8pPr>
      <a:lvl9pPr marL="6523799" algn="l" defTabSz="815474" rtl="0" eaLnBrk="1" latinLnBrk="0" hangingPunct="1">
        <a:defRPr sz="32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raphicriver.net/collections/5204961-business-presentation?ref=LouisTwelve-Design"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1000" b="-11000"/>
          </a:stretch>
        </a:blipFill>
        <a:effectLst/>
      </p:bgPr>
    </p:bg>
    <p:spTree>
      <p:nvGrpSpPr>
        <p:cNvPr id="1" name=""/>
        <p:cNvGrpSpPr/>
        <p:nvPr/>
      </p:nvGrpSpPr>
      <p:grpSpPr>
        <a:xfrm>
          <a:off x="0" y="0"/>
          <a:ext cx="0" cy="0"/>
          <a:chOff x="0" y="0"/>
          <a:chExt cx="0" cy="0"/>
        </a:xfrm>
      </p:grpSpPr>
      <p:sp>
        <p:nvSpPr>
          <p:cNvPr id="8" name="TextBox 7"/>
          <p:cNvSpPr txBox="1"/>
          <p:nvPr/>
        </p:nvSpPr>
        <p:spPr>
          <a:xfrm>
            <a:off x="1846746" y="4186070"/>
            <a:ext cx="14594508" cy="1717393"/>
          </a:xfrm>
          <a:prstGeom prst="rect">
            <a:avLst/>
          </a:prstGeom>
          <a:noFill/>
        </p:spPr>
        <p:txBody>
          <a:bodyPr wrap="square" rtlCol="0">
            <a:spAutoFit/>
          </a:bodyPr>
          <a:lstStyle/>
          <a:p>
            <a:pPr algn="ctr">
              <a:lnSpc>
                <a:spcPct val="80000"/>
              </a:lnSpc>
            </a:pPr>
            <a:r>
              <a:rPr lang="en-US" sz="6400" b="1">
                <a:solidFill>
                  <a:schemeClr val="tx2"/>
                </a:solidFill>
                <a:latin typeface="Lato" charset="0"/>
                <a:ea typeface="Lato" charset="0"/>
                <a:cs typeface="Lato" charset="0"/>
              </a:rPr>
              <a:t>MÔI TR</a:t>
            </a:r>
            <a:r>
              <a:rPr lang="vi-VN" sz="6400" b="1">
                <a:solidFill>
                  <a:schemeClr val="tx2"/>
                </a:solidFill>
                <a:latin typeface="Lato" charset="0"/>
                <a:ea typeface="Lato" charset="0"/>
                <a:cs typeface="Lato" charset="0"/>
              </a:rPr>
              <a:t>Ư</a:t>
            </a:r>
            <a:r>
              <a:rPr lang="en-US" sz="6400" b="1">
                <a:solidFill>
                  <a:schemeClr val="tx2"/>
                </a:solidFill>
                <a:latin typeface="Lato" charset="0"/>
                <a:ea typeface="Lato" charset="0"/>
                <a:cs typeface="Lato" charset="0"/>
              </a:rPr>
              <a:t>ỜNG T</a:t>
            </a:r>
            <a:r>
              <a:rPr lang="vi-VN" sz="6400" b="1">
                <a:solidFill>
                  <a:schemeClr val="tx2"/>
                </a:solidFill>
                <a:latin typeface="Lato" charset="0"/>
                <a:ea typeface="Lato" charset="0"/>
                <a:cs typeface="Lato" charset="0"/>
              </a:rPr>
              <a:t>Ư</a:t>
            </a:r>
            <a:r>
              <a:rPr lang="en-US" sz="6400" b="1">
                <a:solidFill>
                  <a:schemeClr val="tx2"/>
                </a:solidFill>
                <a:latin typeface="Lato" charset="0"/>
                <a:ea typeface="Lato" charset="0"/>
                <a:cs typeface="Lato" charset="0"/>
              </a:rPr>
              <a:t>ƠNG TÁC HỖ TRỢ </a:t>
            </a:r>
          </a:p>
          <a:p>
            <a:pPr algn="ctr">
              <a:lnSpc>
                <a:spcPct val="80000"/>
              </a:lnSpc>
            </a:pPr>
            <a:r>
              <a:rPr lang="en-US" sz="6400" b="1">
                <a:solidFill>
                  <a:schemeClr val="tx2"/>
                </a:solidFill>
                <a:latin typeface="Lato" charset="0"/>
                <a:ea typeface="Lato" charset="0"/>
                <a:cs typeface="Lato" charset="0"/>
              </a:rPr>
              <a:t>TANGIBLE</a:t>
            </a:r>
          </a:p>
        </p:txBody>
      </p:sp>
      <p:pic>
        <p:nvPicPr>
          <p:cNvPr id="11" name="Picture 10">
            <a:extLst>
              <a:ext uri="{FF2B5EF4-FFF2-40B4-BE49-F238E27FC236}">
                <a16:creationId xmlns:a16="http://schemas.microsoft.com/office/drawing/2014/main" id="{AE793551-5A37-486A-BF96-8A2B82C084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4225" y="246387"/>
            <a:ext cx="1911401" cy="1347170"/>
          </a:xfrm>
          <a:prstGeom prst="rect">
            <a:avLst/>
          </a:prstGeom>
        </p:spPr>
      </p:pic>
      <p:sp>
        <p:nvSpPr>
          <p:cNvPr id="12" name="TextBox 11">
            <a:extLst>
              <a:ext uri="{FF2B5EF4-FFF2-40B4-BE49-F238E27FC236}">
                <a16:creationId xmlns:a16="http://schemas.microsoft.com/office/drawing/2014/main" id="{F944768E-301C-4285-AE9A-EB915BF1C865}"/>
              </a:ext>
            </a:extLst>
          </p:cNvPr>
          <p:cNvSpPr txBox="1"/>
          <p:nvPr/>
        </p:nvSpPr>
        <p:spPr>
          <a:xfrm>
            <a:off x="3238353" y="211061"/>
            <a:ext cx="9367683" cy="1477328"/>
          </a:xfrm>
          <a:prstGeom prst="rect">
            <a:avLst/>
          </a:prstGeom>
          <a:noFill/>
        </p:spPr>
        <p:txBody>
          <a:bodyPr wrap="square" rtlCol="0">
            <a:spAutoFit/>
          </a:bodyPr>
          <a:lstStyle/>
          <a:p>
            <a:pPr algn="l"/>
            <a:r>
              <a:rPr lang="en-US" sz="3000" err="1">
                <a:solidFill>
                  <a:srgbClr val="333333"/>
                </a:solidFill>
                <a:latin typeface="Lato Light"/>
              </a:rPr>
              <a:t>Trường</a:t>
            </a:r>
            <a:r>
              <a:rPr lang="en-US" sz="3000">
                <a:solidFill>
                  <a:srgbClr val="333333"/>
                </a:solidFill>
                <a:latin typeface="Lato Light"/>
              </a:rPr>
              <a:t> </a:t>
            </a:r>
            <a:r>
              <a:rPr lang="en-US" sz="3000" err="1">
                <a:solidFill>
                  <a:srgbClr val="333333"/>
                </a:solidFill>
                <a:latin typeface="Lato Light"/>
              </a:rPr>
              <a:t>Đại</a:t>
            </a:r>
            <a:r>
              <a:rPr lang="en-US" sz="3000">
                <a:solidFill>
                  <a:srgbClr val="333333"/>
                </a:solidFill>
                <a:latin typeface="Lato Light"/>
              </a:rPr>
              <a:t> </a:t>
            </a:r>
            <a:r>
              <a:rPr lang="en-US" sz="3000" err="1">
                <a:solidFill>
                  <a:srgbClr val="333333"/>
                </a:solidFill>
                <a:latin typeface="Lato Light"/>
              </a:rPr>
              <a:t>học</a:t>
            </a:r>
            <a:r>
              <a:rPr lang="en-US" sz="3000">
                <a:solidFill>
                  <a:srgbClr val="333333"/>
                </a:solidFill>
                <a:latin typeface="Lato Light"/>
              </a:rPr>
              <a:t> </a:t>
            </a:r>
            <a:r>
              <a:rPr lang="en-US" sz="3000" err="1">
                <a:solidFill>
                  <a:srgbClr val="333333"/>
                </a:solidFill>
                <a:latin typeface="Lato Light"/>
              </a:rPr>
              <a:t>Khoa</a:t>
            </a:r>
            <a:r>
              <a:rPr lang="en-US" sz="3000">
                <a:solidFill>
                  <a:srgbClr val="333333"/>
                </a:solidFill>
                <a:latin typeface="Lato Light"/>
              </a:rPr>
              <a:t> </a:t>
            </a:r>
            <a:r>
              <a:rPr lang="en-US" sz="3000" err="1">
                <a:solidFill>
                  <a:srgbClr val="333333"/>
                </a:solidFill>
                <a:latin typeface="Lato Light"/>
              </a:rPr>
              <a:t>Học</a:t>
            </a:r>
            <a:r>
              <a:rPr lang="en-US" sz="3000">
                <a:solidFill>
                  <a:srgbClr val="333333"/>
                </a:solidFill>
                <a:latin typeface="Lato Light"/>
              </a:rPr>
              <a:t> </a:t>
            </a:r>
            <a:r>
              <a:rPr lang="en-US" sz="3000" err="1">
                <a:solidFill>
                  <a:srgbClr val="333333"/>
                </a:solidFill>
                <a:latin typeface="Lato Light"/>
              </a:rPr>
              <a:t>Tự</a:t>
            </a:r>
            <a:r>
              <a:rPr lang="en-US" sz="3000">
                <a:solidFill>
                  <a:srgbClr val="333333"/>
                </a:solidFill>
                <a:latin typeface="Lato Light"/>
              </a:rPr>
              <a:t> </a:t>
            </a:r>
            <a:r>
              <a:rPr lang="en-US" sz="3000" err="1">
                <a:solidFill>
                  <a:srgbClr val="333333"/>
                </a:solidFill>
                <a:latin typeface="Lato Light"/>
              </a:rPr>
              <a:t>Nhiên</a:t>
            </a:r>
            <a:endParaRPr lang="en-US" sz="3000">
              <a:solidFill>
                <a:srgbClr val="333333"/>
              </a:solidFill>
              <a:latin typeface="Lato Light"/>
            </a:endParaRPr>
          </a:p>
          <a:p>
            <a:pPr algn="l"/>
            <a:r>
              <a:rPr lang="en-US" sz="3000" err="1">
                <a:solidFill>
                  <a:srgbClr val="333333"/>
                </a:solidFill>
                <a:latin typeface="Lato Light"/>
              </a:rPr>
              <a:t>Khoa</a:t>
            </a:r>
            <a:r>
              <a:rPr lang="en-US" sz="3000">
                <a:solidFill>
                  <a:srgbClr val="333333"/>
                </a:solidFill>
                <a:latin typeface="Lato Light"/>
              </a:rPr>
              <a:t> </a:t>
            </a:r>
            <a:r>
              <a:rPr lang="en-US" sz="3000" err="1">
                <a:solidFill>
                  <a:srgbClr val="333333"/>
                </a:solidFill>
                <a:latin typeface="Lato Light"/>
              </a:rPr>
              <a:t>Công</a:t>
            </a:r>
            <a:r>
              <a:rPr lang="en-US" sz="3000">
                <a:solidFill>
                  <a:srgbClr val="333333"/>
                </a:solidFill>
                <a:latin typeface="Lato Light"/>
              </a:rPr>
              <a:t> </a:t>
            </a:r>
            <a:r>
              <a:rPr lang="en-US" sz="3000" err="1">
                <a:solidFill>
                  <a:srgbClr val="333333"/>
                </a:solidFill>
                <a:latin typeface="Lato Light"/>
              </a:rPr>
              <a:t>Nghệ</a:t>
            </a:r>
            <a:r>
              <a:rPr lang="en-US" sz="3000">
                <a:solidFill>
                  <a:srgbClr val="333333"/>
                </a:solidFill>
                <a:latin typeface="Lato Light"/>
              </a:rPr>
              <a:t> </a:t>
            </a:r>
            <a:r>
              <a:rPr lang="en-US" sz="3000" err="1">
                <a:solidFill>
                  <a:srgbClr val="333333"/>
                </a:solidFill>
                <a:latin typeface="Lato Light"/>
              </a:rPr>
              <a:t>Thông</a:t>
            </a:r>
            <a:r>
              <a:rPr lang="en-US" sz="3000">
                <a:solidFill>
                  <a:srgbClr val="333333"/>
                </a:solidFill>
                <a:latin typeface="Lato Light"/>
              </a:rPr>
              <a:t> Tin</a:t>
            </a:r>
          </a:p>
          <a:p>
            <a:pPr algn="l"/>
            <a:r>
              <a:rPr lang="en-US" sz="3000" err="1">
                <a:solidFill>
                  <a:srgbClr val="333333"/>
                </a:solidFill>
                <a:latin typeface="Lato Light"/>
              </a:rPr>
              <a:t>Lớp</a:t>
            </a:r>
            <a:r>
              <a:rPr lang="en-US" sz="3000">
                <a:solidFill>
                  <a:srgbClr val="333333"/>
                </a:solidFill>
                <a:latin typeface="Lato Light"/>
              </a:rPr>
              <a:t> </a:t>
            </a:r>
            <a:r>
              <a:rPr lang="en-US" sz="3000" err="1">
                <a:solidFill>
                  <a:srgbClr val="333333"/>
                </a:solidFill>
                <a:latin typeface="Lato Light"/>
              </a:rPr>
              <a:t>Cử</a:t>
            </a:r>
            <a:r>
              <a:rPr lang="en-US" sz="3000">
                <a:solidFill>
                  <a:srgbClr val="333333"/>
                </a:solidFill>
                <a:latin typeface="Lato Light"/>
              </a:rPr>
              <a:t> </a:t>
            </a:r>
            <a:r>
              <a:rPr lang="en-US" sz="3000" err="1">
                <a:solidFill>
                  <a:srgbClr val="333333"/>
                </a:solidFill>
                <a:latin typeface="Lato Light"/>
              </a:rPr>
              <a:t>Nhân</a:t>
            </a:r>
            <a:r>
              <a:rPr lang="en-US" sz="3000">
                <a:solidFill>
                  <a:srgbClr val="333333"/>
                </a:solidFill>
                <a:latin typeface="Lato Light"/>
              </a:rPr>
              <a:t> </a:t>
            </a:r>
            <a:r>
              <a:rPr lang="en-US" sz="3000" err="1">
                <a:solidFill>
                  <a:srgbClr val="333333"/>
                </a:solidFill>
                <a:latin typeface="Lato Light"/>
              </a:rPr>
              <a:t>Tài</a:t>
            </a:r>
            <a:r>
              <a:rPr lang="en-US" sz="3000">
                <a:solidFill>
                  <a:srgbClr val="333333"/>
                </a:solidFill>
                <a:latin typeface="Lato Light"/>
              </a:rPr>
              <a:t> </a:t>
            </a:r>
            <a:r>
              <a:rPr lang="en-US" sz="3000" err="1">
                <a:solidFill>
                  <a:srgbClr val="333333"/>
                </a:solidFill>
                <a:latin typeface="Lato Light"/>
              </a:rPr>
              <a:t>Năng</a:t>
            </a:r>
            <a:endParaRPr lang="en-US" sz="3000">
              <a:solidFill>
                <a:srgbClr val="333333"/>
              </a:solidFill>
              <a:latin typeface="Lato Light"/>
            </a:endParaRPr>
          </a:p>
        </p:txBody>
      </p:sp>
      <p:grpSp>
        <p:nvGrpSpPr>
          <p:cNvPr id="3" name="Group 2">
            <a:extLst>
              <a:ext uri="{FF2B5EF4-FFF2-40B4-BE49-F238E27FC236}">
                <a16:creationId xmlns:a16="http://schemas.microsoft.com/office/drawing/2014/main" id="{6E12E6EB-F3B3-47CB-953F-22DC1B14C838}"/>
              </a:ext>
            </a:extLst>
          </p:cNvPr>
          <p:cNvGrpSpPr/>
          <p:nvPr/>
        </p:nvGrpSpPr>
        <p:grpSpPr>
          <a:xfrm>
            <a:off x="3025626" y="6513044"/>
            <a:ext cx="12236748" cy="1213482"/>
            <a:chOff x="3057915" y="10002980"/>
            <a:chExt cx="12236748" cy="1213482"/>
          </a:xfrm>
        </p:grpSpPr>
        <p:sp>
          <p:nvSpPr>
            <p:cNvPr id="9" name="Rectangle 8"/>
            <p:cNvSpPr/>
            <p:nvPr/>
          </p:nvSpPr>
          <p:spPr>
            <a:xfrm>
              <a:off x="8645286" y="11162609"/>
              <a:ext cx="1501604" cy="538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solidFill>
                  <a:schemeClr val="tx2">
                    <a:lumMod val="75000"/>
                  </a:schemeClr>
                </a:solidFill>
              </a:endParaRPr>
            </a:p>
          </p:txBody>
        </p:sp>
        <p:sp>
          <p:nvSpPr>
            <p:cNvPr id="10" name="TextBox 9"/>
            <p:cNvSpPr txBox="1"/>
            <p:nvPr/>
          </p:nvSpPr>
          <p:spPr>
            <a:xfrm>
              <a:off x="6080500" y="10002980"/>
              <a:ext cx="6498831" cy="535531"/>
            </a:xfrm>
            <a:prstGeom prst="rect">
              <a:avLst/>
            </a:prstGeom>
            <a:noFill/>
          </p:spPr>
          <p:txBody>
            <a:bodyPr wrap="none" rtlCol="0">
              <a:spAutoFit/>
            </a:bodyPr>
            <a:lstStyle/>
            <a:p>
              <a:pPr algn="ctr">
                <a:lnSpc>
                  <a:spcPct val="80000"/>
                </a:lnSpc>
              </a:pPr>
              <a:r>
                <a:rPr lang="en-US" sz="3600">
                  <a:solidFill>
                    <a:schemeClr val="tx2">
                      <a:lumMod val="75000"/>
                    </a:schemeClr>
                  </a:solidFill>
                  <a:latin typeface="Lato Light"/>
                  <a:cs typeface="Lato Light"/>
                </a:rPr>
                <a:t>Lê Đình Hân – Trần Ph</a:t>
              </a:r>
              <a:r>
                <a:rPr lang="vi-VN" sz="3600">
                  <a:solidFill>
                    <a:schemeClr val="tx2">
                      <a:lumMod val="75000"/>
                    </a:schemeClr>
                  </a:solidFill>
                  <a:latin typeface="Lato Light"/>
                  <a:cs typeface="Lato Light"/>
                </a:rPr>
                <a:t>ư</a:t>
              </a:r>
              <a:r>
                <a:rPr lang="en-US" sz="3600" err="1">
                  <a:solidFill>
                    <a:schemeClr val="tx2">
                      <a:lumMod val="75000"/>
                    </a:schemeClr>
                  </a:solidFill>
                  <a:latin typeface="Lato Light"/>
                  <a:cs typeface="Lato Light"/>
                </a:rPr>
                <a:t>ớc</a:t>
              </a:r>
              <a:r>
                <a:rPr lang="en-US" sz="3600">
                  <a:solidFill>
                    <a:schemeClr val="tx2">
                      <a:lumMod val="75000"/>
                    </a:schemeClr>
                  </a:solidFill>
                  <a:latin typeface="Lato Light"/>
                  <a:cs typeface="Lato Light"/>
                </a:rPr>
                <a:t> Hiền</a:t>
              </a:r>
            </a:p>
          </p:txBody>
        </p:sp>
        <p:sp>
          <p:nvSpPr>
            <p:cNvPr id="13" name="TextBox 12">
              <a:extLst>
                <a:ext uri="{FF2B5EF4-FFF2-40B4-BE49-F238E27FC236}">
                  <a16:creationId xmlns:a16="http://schemas.microsoft.com/office/drawing/2014/main" id="{68B31A62-1471-4DEC-A2C9-2DD16CF6E0BF}"/>
                </a:ext>
              </a:extLst>
            </p:cNvPr>
            <p:cNvSpPr txBox="1"/>
            <p:nvPr/>
          </p:nvSpPr>
          <p:spPr>
            <a:xfrm>
              <a:off x="3057915" y="10538511"/>
              <a:ext cx="12236748" cy="535531"/>
            </a:xfrm>
            <a:prstGeom prst="rect">
              <a:avLst/>
            </a:prstGeom>
            <a:noFill/>
          </p:spPr>
          <p:txBody>
            <a:bodyPr wrap="none" rtlCol="0">
              <a:spAutoFit/>
            </a:bodyPr>
            <a:lstStyle/>
            <a:p>
              <a:pPr algn="ctr">
                <a:lnSpc>
                  <a:spcPct val="80000"/>
                </a:lnSpc>
              </a:pPr>
              <a:r>
                <a:rPr lang="en-US" sz="3600">
                  <a:solidFill>
                    <a:schemeClr val="tx2">
                      <a:lumMod val="75000"/>
                    </a:schemeClr>
                  </a:solidFill>
                  <a:latin typeface="Lato Light"/>
                  <a:cs typeface="Lato Light"/>
                </a:rPr>
                <a:t>H</a:t>
              </a:r>
              <a:r>
                <a:rPr lang="vi-VN" sz="3600">
                  <a:solidFill>
                    <a:schemeClr val="tx2">
                      <a:lumMod val="75000"/>
                    </a:schemeClr>
                  </a:solidFill>
                  <a:latin typeface="Lato Light"/>
                  <a:cs typeface="Lato Light"/>
                </a:rPr>
                <a:t>ư</a:t>
              </a:r>
              <a:r>
                <a:rPr lang="en-US" sz="3600" err="1">
                  <a:solidFill>
                    <a:schemeClr val="tx2">
                      <a:lumMod val="75000"/>
                    </a:schemeClr>
                  </a:solidFill>
                  <a:latin typeface="Lato Light"/>
                  <a:cs typeface="Lato Light"/>
                </a:rPr>
                <a:t>ớng</a:t>
              </a:r>
              <a:r>
                <a:rPr lang="en-US" sz="3600">
                  <a:solidFill>
                    <a:schemeClr val="tx2">
                      <a:lumMod val="75000"/>
                    </a:schemeClr>
                  </a:solidFill>
                  <a:latin typeface="Lato Light"/>
                  <a:cs typeface="Lato Light"/>
                </a:rPr>
                <a:t> dẫn: </a:t>
              </a:r>
              <a:r>
                <a:rPr lang="en-US" sz="3600" err="1">
                  <a:solidFill>
                    <a:schemeClr val="tx2">
                      <a:lumMod val="75000"/>
                    </a:schemeClr>
                  </a:solidFill>
                  <a:latin typeface="Lato Light"/>
                  <a:cs typeface="Lato Light"/>
                </a:rPr>
                <a:t>ThS</a:t>
              </a:r>
              <a:r>
                <a:rPr lang="en-US" sz="3600">
                  <a:solidFill>
                    <a:schemeClr val="tx2">
                      <a:lumMod val="75000"/>
                    </a:schemeClr>
                  </a:solidFill>
                  <a:latin typeface="Lato Light"/>
                  <a:cs typeface="Lato Light"/>
                </a:rPr>
                <a:t> Trần Quang Tánh – </a:t>
              </a:r>
              <a:r>
                <a:rPr lang="en-US" sz="3600" err="1">
                  <a:solidFill>
                    <a:schemeClr val="tx2">
                      <a:lumMod val="75000"/>
                    </a:schemeClr>
                  </a:solidFill>
                  <a:latin typeface="Lato Light"/>
                  <a:cs typeface="Lato Light"/>
                </a:rPr>
                <a:t>ThS</a:t>
              </a:r>
              <a:r>
                <a:rPr lang="en-US" sz="3600">
                  <a:solidFill>
                    <a:schemeClr val="tx2">
                      <a:lumMod val="75000"/>
                    </a:schemeClr>
                  </a:solidFill>
                  <a:latin typeface="Lato Light"/>
                  <a:cs typeface="Lato Light"/>
                </a:rPr>
                <a:t> Đặng Bình Ph</a:t>
              </a:r>
              <a:r>
                <a:rPr lang="vi-VN" sz="3600">
                  <a:solidFill>
                    <a:schemeClr val="tx2">
                      <a:lumMod val="75000"/>
                    </a:schemeClr>
                  </a:solidFill>
                  <a:latin typeface="Lato Light"/>
                  <a:cs typeface="Lato Light"/>
                </a:rPr>
                <a:t>ư</a:t>
              </a:r>
              <a:r>
                <a:rPr lang="en-US" sz="3600" err="1">
                  <a:solidFill>
                    <a:schemeClr val="tx2">
                      <a:lumMod val="75000"/>
                    </a:schemeClr>
                  </a:solidFill>
                  <a:latin typeface="Lato Light"/>
                  <a:cs typeface="Lato Light"/>
                </a:rPr>
                <a:t>ơng</a:t>
              </a:r>
              <a:endParaRPr lang="en-US" sz="3600">
                <a:solidFill>
                  <a:schemeClr val="tx2">
                    <a:lumMod val="75000"/>
                  </a:schemeClr>
                </a:solidFill>
                <a:latin typeface="Lato Light"/>
                <a:cs typeface="Lato Light"/>
              </a:endParaRPr>
            </a:p>
          </p:txBody>
        </p:sp>
      </p:grpSp>
    </p:spTree>
    <p:extLst>
      <p:ext uri="{BB962C8B-B14F-4D97-AF65-F5344CB8AC3E}">
        <p14:creationId xmlns:p14="http://schemas.microsoft.com/office/powerpoint/2010/main" val="2577227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4094224" y="821828"/>
            <a:ext cx="10099561" cy="1015016"/>
            <a:chOff x="4094224" y="821828"/>
            <a:chExt cx="10099561" cy="1015016"/>
          </a:xfrm>
        </p:grpSpPr>
        <p:sp>
          <p:nvSpPr>
            <p:cNvPr id="6" name="TextBox 5">
              <a:extLst>
                <a:ext uri="{FF2B5EF4-FFF2-40B4-BE49-F238E27FC236}">
                  <a16:creationId xmlns:a16="http://schemas.microsoft.com/office/drawing/2014/main" id="{B0655CFA-B8B9-403E-B44C-B833A9AF3B51}"/>
                </a:ext>
              </a:extLst>
            </p:cNvPr>
            <p:cNvSpPr txBox="1"/>
            <p:nvPr/>
          </p:nvSpPr>
          <p:spPr>
            <a:xfrm>
              <a:off x="4094224" y="821828"/>
              <a:ext cx="10099561"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T</a:t>
              </a:r>
              <a:r>
                <a:rPr lang="vi-VN" sz="7200" b="1">
                  <a:solidFill>
                    <a:schemeClr val="tx2"/>
                  </a:solidFill>
                  <a:latin typeface="Montserrat-SemiBold"/>
                  <a:ea typeface="Lato" charset="0"/>
                  <a:cs typeface="Lato" charset="0"/>
                </a:rPr>
                <a:t>ư</a:t>
              </a:r>
              <a:r>
                <a:rPr lang="en-US" sz="7200" b="1" err="1">
                  <a:solidFill>
                    <a:schemeClr val="tx2"/>
                  </a:solidFill>
                  <a:latin typeface="Montserrat-SemiBold"/>
                  <a:ea typeface="Lato" charset="0"/>
                  <a:cs typeface="Lato" charset="0"/>
                </a:rPr>
                <a:t>ơng</a:t>
              </a:r>
              <a:r>
                <a:rPr lang="en-US" sz="7200" b="1">
                  <a:solidFill>
                    <a:schemeClr val="tx2"/>
                  </a:solidFill>
                  <a:latin typeface="Montserrat-SemiBold"/>
                  <a:ea typeface="Lato" charset="0"/>
                  <a:cs typeface="Lato" charset="0"/>
                </a:rPr>
                <a:t> tác hỗ trợ Tangible</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10</a:t>
            </a:fld>
            <a:endParaRPr lang="en-US" sz="2800"/>
          </a:p>
        </p:txBody>
      </p:sp>
    </p:spTree>
    <p:extLst>
      <p:ext uri="{BB962C8B-B14F-4D97-AF65-F5344CB8AC3E}">
        <p14:creationId xmlns:p14="http://schemas.microsoft.com/office/powerpoint/2010/main" val="423391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2208944" y="733337"/>
            <a:ext cx="13870144" cy="1103507"/>
            <a:chOff x="2208944" y="733337"/>
            <a:chExt cx="13870144" cy="1103507"/>
          </a:xfrm>
        </p:grpSpPr>
        <p:sp>
          <p:nvSpPr>
            <p:cNvPr id="6" name="TextBox 5">
              <a:extLst>
                <a:ext uri="{FF2B5EF4-FFF2-40B4-BE49-F238E27FC236}">
                  <a16:creationId xmlns:a16="http://schemas.microsoft.com/office/drawing/2014/main" id="{B0655CFA-B8B9-403E-B44C-B833A9AF3B51}"/>
                </a:ext>
              </a:extLst>
            </p:cNvPr>
            <p:cNvSpPr txBox="1"/>
            <p:nvPr/>
          </p:nvSpPr>
          <p:spPr>
            <a:xfrm>
              <a:off x="2208944" y="733337"/>
              <a:ext cx="13870144"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T</a:t>
              </a:r>
              <a:r>
                <a:rPr lang="vi-VN" sz="7200" b="1">
                  <a:solidFill>
                    <a:schemeClr val="tx2"/>
                  </a:solidFill>
                  <a:latin typeface="Montserrat-SemiBold"/>
                  <a:ea typeface="Lato" charset="0"/>
                  <a:cs typeface="Lato" charset="0"/>
                </a:rPr>
                <a:t>ư</a:t>
              </a:r>
              <a:r>
                <a:rPr lang="en-US" sz="7200" b="1" err="1">
                  <a:solidFill>
                    <a:schemeClr val="tx2"/>
                  </a:solidFill>
                  <a:latin typeface="Montserrat-SemiBold"/>
                  <a:ea typeface="Lato" charset="0"/>
                  <a:cs typeface="Lato" charset="0"/>
                </a:rPr>
                <a:t>ơng</a:t>
              </a:r>
              <a:r>
                <a:rPr lang="en-US" sz="7200" b="1">
                  <a:solidFill>
                    <a:schemeClr val="tx2"/>
                  </a:solidFill>
                  <a:latin typeface="Montserrat-SemiBold"/>
                  <a:ea typeface="Lato" charset="0"/>
                  <a:cs typeface="Lato" charset="0"/>
                </a:rPr>
                <a:t> tác trực tiếp vào môi tr</a:t>
              </a:r>
              <a:r>
                <a:rPr lang="vi-VN" sz="7200" b="1">
                  <a:solidFill>
                    <a:schemeClr val="tx2"/>
                  </a:solidFill>
                  <a:latin typeface="Montserrat-SemiBold"/>
                  <a:ea typeface="Lato" charset="0"/>
                  <a:cs typeface="Lato" charset="0"/>
                </a:rPr>
                <a:t>ư</a:t>
              </a:r>
              <a:r>
                <a:rPr lang="en-US" sz="7200" b="1" err="1">
                  <a:solidFill>
                    <a:schemeClr val="tx2"/>
                  </a:solidFill>
                  <a:latin typeface="Montserrat-SemiBold"/>
                  <a:ea typeface="Lato" charset="0"/>
                  <a:cs typeface="Lato" charset="0"/>
                </a:rPr>
                <a:t>ờng</a:t>
              </a:r>
              <a:endParaRPr lang="en-US" sz="7200" b="1">
                <a:solidFill>
                  <a:schemeClr val="tx2"/>
                </a:solidFill>
                <a:latin typeface="Montserrat-SemiBold"/>
                <a:ea typeface="Lato" charset="0"/>
                <a:cs typeface="Lato" charset="0"/>
              </a:endParaRP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11</a:t>
            </a:fld>
            <a:endParaRPr lang="en-US" sz="2800"/>
          </a:p>
        </p:txBody>
      </p:sp>
      <p:pic>
        <p:nvPicPr>
          <p:cNvPr id="1026" name="Picture 2" descr="Kết quả hình ảnh cho sandbox augmented reality">
            <a:extLst>
              <a:ext uri="{FF2B5EF4-FFF2-40B4-BE49-F238E27FC236}">
                <a16:creationId xmlns:a16="http://schemas.microsoft.com/office/drawing/2014/main" id="{BF4511E5-6C28-4A28-B05B-466D6F5FD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961" y="2417617"/>
            <a:ext cx="9317441" cy="101340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1C5DC7E-029A-411E-B913-A456EED08970}"/>
              </a:ext>
            </a:extLst>
          </p:cNvPr>
          <p:cNvPicPr>
            <a:picLocks noChangeAspect="1"/>
          </p:cNvPicPr>
          <p:nvPr/>
        </p:nvPicPr>
        <p:blipFill>
          <a:blip r:embed="rId4"/>
          <a:stretch>
            <a:fillRect/>
          </a:stretch>
        </p:blipFill>
        <p:spPr>
          <a:xfrm>
            <a:off x="10598307" y="2419264"/>
            <a:ext cx="6775293" cy="48179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4402CF97-D10D-42FB-BD71-50B7CC4D8183}"/>
              </a:ext>
            </a:extLst>
          </p:cNvPr>
          <p:cNvPicPr>
            <a:picLocks noChangeAspect="1"/>
          </p:cNvPicPr>
          <p:nvPr/>
        </p:nvPicPr>
        <p:blipFill>
          <a:blip r:embed="rId5"/>
          <a:stretch>
            <a:fillRect/>
          </a:stretch>
        </p:blipFill>
        <p:spPr>
          <a:xfrm>
            <a:off x="10598307" y="7538786"/>
            <a:ext cx="6775293" cy="504234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06766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3139416" y="792331"/>
            <a:ext cx="12009186" cy="1044513"/>
            <a:chOff x="3139416" y="792331"/>
            <a:chExt cx="12009186" cy="1044513"/>
          </a:xfrm>
        </p:grpSpPr>
        <p:sp>
          <p:nvSpPr>
            <p:cNvPr id="6" name="TextBox 5">
              <a:extLst>
                <a:ext uri="{FF2B5EF4-FFF2-40B4-BE49-F238E27FC236}">
                  <a16:creationId xmlns:a16="http://schemas.microsoft.com/office/drawing/2014/main" id="{B0655CFA-B8B9-403E-B44C-B833A9AF3B51}"/>
                </a:ext>
              </a:extLst>
            </p:cNvPr>
            <p:cNvSpPr txBox="1"/>
            <p:nvPr/>
          </p:nvSpPr>
          <p:spPr>
            <a:xfrm>
              <a:off x="3139416" y="792331"/>
              <a:ext cx="12009186"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T</a:t>
              </a:r>
              <a:r>
                <a:rPr lang="vi-VN" sz="7200" b="1">
                  <a:solidFill>
                    <a:schemeClr val="tx2"/>
                  </a:solidFill>
                  <a:latin typeface="Montserrat-SemiBold"/>
                  <a:ea typeface="Lato" charset="0"/>
                  <a:cs typeface="Lato" charset="0"/>
                </a:rPr>
                <a:t>ư</a:t>
              </a:r>
              <a:r>
                <a:rPr lang="en-US" sz="7200" b="1" err="1">
                  <a:solidFill>
                    <a:schemeClr val="tx2"/>
                  </a:solidFill>
                  <a:latin typeface="Montserrat-SemiBold"/>
                  <a:ea typeface="Lato" charset="0"/>
                  <a:cs typeface="Lato" charset="0"/>
                </a:rPr>
                <a:t>ơng</a:t>
              </a:r>
              <a:r>
                <a:rPr lang="en-US" sz="7200" b="1">
                  <a:solidFill>
                    <a:schemeClr val="tx2"/>
                  </a:solidFill>
                  <a:latin typeface="Montserrat-SemiBold"/>
                  <a:ea typeface="Lato" charset="0"/>
                  <a:cs typeface="Lato" charset="0"/>
                </a:rPr>
                <a:t> tác để kích hoạt sự kiện</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12</a:t>
            </a:fld>
            <a:endParaRPr lang="en-US" sz="2800"/>
          </a:p>
        </p:txBody>
      </p:sp>
    </p:spTree>
    <p:extLst>
      <p:ext uri="{BB962C8B-B14F-4D97-AF65-F5344CB8AC3E}">
        <p14:creationId xmlns:p14="http://schemas.microsoft.com/office/powerpoint/2010/main" val="322833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1453834" y="792331"/>
            <a:ext cx="15380364" cy="1044513"/>
            <a:chOff x="1453834" y="792331"/>
            <a:chExt cx="15380364" cy="1044513"/>
          </a:xfrm>
        </p:grpSpPr>
        <p:sp>
          <p:nvSpPr>
            <p:cNvPr id="6" name="TextBox 5">
              <a:extLst>
                <a:ext uri="{FF2B5EF4-FFF2-40B4-BE49-F238E27FC236}">
                  <a16:creationId xmlns:a16="http://schemas.microsoft.com/office/drawing/2014/main" id="{B0655CFA-B8B9-403E-B44C-B833A9AF3B51}"/>
                </a:ext>
              </a:extLst>
            </p:cNvPr>
            <p:cNvSpPr txBox="1"/>
            <p:nvPr/>
          </p:nvSpPr>
          <p:spPr>
            <a:xfrm>
              <a:off x="1453834" y="792331"/>
              <a:ext cx="15380364"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T</a:t>
              </a:r>
              <a:r>
                <a:rPr lang="vi-VN" sz="7200" b="1">
                  <a:solidFill>
                    <a:schemeClr val="tx2"/>
                  </a:solidFill>
                  <a:latin typeface="Montserrat-SemiBold"/>
                  <a:ea typeface="Lato" charset="0"/>
                  <a:cs typeface="Lato" charset="0"/>
                </a:rPr>
                <a:t>ư</a:t>
              </a:r>
              <a:r>
                <a:rPr lang="en-US" sz="7200" b="1" err="1">
                  <a:solidFill>
                    <a:schemeClr val="tx2"/>
                  </a:solidFill>
                  <a:latin typeface="Montserrat-SemiBold"/>
                  <a:ea typeface="Lato" charset="0"/>
                  <a:cs typeface="Lato" charset="0"/>
                </a:rPr>
                <a:t>ơng</a:t>
              </a:r>
              <a:r>
                <a:rPr lang="en-US" sz="7200" b="1">
                  <a:solidFill>
                    <a:schemeClr val="tx2"/>
                  </a:solidFill>
                  <a:latin typeface="Montserrat-SemiBold"/>
                  <a:ea typeface="Lato" charset="0"/>
                  <a:cs typeface="Lato" charset="0"/>
                </a:rPr>
                <a:t> tác với sự hỗ trợ thiết bị di động</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13</a:t>
            </a:fld>
            <a:endParaRPr lang="en-US" sz="2800"/>
          </a:p>
        </p:txBody>
      </p:sp>
      <p:grpSp>
        <p:nvGrpSpPr>
          <p:cNvPr id="159" name="Group 158">
            <a:extLst>
              <a:ext uri="{FF2B5EF4-FFF2-40B4-BE49-F238E27FC236}">
                <a16:creationId xmlns:a16="http://schemas.microsoft.com/office/drawing/2014/main" id="{1976651D-368E-49D5-907F-5991199EA18F}"/>
              </a:ext>
            </a:extLst>
          </p:cNvPr>
          <p:cNvGrpSpPr/>
          <p:nvPr/>
        </p:nvGrpSpPr>
        <p:grpSpPr>
          <a:xfrm>
            <a:off x="1185815" y="3103031"/>
            <a:ext cx="7315200" cy="4402327"/>
            <a:chOff x="1185815" y="3103031"/>
            <a:chExt cx="7315200" cy="4402327"/>
          </a:xfrm>
        </p:grpSpPr>
        <p:grpSp>
          <p:nvGrpSpPr>
            <p:cNvPr id="5" name="Group 4">
              <a:extLst>
                <a:ext uri="{FF2B5EF4-FFF2-40B4-BE49-F238E27FC236}">
                  <a16:creationId xmlns:a16="http://schemas.microsoft.com/office/drawing/2014/main" id="{181DB112-E8FA-4EB9-B42A-0C66B5F7A47F}"/>
                </a:ext>
              </a:extLst>
            </p:cNvPr>
            <p:cNvGrpSpPr/>
            <p:nvPr/>
          </p:nvGrpSpPr>
          <p:grpSpPr>
            <a:xfrm>
              <a:off x="1185815" y="3103031"/>
              <a:ext cx="7315200" cy="3657600"/>
              <a:chOff x="1209244" y="3516886"/>
              <a:chExt cx="6538705" cy="2486470"/>
            </a:xfrm>
          </p:grpSpPr>
          <p:sp>
            <p:nvSpPr>
              <p:cNvPr id="27" name="Flowchart: Data 26">
                <a:extLst>
                  <a:ext uri="{FF2B5EF4-FFF2-40B4-BE49-F238E27FC236}">
                    <a16:creationId xmlns:a16="http://schemas.microsoft.com/office/drawing/2014/main" id="{360937D7-CC3D-43C5-8DAD-911C77F6A758}"/>
                  </a:ext>
                </a:extLst>
              </p:cNvPr>
              <p:cNvSpPr/>
              <p:nvPr/>
            </p:nvSpPr>
            <p:spPr>
              <a:xfrm>
                <a:off x="1209244" y="4955890"/>
                <a:ext cx="6538705" cy="1047466"/>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8" name="Flowchart: Data 27">
                <a:extLst>
                  <a:ext uri="{FF2B5EF4-FFF2-40B4-BE49-F238E27FC236}">
                    <a16:creationId xmlns:a16="http://schemas.microsoft.com/office/drawing/2014/main" id="{5D0347A4-F898-4842-BC0C-D32520FE41BE}"/>
                  </a:ext>
                </a:extLst>
              </p:cNvPr>
              <p:cNvSpPr/>
              <p:nvPr/>
            </p:nvSpPr>
            <p:spPr>
              <a:xfrm>
                <a:off x="2791890" y="5302625"/>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Flowchart: Data 28">
                <a:extLst>
                  <a:ext uri="{FF2B5EF4-FFF2-40B4-BE49-F238E27FC236}">
                    <a16:creationId xmlns:a16="http://schemas.microsoft.com/office/drawing/2014/main" id="{FF27B01C-859A-46B0-A3B2-2DEA300D1F58}"/>
                  </a:ext>
                </a:extLst>
              </p:cNvPr>
              <p:cNvSpPr/>
              <p:nvPr/>
            </p:nvSpPr>
            <p:spPr>
              <a:xfrm>
                <a:off x="5871306" y="5302625"/>
                <a:ext cx="850425" cy="120856"/>
              </a:xfrm>
              <a:prstGeom prst="flowChartInputOutpu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Flowchart: Data 29">
                <a:extLst>
                  <a:ext uri="{FF2B5EF4-FFF2-40B4-BE49-F238E27FC236}">
                    <a16:creationId xmlns:a16="http://schemas.microsoft.com/office/drawing/2014/main" id="{5E43E422-FB71-4634-B5B2-40541B608BA6}"/>
                  </a:ext>
                </a:extLst>
              </p:cNvPr>
              <p:cNvSpPr/>
              <p:nvPr/>
            </p:nvSpPr>
            <p:spPr>
              <a:xfrm>
                <a:off x="4331598" y="5302625"/>
                <a:ext cx="850425" cy="120856"/>
              </a:xfrm>
              <a:prstGeom prst="flowChartInputOutpu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1" name="Group 30">
                <a:extLst>
                  <a:ext uri="{FF2B5EF4-FFF2-40B4-BE49-F238E27FC236}">
                    <a16:creationId xmlns:a16="http://schemas.microsoft.com/office/drawing/2014/main" id="{293053B7-BCD7-4692-A4B0-034078B3CCC5}"/>
                  </a:ext>
                </a:extLst>
              </p:cNvPr>
              <p:cNvGrpSpPr/>
              <p:nvPr/>
            </p:nvGrpSpPr>
            <p:grpSpPr>
              <a:xfrm>
                <a:off x="2234251" y="3516886"/>
                <a:ext cx="2244346" cy="1135764"/>
                <a:chOff x="3283424" y="2098755"/>
                <a:chExt cx="2244346" cy="1135764"/>
              </a:xfrm>
            </p:grpSpPr>
            <p:cxnSp>
              <p:nvCxnSpPr>
                <p:cNvPr id="32" name="Straight Arrow Connector 31">
                  <a:extLst>
                    <a:ext uri="{FF2B5EF4-FFF2-40B4-BE49-F238E27FC236}">
                      <a16:creationId xmlns:a16="http://schemas.microsoft.com/office/drawing/2014/main" id="{A843CD94-1DF4-421B-9A01-436ADBF2E10A}"/>
                    </a:ext>
                  </a:extLst>
                </p:cNvPr>
                <p:cNvCxnSpPr>
                  <a:cxnSpLocks/>
                </p:cNvCxnSpPr>
                <p:nvPr/>
              </p:nvCxnSpPr>
              <p:spPr>
                <a:xfrm flipH="1">
                  <a:off x="4001211" y="2308415"/>
                  <a:ext cx="725461" cy="661834"/>
                </a:xfrm>
                <a:prstGeom prst="straightConnector1">
                  <a:avLst/>
                </a:prstGeom>
                <a:noFill/>
                <a:ln w="6350" cap="flat" cmpd="sng" algn="ctr">
                  <a:solidFill>
                    <a:srgbClr val="4472C4"/>
                  </a:solidFill>
                  <a:prstDash val="solid"/>
                  <a:miter lim="800000"/>
                  <a:headEnd type="triangle"/>
                  <a:tailEnd type="triangle"/>
                </a:ln>
                <a:effectLst/>
              </p:spPr>
            </p:cxnSp>
            <p:cxnSp>
              <p:nvCxnSpPr>
                <p:cNvPr id="33" name="Straight Arrow Connector 32">
                  <a:extLst>
                    <a:ext uri="{FF2B5EF4-FFF2-40B4-BE49-F238E27FC236}">
                      <a16:creationId xmlns:a16="http://schemas.microsoft.com/office/drawing/2014/main" id="{8E9F828D-2AF5-4081-AF93-FE3D84A8EA3A}"/>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34" name="Straight Arrow Connector 33">
                  <a:extLst>
                    <a:ext uri="{FF2B5EF4-FFF2-40B4-BE49-F238E27FC236}">
                      <a16:creationId xmlns:a16="http://schemas.microsoft.com/office/drawing/2014/main" id="{0CE05F9B-6BE6-47B3-8E9B-9DD9A0C90F1C}"/>
                    </a:ext>
                  </a:extLst>
                </p:cNvPr>
                <p:cNvCxnSpPr>
                  <a:cxnSpLocks/>
                  <a:stCxn id="36" idx="4"/>
                </p:cNvCxnSpPr>
                <p:nvPr/>
              </p:nvCxnSpPr>
              <p:spPr>
                <a:xfrm flipH="1">
                  <a:off x="4363943" y="2705979"/>
                  <a:ext cx="16988" cy="528540"/>
                </a:xfrm>
                <a:prstGeom prst="straightConnector1">
                  <a:avLst/>
                </a:prstGeom>
                <a:noFill/>
                <a:ln w="6350" cap="flat" cmpd="sng" algn="ctr">
                  <a:solidFill>
                    <a:srgbClr val="4472C4"/>
                  </a:solidFill>
                  <a:prstDash val="solid"/>
                  <a:miter lim="800000"/>
                  <a:headEnd type="triangle"/>
                  <a:tailEnd type="triangle"/>
                </a:ln>
                <a:effectLst/>
              </p:spPr>
            </p:cxnSp>
            <p:sp>
              <p:nvSpPr>
                <p:cNvPr id="35" name="Flowchart: Data 34">
                  <a:extLst>
                    <a:ext uri="{FF2B5EF4-FFF2-40B4-BE49-F238E27FC236}">
                      <a16:creationId xmlns:a16="http://schemas.microsoft.com/office/drawing/2014/main" id="{F14FF1F5-5043-4EF0-9D39-90D70283B23B}"/>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 name="Flowchart: Data 35">
                  <a:extLst>
                    <a:ext uri="{FF2B5EF4-FFF2-40B4-BE49-F238E27FC236}">
                      <a16:creationId xmlns:a16="http://schemas.microsoft.com/office/drawing/2014/main" id="{8236C242-9DB4-4690-A309-459E4E4BB660}"/>
                    </a:ext>
                  </a:extLst>
                </p:cNvPr>
                <p:cNvSpPr/>
                <p:nvPr/>
              </p:nvSpPr>
              <p:spPr>
                <a:xfrm>
                  <a:off x="3955718" y="2585123"/>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Arrow Connector 36">
                  <a:extLst>
                    <a:ext uri="{FF2B5EF4-FFF2-40B4-BE49-F238E27FC236}">
                      <a16:creationId xmlns:a16="http://schemas.microsoft.com/office/drawing/2014/main" id="{86489553-F60F-4BE6-9D56-CF994D52E5E4}"/>
                    </a:ext>
                  </a:extLst>
                </p:cNvPr>
                <p:cNvCxnSpPr/>
                <p:nvPr/>
              </p:nvCxnSpPr>
              <p:spPr>
                <a:xfrm flipV="1">
                  <a:off x="4380930" y="2098755"/>
                  <a:ext cx="0" cy="546796"/>
                </a:xfrm>
                <a:prstGeom prst="straightConnector1">
                  <a:avLst/>
                </a:prstGeom>
                <a:noFill/>
                <a:ln w="6350" cap="flat" cmpd="sng" algn="ctr">
                  <a:solidFill>
                    <a:srgbClr val="4472C4"/>
                  </a:solidFill>
                  <a:prstDash val="solid"/>
                  <a:miter lim="800000"/>
                  <a:tailEnd type="triangle"/>
                </a:ln>
                <a:effectLst/>
              </p:spPr>
            </p:cxnSp>
          </p:grpSp>
          <p:grpSp>
            <p:nvGrpSpPr>
              <p:cNvPr id="38" name="Group 37">
                <a:extLst>
                  <a:ext uri="{FF2B5EF4-FFF2-40B4-BE49-F238E27FC236}">
                    <a16:creationId xmlns:a16="http://schemas.microsoft.com/office/drawing/2014/main" id="{7573C1B1-322C-4B97-AB89-C9AC0E3402DB}"/>
                  </a:ext>
                </a:extLst>
              </p:cNvPr>
              <p:cNvGrpSpPr/>
              <p:nvPr/>
            </p:nvGrpSpPr>
            <p:grpSpPr>
              <a:xfrm>
                <a:off x="5457324" y="3556228"/>
                <a:ext cx="2244346" cy="1135764"/>
                <a:chOff x="3283424" y="2098755"/>
                <a:chExt cx="2244346" cy="1135764"/>
              </a:xfrm>
            </p:grpSpPr>
            <p:cxnSp>
              <p:nvCxnSpPr>
                <p:cNvPr id="39" name="Straight Arrow Connector 38">
                  <a:extLst>
                    <a:ext uri="{FF2B5EF4-FFF2-40B4-BE49-F238E27FC236}">
                      <a16:creationId xmlns:a16="http://schemas.microsoft.com/office/drawing/2014/main" id="{418B48C9-7DB9-4080-B2F9-BE2527E045B3}"/>
                    </a:ext>
                  </a:extLst>
                </p:cNvPr>
                <p:cNvCxnSpPr>
                  <a:cxnSpLocks/>
                </p:cNvCxnSpPr>
                <p:nvPr/>
              </p:nvCxnSpPr>
              <p:spPr>
                <a:xfrm flipH="1">
                  <a:off x="4001211" y="2308415"/>
                  <a:ext cx="725461" cy="661834"/>
                </a:xfrm>
                <a:prstGeom prst="straightConnector1">
                  <a:avLst/>
                </a:prstGeom>
                <a:noFill/>
                <a:ln w="6350" cap="flat" cmpd="sng" algn="ctr">
                  <a:solidFill>
                    <a:srgbClr val="4472C4"/>
                  </a:solidFill>
                  <a:prstDash val="solid"/>
                  <a:miter lim="800000"/>
                  <a:headEnd type="triangle"/>
                  <a:tailEnd type="triangle"/>
                </a:ln>
                <a:effectLst/>
              </p:spPr>
            </p:cxnSp>
            <p:cxnSp>
              <p:nvCxnSpPr>
                <p:cNvPr id="40" name="Straight Arrow Connector 39">
                  <a:extLst>
                    <a:ext uri="{FF2B5EF4-FFF2-40B4-BE49-F238E27FC236}">
                      <a16:creationId xmlns:a16="http://schemas.microsoft.com/office/drawing/2014/main" id="{DE2B57A4-A9A2-4BC1-8170-8C96DFCA0CB6}"/>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41" name="Straight Arrow Connector 40">
                  <a:extLst>
                    <a:ext uri="{FF2B5EF4-FFF2-40B4-BE49-F238E27FC236}">
                      <a16:creationId xmlns:a16="http://schemas.microsoft.com/office/drawing/2014/main" id="{E9733D49-6FB1-4B6B-AEFC-A2FD464B8595}"/>
                    </a:ext>
                  </a:extLst>
                </p:cNvPr>
                <p:cNvCxnSpPr>
                  <a:cxnSpLocks/>
                  <a:stCxn id="43" idx="4"/>
                </p:cNvCxnSpPr>
                <p:nvPr/>
              </p:nvCxnSpPr>
              <p:spPr>
                <a:xfrm flipH="1">
                  <a:off x="4363943" y="2705979"/>
                  <a:ext cx="16988" cy="528540"/>
                </a:xfrm>
                <a:prstGeom prst="straightConnector1">
                  <a:avLst/>
                </a:prstGeom>
                <a:noFill/>
                <a:ln w="6350" cap="flat" cmpd="sng" algn="ctr">
                  <a:solidFill>
                    <a:srgbClr val="4472C4"/>
                  </a:solidFill>
                  <a:prstDash val="solid"/>
                  <a:miter lim="800000"/>
                  <a:headEnd type="triangle"/>
                  <a:tailEnd type="triangle"/>
                </a:ln>
                <a:effectLst/>
              </p:spPr>
            </p:cxnSp>
            <p:sp>
              <p:nvSpPr>
                <p:cNvPr id="42" name="Flowchart: Data 41">
                  <a:extLst>
                    <a:ext uri="{FF2B5EF4-FFF2-40B4-BE49-F238E27FC236}">
                      <a16:creationId xmlns:a16="http://schemas.microsoft.com/office/drawing/2014/main" id="{35887950-48DF-495B-AE13-561080D72796}"/>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Flowchart: Data 42">
                  <a:extLst>
                    <a:ext uri="{FF2B5EF4-FFF2-40B4-BE49-F238E27FC236}">
                      <a16:creationId xmlns:a16="http://schemas.microsoft.com/office/drawing/2014/main" id="{81728010-99E9-41F6-AF52-2479D8F80B83}"/>
                    </a:ext>
                  </a:extLst>
                </p:cNvPr>
                <p:cNvSpPr/>
                <p:nvPr/>
              </p:nvSpPr>
              <p:spPr>
                <a:xfrm>
                  <a:off x="3955718" y="2585123"/>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4" name="Straight Arrow Connector 43">
                  <a:extLst>
                    <a:ext uri="{FF2B5EF4-FFF2-40B4-BE49-F238E27FC236}">
                      <a16:creationId xmlns:a16="http://schemas.microsoft.com/office/drawing/2014/main" id="{4E35DFF8-0B95-44C3-9E89-85974E2014E6}"/>
                    </a:ext>
                  </a:extLst>
                </p:cNvPr>
                <p:cNvCxnSpPr/>
                <p:nvPr/>
              </p:nvCxnSpPr>
              <p:spPr>
                <a:xfrm flipV="1">
                  <a:off x="4380930" y="2098755"/>
                  <a:ext cx="0" cy="546796"/>
                </a:xfrm>
                <a:prstGeom prst="straightConnector1">
                  <a:avLst/>
                </a:prstGeom>
                <a:noFill/>
                <a:ln w="6350" cap="flat" cmpd="sng" algn="ctr">
                  <a:solidFill>
                    <a:srgbClr val="4472C4"/>
                  </a:solidFill>
                  <a:prstDash val="solid"/>
                  <a:miter lim="800000"/>
                  <a:tailEnd type="triangle"/>
                </a:ln>
                <a:effectLst/>
              </p:spPr>
            </p:cxnSp>
          </p:grpSp>
          <p:sp>
            <p:nvSpPr>
              <p:cNvPr id="45" name="Arrow: Right 44">
                <a:extLst>
                  <a:ext uri="{FF2B5EF4-FFF2-40B4-BE49-F238E27FC236}">
                    <a16:creationId xmlns:a16="http://schemas.microsoft.com/office/drawing/2014/main" id="{8251DFBB-F375-483A-AA17-76E1CBC951B8}"/>
                  </a:ext>
                </a:extLst>
              </p:cNvPr>
              <p:cNvSpPr/>
              <p:nvPr/>
            </p:nvSpPr>
            <p:spPr>
              <a:xfrm>
                <a:off x="4825120" y="3936345"/>
                <a:ext cx="390099" cy="242235"/>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55" name="TextBox 154">
              <a:extLst>
                <a:ext uri="{FF2B5EF4-FFF2-40B4-BE49-F238E27FC236}">
                  <a16:creationId xmlns:a16="http://schemas.microsoft.com/office/drawing/2014/main" id="{3077BBB2-34A3-43D7-8113-A8447EBB3FFD}"/>
                </a:ext>
              </a:extLst>
            </p:cNvPr>
            <p:cNvSpPr txBox="1"/>
            <p:nvPr/>
          </p:nvSpPr>
          <p:spPr>
            <a:xfrm>
              <a:off x="3822468" y="6797472"/>
              <a:ext cx="1781609"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rPr>
                <a:t>Freeze</a:t>
              </a:r>
              <a:endParaRPr kumimoji="0" lang="en-US" sz="4000" b="0" i="0" u="none" strike="noStrike" kern="0" cap="none" spc="0" normalizeH="0" baseline="0" noProof="0" dirty="0">
                <a:ln>
                  <a:noFill/>
                </a:ln>
                <a:solidFill>
                  <a:prstClr val="black"/>
                </a:solidFill>
                <a:effectLst/>
                <a:uLnTx/>
                <a:uFillTx/>
              </a:endParaRPr>
            </a:p>
          </p:txBody>
        </p:sp>
      </p:grpSp>
      <p:grpSp>
        <p:nvGrpSpPr>
          <p:cNvPr id="160" name="Group 159">
            <a:extLst>
              <a:ext uri="{FF2B5EF4-FFF2-40B4-BE49-F238E27FC236}">
                <a16:creationId xmlns:a16="http://schemas.microsoft.com/office/drawing/2014/main" id="{565E6FFD-4945-49F5-BF4D-9E928D1B4AA5}"/>
              </a:ext>
            </a:extLst>
          </p:cNvPr>
          <p:cNvGrpSpPr/>
          <p:nvPr/>
        </p:nvGrpSpPr>
        <p:grpSpPr>
          <a:xfrm>
            <a:off x="9685453" y="3098839"/>
            <a:ext cx="7315200" cy="4280514"/>
            <a:chOff x="9685453" y="3098839"/>
            <a:chExt cx="7315200" cy="4280514"/>
          </a:xfrm>
        </p:grpSpPr>
        <p:grpSp>
          <p:nvGrpSpPr>
            <p:cNvPr id="65" name="Group 64">
              <a:extLst>
                <a:ext uri="{FF2B5EF4-FFF2-40B4-BE49-F238E27FC236}">
                  <a16:creationId xmlns:a16="http://schemas.microsoft.com/office/drawing/2014/main" id="{E9D1E404-4324-4A2C-BAAB-90E32CADA617}"/>
                </a:ext>
              </a:extLst>
            </p:cNvPr>
            <p:cNvGrpSpPr/>
            <p:nvPr/>
          </p:nvGrpSpPr>
          <p:grpSpPr>
            <a:xfrm>
              <a:off x="9685453" y="3098839"/>
              <a:ext cx="7315200" cy="3657600"/>
              <a:chOff x="2955878" y="1639598"/>
              <a:chExt cx="5467419" cy="1612086"/>
            </a:xfrm>
          </p:grpSpPr>
          <p:grpSp>
            <p:nvGrpSpPr>
              <p:cNvPr id="66" name="Group 65">
                <a:extLst>
                  <a:ext uri="{FF2B5EF4-FFF2-40B4-BE49-F238E27FC236}">
                    <a16:creationId xmlns:a16="http://schemas.microsoft.com/office/drawing/2014/main" id="{55D6EFD0-5973-4AED-A5DB-B2AA24D3F2A0}"/>
                  </a:ext>
                </a:extLst>
              </p:cNvPr>
              <p:cNvGrpSpPr/>
              <p:nvPr/>
            </p:nvGrpSpPr>
            <p:grpSpPr>
              <a:xfrm>
                <a:off x="6178951" y="2115920"/>
                <a:ext cx="2244346" cy="1135764"/>
                <a:chOff x="3283424" y="2098755"/>
                <a:chExt cx="2244346" cy="1135764"/>
              </a:xfrm>
            </p:grpSpPr>
            <p:cxnSp>
              <p:nvCxnSpPr>
                <p:cNvPr id="78" name="Straight Arrow Connector 77">
                  <a:extLst>
                    <a:ext uri="{FF2B5EF4-FFF2-40B4-BE49-F238E27FC236}">
                      <a16:creationId xmlns:a16="http://schemas.microsoft.com/office/drawing/2014/main" id="{8D48E164-198B-41E9-8B9C-9C3478946B9C}"/>
                    </a:ext>
                  </a:extLst>
                </p:cNvPr>
                <p:cNvCxnSpPr>
                  <a:cxnSpLocks/>
                </p:cNvCxnSpPr>
                <p:nvPr/>
              </p:nvCxnSpPr>
              <p:spPr>
                <a:xfrm flipH="1">
                  <a:off x="4001211" y="2308415"/>
                  <a:ext cx="725461" cy="661834"/>
                </a:xfrm>
                <a:prstGeom prst="straightConnector1">
                  <a:avLst/>
                </a:prstGeom>
                <a:noFill/>
                <a:ln w="38100" cap="flat" cmpd="sng" algn="ctr">
                  <a:solidFill>
                    <a:srgbClr val="4472C4"/>
                  </a:solidFill>
                  <a:prstDash val="solid"/>
                  <a:miter lim="800000"/>
                  <a:headEnd type="triangle"/>
                  <a:tailEnd type="triangle"/>
                </a:ln>
                <a:effectLst/>
              </p:spPr>
            </p:cxnSp>
            <p:cxnSp>
              <p:nvCxnSpPr>
                <p:cNvPr id="79" name="Straight Arrow Connector 78">
                  <a:extLst>
                    <a:ext uri="{FF2B5EF4-FFF2-40B4-BE49-F238E27FC236}">
                      <a16:creationId xmlns:a16="http://schemas.microsoft.com/office/drawing/2014/main" id="{5E089086-9845-4070-8DB7-3DE62347C44A}"/>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80" name="Straight Arrow Connector 79">
                  <a:extLst>
                    <a:ext uri="{FF2B5EF4-FFF2-40B4-BE49-F238E27FC236}">
                      <a16:creationId xmlns:a16="http://schemas.microsoft.com/office/drawing/2014/main" id="{D1487C4F-D3AA-4A2A-91D5-4995FA91C433}"/>
                    </a:ext>
                  </a:extLst>
                </p:cNvPr>
                <p:cNvCxnSpPr>
                  <a:cxnSpLocks/>
                  <a:stCxn id="82" idx="4"/>
                </p:cNvCxnSpPr>
                <p:nvPr/>
              </p:nvCxnSpPr>
              <p:spPr>
                <a:xfrm flipH="1">
                  <a:off x="4363943" y="2705979"/>
                  <a:ext cx="16988" cy="528540"/>
                </a:xfrm>
                <a:prstGeom prst="straightConnector1">
                  <a:avLst/>
                </a:prstGeom>
                <a:noFill/>
                <a:ln w="6350" cap="flat" cmpd="sng" algn="ctr">
                  <a:solidFill>
                    <a:srgbClr val="4472C4"/>
                  </a:solidFill>
                  <a:prstDash val="solid"/>
                  <a:miter lim="800000"/>
                  <a:headEnd type="triangle"/>
                  <a:tailEnd type="triangle"/>
                </a:ln>
                <a:effectLst/>
              </p:spPr>
            </p:cxnSp>
            <p:sp>
              <p:nvSpPr>
                <p:cNvPr id="81" name="Flowchart: Data 80">
                  <a:extLst>
                    <a:ext uri="{FF2B5EF4-FFF2-40B4-BE49-F238E27FC236}">
                      <a16:creationId xmlns:a16="http://schemas.microsoft.com/office/drawing/2014/main" id="{1F27BC2A-F8C8-47EE-9D87-0697C57EFA49}"/>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2" name="Flowchart: Data 81">
                  <a:extLst>
                    <a:ext uri="{FF2B5EF4-FFF2-40B4-BE49-F238E27FC236}">
                      <a16:creationId xmlns:a16="http://schemas.microsoft.com/office/drawing/2014/main" id="{342E06E7-00DF-4D40-AFDC-D23440ECAF17}"/>
                    </a:ext>
                  </a:extLst>
                </p:cNvPr>
                <p:cNvSpPr/>
                <p:nvPr/>
              </p:nvSpPr>
              <p:spPr>
                <a:xfrm>
                  <a:off x="3955718" y="2585123"/>
                  <a:ext cx="850425" cy="120856"/>
                </a:xfrm>
                <a:prstGeom prst="flowChartInputOutpu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3" name="Straight Arrow Connector 82">
                  <a:extLst>
                    <a:ext uri="{FF2B5EF4-FFF2-40B4-BE49-F238E27FC236}">
                      <a16:creationId xmlns:a16="http://schemas.microsoft.com/office/drawing/2014/main" id="{38CF6DF6-390E-4923-B708-F24C7E79ECA6}"/>
                    </a:ext>
                  </a:extLst>
                </p:cNvPr>
                <p:cNvCxnSpPr/>
                <p:nvPr/>
              </p:nvCxnSpPr>
              <p:spPr>
                <a:xfrm flipV="1">
                  <a:off x="4380930" y="2098755"/>
                  <a:ext cx="0" cy="546796"/>
                </a:xfrm>
                <a:prstGeom prst="straightConnector1">
                  <a:avLst/>
                </a:prstGeom>
                <a:noFill/>
                <a:ln w="6350" cap="flat" cmpd="sng" algn="ctr">
                  <a:solidFill>
                    <a:srgbClr val="4472C4"/>
                  </a:solidFill>
                  <a:prstDash val="solid"/>
                  <a:miter lim="800000"/>
                  <a:tailEnd type="triangle"/>
                </a:ln>
                <a:effectLst/>
              </p:spPr>
            </p:cxnSp>
          </p:grpSp>
          <p:sp>
            <p:nvSpPr>
              <p:cNvPr id="67" name="Arrow: Right 66">
                <a:extLst>
                  <a:ext uri="{FF2B5EF4-FFF2-40B4-BE49-F238E27FC236}">
                    <a16:creationId xmlns:a16="http://schemas.microsoft.com/office/drawing/2014/main" id="{15A9EB02-76FC-4082-86CF-BE8C03D5F474}"/>
                  </a:ext>
                </a:extLst>
              </p:cNvPr>
              <p:cNvSpPr/>
              <p:nvPr/>
            </p:nvSpPr>
            <p:spPr>
              <a:xfrm>
                <a:off x="5546747" y="2496037"/>
                <a:ext cx="390099" cy="242235"/>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8" name="Group 67">
                <a:extLst>
                  <a:ext uri="{FF2B5EF4-FFF2-40B4-BE49-F238E27FC236}">
                    <a16:creationId xmlns:a16="http://schemas.microsoft.com/office/drawing/2014/main" id="{7B45906B-E02E-4AA8-8643-979072204B94}"/>
                  </a:ext>
                </a:extLst>
              </p:cNvPr>
              <p:cNvGrpSpPr/>
              <p:nvPr/>
            </p:nvGrpSpPr>
            <p:grpSpPr>
              <a:xfrm>
                <a:off x="2955878" y="1639598"/>
                <a:ext cx="2244346" cy="1572744"/>
                <a:chOff x="2955878" y="1639598"/>
                <a:chExt cx="2244346" cy="1572744"/>
              </a:xfrm>
            </p:grpSpPr>
            <p:grpSp>
              <p:nvGrpSpPr>
                <p:cNvPr id="69" name="Group 68">
                  <a:extLst>
                    <a:ext uri="{FF2B5EF4-FFF2-40B4-BE49-F238E27FC236}">
                      <a16:creationId xmlns:a16="http://schemas.microsoft.com/office/drawing/2014/main" id="{08D73478-934F-45C3-9F1E-6F35B3F43C64}"/>
                    </a:ext>
                  </a:extLst>
                </p:cNvPr>
                <p:cNvGrpSpPr/>
                <p:nvPr/>
              </p:nvGrpSpPr>
              <p:grpSpPr>
                <a:xfrm>
                  <a:off x="2955878" y="2076578"/>
                  <a:ext cx="2244346" cy="1135764"/>
                  <a:chOff x="3283424" y="2098755"/>
                  <a:chExt cx="2244346" cy="1135764"/>
                </a:xfrm>
              </p:grpSpPr>
              <p:cxnSp>
                <p:nvCxnSpPr>
                  <p:cNvPr id="72" name="Straight Arrow Connector 71">
                    <a:extLst>
                      <a:ext uri="{FF2B5EF4-FFF2-40B4-BE49-F238E27FC236}">
                        <a16:creationId xmlns:a16="http://schemas.microsoft.com/office/drawing/2014/main" id="{4D357DD8-C0F6-434B-839E-4C3EC230C8EE}"/>
                      </a:ext>
                    </a:extLst>
                  </p:cNvPr>
                  <p:cNvCxnSpPr>
                    <a:cxnSpLocks/>
                  </p:cNvCxnSpPr>
                  <p:nvPr/>
                </p:nvCxnSpPr>
                <p:spPr>
                  <a:xfrm flipH="1">
                    <a:off x="4001211" y="2308415"/>
                    <a:ext cx="725461" cy="661834"/>
                  </a:xfrm>
                  <a:prstGeom prst="straightConnector1">
                    <a:avLst/>
                  </a:prstGeom>
                  <a:noFill/>
                  <a:ln w="38100" cap="flat" cmpd="sng" algn="ctr">
                    <a:solidFill>
                      <a:srgbClr val="4472C4"/>
                    </a:solidFill>
                    <a:prstDash val="solid"/>
                    <a:miter lim="800000"/>
                    <a:headEnd type="triangle"/>
                    <a:tailEnd type="triangle"/>
                  </a:ln>
                  <a:effectLst/>
                </p:spPr>
              </p:cxnSp>
              <p:cxnSp>
                <p:nvCxnSpPr>
                  <p:cNvPr id="73" name="Straight Arrow Connector 72">
                    <a:extLst>
                      <a:ext uri="{FF2B5EF4-FFF2-40B4-BE49-F238E27FC236}">
                        <a16:creationId xmlns:a16="http://schemas.microsoft.com/office/drawing/2014/main" id="{319E96DD-C1D9-49AB-9BE1-4CC5C3DEA315}"/>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74" name="Straight Arrow Connector 73">
                    <a:extLst>
                      <a:ext uri="{FF2B5EF4-FFF2-40B4-BE49-F238E27FC236}">
                        <a16:creationId xmlns:a16="http://schemas.microsoft.com/office/drawing/2014/main" id="{CACAA4CA-9FBA-4E4B-A48F-33C0801AC83D}"/>
                      </a:ext>
                    </a:extLst>
                  </p:cNvPr>
                  <p:cNvCxnSpPr>
                    <a:cxnSpLocks/>
                    <a:stCxn id="76" idx="4"/>
                  </p:cNvCxnSpPr>
                  <p:nvPr/>
                </p:nvCxnSpPr>
                <p:spPr>
                  <a:xfrm flipH="1">
                    <a:off x="4363943" y="2705979"/>
                    <a:ext cx="16988" cy="528540"/>
                  </a:xfrm>
                  <a:prstGeom prst="straightConnector1">
                    <a:avLst/>
                  </a:prstGeom>
                  <a:noFill/>
                  <a:ln w="6350" cap="flat" cmpd="sng" algn="ctr">
                    <a:solidFill>
                      <a:srgbClr val="4472C4"/>
                    </a:solidFill>
                    <a:prstDash val="solid"/>
                    <a:miter lim="800000"/>
                    <a:headEnd type="triangle"/>
                    <a:tailEnd type="triangle"/>
                  </a:ln>
                  <a:effectLst/>
                </p:spPr>
              </p:cxnSp>
              <p:sp>
                <p:nvSpPr>
                  <p:cNvPr id="75" name="Flowchart: Data 74">
                    <a:extLst>
                      <a:ext uri="{FF2B5EF4-FFF2-40B4-BE49-F238E27FC236}">
                        <a16:creationId xmlns:a16="http://schemas.microsoft.com/office/drawing/2014/main" id="{FEEBC5D4-4A26-4B86-A206-989BEB8249EA}"/>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Flowchart: Data 75">
                    <a:extLst>
                      <a:ext uri="{FF2B5EF4-FFF2-40B4-BE49-F238E27FC236}">
                        <a16:creationId xmlns:a16="http://schemas.microsoft.com/office/drawing/2014/main" id="{8A4BAB99-2FBC-4B6F-AFB5-285E9E47AEC0}"/>
                      </a:ext>
                    </a:extLst>
                  </p:cNvPr>
                  <p:cNvSpPr/>
                  <p:nvPr/>
                </p:nvSpPr>
                <p:spPr>
                  <a:xfrm>
                    <a:off x="3955718" y="2585123"/>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7" name="Straight Arrow Connector 76">
                    <a:extLst>
                      <a:ext uri="{FF2B5EF4-FFF2-40B4-BE49-F238E27FC236}">
                        <a16:creationId xmlns:a16="http://schemas.microsoft.com/office/drawing/2014/main" id="{527BBE72-257D-4DD2-8EA4-FD58E6E22426}"/>
                      </a:ext>
                    </a:extLst>
                  </p:cNvPr>
                  <p:cNvCxnSpPr/>
                  <p:nvPr/>
                </p:nvCxnSpPr>
                <p:spPr>
                  <a:xfrm flipV="1">
                    <a:off x="4380930" y="2098755"/>
                    <a:ext cx="0" cy="546796"/>
                  </a:xfrm>
                  <a:prstGeom prst="straightConnector1">
                    <a:avLst/>
                  </a:prstGeom>
                  <a:noFill/>
                  <a:ln w="6350" cap="flat" cmpd="sng" algn="ctr">
                    <a:solidFill>
                      <a:srgbClr val="4472C4"/>
                    </a:solidFill>
                    <a:prstDash val="solid"/>
                    <a:miter lim="800000"/>
                    <a:tailEnd type="triangle"/>
                  </a:ln>
                  <a:effectLst/>
                </p:spPr>
              </p:cxnSp>
            </p:grpSp>
            <p:sp>
              <p:nvSpPr>
                <p:cNvPr id="70" name="Arc 69">
                  <a:extLst>
                    <a:ext uri="{FF2B5EF4-FFF2-40B4-BE49-F238E27FC236}">
                      <a16:creationId xmlns:a16="http://schemas.microsoft.com/office/drawing/2014/main" id="{CF207E84-C385-4B5D-A538-7338F94950A9}"/>
                    </a:ext>
                  </a:extLst>
                </p:cNvPr>
                <p:cNvSpPr/>
                <p:nvPr/>
              </p:nvSpPr>
              <p:spPr>
                <a:xfrm>
                  <a:off x="3217317" y="1639598"/>
                  <a:ext cx="1746983" cy="1001910"/>
                </a:xfrm>
                <a:prstGeom prst="arc">
                  <a:avLst>
                    <a:gd name="adj1" fmla="val 10875838"/>
                    <a:gd name="adj2" fmla="val 0"/>
                  </a:avLst>
                </a:prstGeom>
                <a:no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1" name="Isosceles Triangle 70">
                  <a:extLst>
                    <a:ext uri="{FF2B5EF4-FFF2-40B4-BE49-F238E27FC236}">
                      <a16:creationId xmlns:a16="http://schemas.microsoft.com/office/drawing/2014/main" id="{8DE2DDE0-5C39-4D63-AAF7-CB17DA834452}"/>
                    </a:ext>
                  </a:extLst>
                </p:cNvPr>
                <p:cNvSpPr/>
                <p:nvPr/>
              </p:nvSpPr>
              <p:spPr>
                <a:xfrm rot="9862866">
                  <a:off x="4922889" y="2119728"/>
                  <a:ext cx="113660" cy="105362"/>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156" name="TextBox 155">
              <a:extLst>
                <a:ext uri="{FF2B5EF4-FFF2-40B4-BE49-F238E27FC236}">
                  <a16:creationId xmlns:a16="http://schemas.microsoft.com/office/drawing/2014/main" id="{02ECA0AC-705A-4B39-9EFC-87D3419F1AAB}"/>
                </a:ext>
              </a:extLst>
            </p:cNvPr>
            <p:cNvSpPr txBox="1"/>
            <p:nvPr/>
          </p:nvSpPr>
          <p:spPr>
            <a:xfrm>
              <a:off x="12783071" y="6671467"/>
              <a:ext cx="1781609"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rPr>
                <a:t>Flip</a:t>
              </a:r>
              <a:endParaRPr kumimoji="0" lang="en-US" sz="4000" b="0" i="0" u="none" strike="noStrike" kern="0" cap="none" spc="0" normalizeH="0" baseline="0" noProof="0" dirty="0">
                <a:ln>
                  <a:noFill/>
                </a:ln>
                <a:solidFill>
                  <a:prstClr val="black"/>
                </a:solidFill>
                <a:effectLst/>
                <a:uLnTx/>
                <a:uFillTx/>
              </a:endParaRPr>
            </a:p>
          </p:txBody>
        </p:sp>
      </p:grpSp>
      <p:grpSp>
        <p:nvGrpSpPr>
          <p:cNvPr id="161" name="Group 160">
            <a:extLst>
              <a:ext uri="{FF2B5EF4-FFF2-40B4-BE49-F238E27FC236}">
                <a16:creationId xmlns:a16="http://schemas.microsoft.com/office/drawing/2014/main" id="{8A7EBA21-80A0-43BD-BCF4-4D1F3CA3A8A1}"/>
              </a:ext>
            </a:extLst>
          </p:cNvPr>
          <p:cNvGrpSpPr/>
          <p:nvPr/>
        </p:nvGrpSpPr>
        <p:grpSpPr>
          <a:xfrm>
            <a:off x="1456730" y="8134246"/>
            <a:ext cx="7193962" cy="4419052"/>
            <a:chOff x="1456730" y="8134246"/>
            <a:chExt cx="7193962" cy="4419052"/>
          </a:xfrm>
        </p:grpSpPr>
        <p:grpSp>
          <p:nvGrpSpPr>
            <p:cNvPr id="104" name="Group 103">
              <a:extLst>
                <a:ext uri="{FF2B5EF4-FFF2-40B4-BE49-F238E27FC236}">
                  <a16:creationId xmlns:a16="http://schemas.microsoft.com/office/drawing/2014/main" id="{4D2D54E7-CF1A-488B-BC0B-60F9B36AAC88}"/>
                </a:ext>
              </a:extLst>
            </p:cNvPr>
            <p:cNvGrpSpPr/>
            <p:nvPr/>
          </p:nvGrpSpPr>
          <p:grpSpPr>
            <a:xfrm>
              <a:off x="1456730" y="8134246"/>
              <a:ext cx="7193962" cy="3767731"/>
              <a:chOff x="581878" y="3946170"/>
              <a:chExt cx="5415211" cy="1274892"/>
            </a:xfrm>
          </p:grpSpPr>
          <p:grpSp>
            <p:nvGrpSpPr>
              <p:cNvPr id="105" name="Group 104">
                <a:extLst>
                  <a:ext uri="{FF2B5EF4-FFF2-40B4-BE49-F238E27FC236}">
                    <a16:creationId xmlns:a16="http://schemas.microsoft.com/office/drawing/2014/main" id="{8805887A-BD16-467C-B535-3ADE41F4B8F9}"/>
                  </a:ext>
                </a:extLst>
              </p:cNvPr>
              <p:cNvGrpSpPr/>
              <p:nvPr/>
            </p:nvGrpSpPr>
            <p:grpSpPr>
              <a:xfrm>
                <a:off x="581878" y="4017608"/>
                <a:ext cx="2244346" cy="1135764"/>
                <a:chOff x="3283424" y="2098755"/>
                <a:chExt cx="2244346" cy="1135764"/>
              </a:xfrm>
            </p:grpSpPr>
            <p:cxnSp>
              <p:nvCxnSpPr>
                <p:cNvPr id="117" name="Straight Arrow Connector 116">
                  <a:extLst>
                    <a:ext uri="{FF2B5EF4-FFF2-40B4-BE49-F238E27FC236}">
                      <a16:creationId xmlns:a16="http://schemas.microsoft.com/office/drawing/2014/main" id="{EE5EC7B5-00BE-4FFB-9B2F-CFD90A7A84C6}"/>
                    </a:ext>
                  </a:extLst>
                </p:cNvPr>
                <p:cNvCxnSpPr>
                  <a:cxnSpLocks/>
                </p:cNvCxnSpPr>
                <p:nvPr/>
              </p:nvCxnSpPr>
              <p:spPr>
                <a:xfrm flipH="1">
                  <a:off x="4001211" y="2308415"/>
                  <a:ext cx="725461" cy="661834"/>
                </a:xfrm>
                <a:prstGeom prst="straightConnector1">
                  <a:avLst/>
                </a:prstGeom>
                <a:noFill/>
                <a:ln w="38100" cap="flat" cmpd="sng" algn="ctr">
                  <a:solidFill>
                    <a:srgbClr val="4472C4"/>
                  </a:solidFill>
                  <a:prstDash val="solid"/>
                  <a:miter lim="800000"/>
                  <a:headEnd type="triangle"/>
                  <a:tailEnd type="triangle"/>
                </a:ln>
                <a:effectLst/>
              </p:spPr>
            </p:cxnSp>
            <p:cxnSp>
              <p:nvCxnSpPr>
                <p:cNvPr id="118" name="Straight Arrow Connector 117">
                  <a:extLst>
                    <a:ext uri="{FF2B5EF4-FFF2-40B4-BE49-F238E27FC236}">
                      <a16:creationId xmlns:a16="http://schemas.microsoft.com/office/drawing/2014/main" id="{17570351-20F1-4B15-B330-76AF66E451B0}"/>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119" name="Straight Arrow Connector 118">
                  <a:extLst>
                    <a:ext uri="{FF2B5EF4-FFF2-40B4-BE49-F238E27FC236}">
                      <a16:creationId xmlns:a16="http://schemas.microsoft.com/office/drawing/2014/main" id="{C4A752C1-D98B-4DB8-8D66-95A74A1D4426}"/>
                    </a:ext>
                  </a:extLst>
                </p:cNvPr>
                <p:cNvCxnSpPr>
                  <a:cxnSpLocks/>
                  <a:stCxn id="121" idx="4"/>
                </p:cNvCxnSpPr>
                <p:nvPr/>
              </p:nvCxnSpPr>
              <p:spPr>
                <a:xfrm flipH="1">
                  <a:off x="4363943" y="2705979"/>
                  <a:ext cx="16988" cy="528540"/>
                </a:xfrm>
                <a:prstGeom prst="straightConnector1">
                  <a:avLst/>
                </a:prstGeom>
                <a:noFill/>
                <a:ln w="6350" cap="flat" cmpd="sng" algn="ctr">
                  <a:solidFill>
                    <a:srgbClr val="4472C4"/>
                  </a:solidFill>
                  <a:prstDash val="solid"/>
                  <a:miter lim="800000"/>
                  <a:headEnd type="triangle"/>
                  <a:tailEnd type="triangle"/>
                </a:ln>
                <a:effectLst/>
              </p:spPr>
            </p:cxnSp>
            <p:sp>
              <p:nvSpPr>
                <p:cNvPr id="120" name="Flowchart: Data 119">
                  <a:extLst>
                    <a:ext uri="{FF2B5EF4-FFF2-40B4-BE49-F238E27FC236}">
                      <a16:creationId xmlns:a16="http://schemas.microsoft.com/office/drawing/2014/main" id="{4345D1E8-958A-464C-B412-0329D49D0862}"/>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1" name="Flowchart: Data 120">
                  <a:extLst>
                    <a:ext uri="{FF2B5EF4-FFF2-40B4-BE49-F238E27FC236}">
                      <a16:creationId xmlns:a16="http://schemas.microsoft.com/office/drawing/2014/main" id="{8D24D7C5-D3C7-48B0-860A-1F22BCBCE2D5}"/>
                    </a:ext>
                  </a:extLst>
                </p:cNvPr>
                <p:cNvSpPr/>
                <p:nvPr/>
              </p:nvSpPr>
              <p:spPr>
                <a:xfrm>
                  <a:off x="3955718" y="2585123"/>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22" name="Straight Arrow Connector 121">
                  <a:extLst>
                    <a:ext uri="{FF2B5EF4-FFF2-40B4-BE49-F238E27FC236}">
                      <a16:creationId xmlns:a16="http://schemas.microsoft.com/office/drawing/2014/main" id="{35A84AB5-98AB-4931-BA90-F9CF47E2DCEA}"/>
                    </a:ext>
                  </a:extLst>
                </p:cNvPr>
                <p:cNvCxnSpPr/>
                <p:nvPr/>
              </p:nvCxnSpPr>
              <p:spPr>
                <a:xfrm flipV="1">
                  <a:off x="4380930" y="2098755"/>
                  <a:ext cx="0" cy="546796"/>
                </a:xfrm>
                <a:prstGeom prst="straightConnector1">
                  <a:avLst/>
                </a:prstGeom>
                <a:noFill/>
                <a:ln w="6350" cap="flat" cmpd="sng" algn="ctr">
                  <a:solidFill>
                    <a:srgbClr val="4472C4"/>
                  </a:solidFill>
                  <a:prstDash val="solid"/>
                  <a:miter lim="800000"/>
                  <a:tailEnd type="triangle"/>
                </a:ln>
                <a:effectLst/>
              </p:spPr>
            </p:cxnSp>
          </p:grpSp>
          <p:grpSp>
            <p:nvGrpSpPr>
              <p:cNvPr id="106" name="Group 105">
                <a:extLst>
                  <a:ext uri="{FF2B5EF4-FFF2-40B4-BE49-F238E27FC236}">
                    <a16:creationId xmlns:a16="http://schemas.microsoft.com/office/drawing/2014/main" id="{047C642C-1EA9-4EF7-82F2-191CCC485D74}"/>
                  </a:ext>
                </a:extLst>
              </p:cNvPr>
              <p:cNvGrpSpPr/>
              <p:nvPr/>
            </p:nvGrpSpPr>
            <p:grpSpPr>
              <a:xfrm>
                <a:off x="3752743" y="3946170"/>
                <a:ext cx="2244346" cy="1274892"/>
                <a:chOff x="4088881" y="3982926"/>
                <a:chExt cx="2244346" cy="1274892"/>
              </a:xfrm>
            </p:grpSpPr>
            <p:sp>
              <p:nvSpPr>
                <p:cNvPr id="108" name="Flowchart: Data 107">
                  <a:extLst>
                    <a:ext uri="{FF2B5EF4-FFF2-40B4-BE49-F238E27FC236}">
                      <a16:creationId xmlns:a16="http://schemas.microsoft.com/office/drawing/2014/main" id="{2D2E6EAC-BBAC-4F98-8A84-274C4354C358}"/>
                    </a:ext>
                  </a:extLst>
                </p:cNvPr>
                <p:cNvSpPr/>
                <p:nvPr/>
              </p:nvSpPr>
              <p:spPr>
                <a:xfrm>
                  <a:off x="4107682" y="4514714"/>
                  <a:ext cx="2195014" cy="311940"/>
                </a:xfrm>
                <a:prstGeom prst="flowChartInputOutput">
                  <a:avLst/>
                </a:prstGeom>
                <a:solidFill>
                  <a:sysClr val="window" lastClr="FFFFFF"/>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9" name="Arc 108">
                  <a:extLst>
                    <a:ext uri="{FF2B5EF4-FFF2-40B4-BE49-F238E27FC236}">
                      <a16:creationId xmlns:a16="http://schemas.microsoft.com/office/drawing/2014/main" id="{D2FC2BA7-4542-4ADE-A5A5-368888E44BF1}"/>
                    </a:ext>
                  </a:extLst>
                </p:cNvPr>
                <p:cNvSpPr/>
                <p:nvPr/>
              </p:nvSpPr>
              <p:spPr>
                <a:xfrm>
                  <a:off x="4819214" y="3982926"/>
                  <a:ext cx="1437384" cy="889008"/>
                </a:xfrm>
                <a:prstGeom prst="arc">
                  <a:avLst>
                    <a:gd name="adj1" fmla="val 17905708"/>
                    <a:gd name="adj2" fmla="val 20221949"/>
                  </a:avLst>
                </a:prstGeom>
                <a:no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10" name="Straight Arrow Connector 109">
                  <a:extLst>
                    <a:ext uri="{FF2B5EF4-FFF2-40B4-BE49-F238E27FC236}">
                      <a16:creationId xmlns:a16="http://schemas.microsoft.com/office/drawing/2014/main" id="{CE1BF77E-9A55-4806-A8AA-C9AC1F206E98}"/>
                    </a:ext>
                  </a:extLst>
                </p:cNvPr>
                <p:cNvCxnSpPr>
                  <a:cxnSpLocks/>
                </p:cNvCxnSpPr>
                <p:nvPr/>
              </p:nvCxnSpPr>
              <p:spPr>
                <a:xfrm flipH="1">
                  <a:off x="4984718" y="4055916"/>
                  <a:ext cx="611807" cy="1117273"/>
                </a:xfrm>
                <a:prstGeom prst="straightConnector1">
                  <a:avLst/>
                </a:prstGeom>
                <a:noFill/>
                <a:ln w="38100" cap="flat" cmpd="sng" algn="ctr">
                  <a:solidFill>
                    <a:srgbClr val="4472C4"/>
                  </a:solidFill>
                  <a:prstDash val="solid"/>
                  <a:miter lim="800000"/>
                  <a:headEnd type="triangle"/>
                  <a:tailEnd type="triangle"/>
                </a:ln>
                <a:effectLst/>
              </p:spPr>
            </p:cxnSp>
            <p:cxnSp>
              <p:nvCxnSpPr>
                <p:cNvPr id="111" name="Straight Arrow Connector 110">
                  <a:extLst>
                    <a:ext uri="{FF2B5EF4-FFF2-40B4-BE49-F238E27FC236}">
                      <a16:creationId xmlns:a16="http://schemas.microsoft.com/office/drawing/2014/main" id="{AADA3ABD-F273-4405-9732-C147A13DF576}"/>
                    </a:ext>
                  </a:extLst>
                </p:cNvPr>
                <p:cNvCxnSpPr>
                  <a:cxnSpLocks/>
                </p:cNvCxnSpPr>
                <p:nvPr/>
              </p:nvCxnSpPr>
              <p:spPr>
                <a:xfrm flipH="1" flipV="1">
                  <a:off x="4088881" y="4654352"/>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112" name="Straight Arrow Connector 111">
                  <a:extLst>
                    <a:ext uri="{FF2B5EF4-FFF2-40B4-BE49-F238E27FC236}">
                      <a16:creationId xmlns:a16="http://schemas.microsoft.com/office/drawing/2014/main" id="{641C8057-E8B2-49FC-A25A-5F0B347D5B89}"/>
                    </a:ext>
                  </a:extLst>
                </p:cNvPr>
                <p:cNvCxnSpPr>
                  <a:cxnSpLocks/>
                </p:cNvCxnSpPr>
                <p:nvPr/>
              </p:nvCxnSpPr>
              <p:spPr>
                <a:xfrm flipH="1">
                  <a:off x="5230550" y="4729278"/>
                  <a:ext cx="16987" cy="528540"/>
                </a:xfrm>
                <a:prstGeom prst="straightConnector1">
                  <a:avLst/>
                </a:prstGeom>
                <a:noFill/>
                <a:ln w="6350" cap="flat" cmpd="sng" algn="ctr">
                  <a:solidFill>
                    <a:srgbClr val="4472C4"/>
                  </a:solidFill>
                  <a:prstDash val="solid"/>
                  <a:miter lim="800000"/>
                  <a:headEnd type="triangle"/>
                  <a:tailEnd type="triangle"/>
                </a:ln>
                <a:effectLst/>
              </p:spPr>
            </p:cxnSp>
            <p:sp>
              <p:nvSpPr>
                <p:cNvPr id="113" name="Flowchart: Data 112">
                  <a:extLst>
                    <a:ext uri="{FF2B5EF4-FFF2-40B4-BE49-F238E27FC236}">
                      <a16:creationId xmlns:a16="http://schemas.microsoft.com/office/drawing/2014/main" id="{62179C5E-9346-43FA-A255-D0ED657A039C}"/>
                    </a:ext>
                  </a:extLst>
                </p:cNvPr>
                <p:cNvSpPr/>
                <p:nvPr/>
              </p:nvSpPr>
              <p:spPr>
                <a:xfrm>
                  <a:off x="4295955" y="4305292"/>
                  <a:ext cx="1746982" cy="634451"/>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4" name="Flowchart: Data 113">
                  <a:extLst>
                    <a:ext uri="{FF2B5EF4-FFF2-40B4-BE49-F238E27FC236}">
                      <a16:creationId xmlns:a16="http://schemas.microsoft.com/office/drawing/2014/main" id="{1B263231-2CDF-444B-AD40-BA72E4ED84BF}"/>
                    </a:ext>
                  </a:extLst>
                </p:cNvPr>
                <p:cNvSpPr/>
                <p:nvPr/>
              </p:nvSpPr>
              <p:spPr>
                <a:xfrm>
                  <a:off x="4687376" y="4438699"/>
                  <a:ext cx="990294" cy="37172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2FC7D1DD-76A2-473C-8EA7-2D365E10220F}"/>
                    </a:ext>
                  </a:extLst>
                </p:cNvPr>
                <p:cNvCxnSpPr/>
                <p:nvPr/>
              </p:nvCxnSpPr>
              <p:spPr>
                <a:xfrm flipV="1">
                  <a:off x="5249598" y="4067756"/>
                  <a:ext cx="0" cy="546796"/>
                </a:xfrm>
                <a:prstGeom prst="straightConnector1">
                  <a:avLst/>
                </a:prstGeom>
                <a:noFill/>
                <a:ln w="6350" cap="flat" cmpd="sng" algn="ctr">
                  <a:solidFill>
                    <a:srgbClr val="4472C4"/>
                  </a:solidFill>
                  <a:prstDash val="solid"/>
                  <a:miter lim="800000"/>
                  <a:tailEnd type="triangle"/>
                </a:ln>
                <a:effectLst/>
              </p:spPr>
            </p:cxnSp>
            <p:sp>
              <p:nvSpPr>
                <p:cNvPr id="116" name="Isosceles Triangle 115">
                  <a:extLst>
                    <a:ext uri="{FF2B5EF4-FFF2-40B4-BE49-F238E27FC236}">
                      <a16:creationId xmlns:a16="http://schemas.microsoft.com/office/drawing/2014/main" id="{13C972DD-D7D9-4AA3-9019-8FEFCDA2B6D0}"/>
                    </a:ext>
                  </a:extLst>
                </p:cNvPr>
                <p:cNvSpPr/>
                <p:nvPr/>
              </p:nvSpPr>
              <p:spPr>
                <a:xfrm rot="18647437">
                  <a:off x="5865326" y="4010929"/>
                  <a:ext cx="113660" cy="105362"/>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07" name="Arrow: Right 106">
                <a:extLst>
                  <a:ext uri="{FF2B5EF4-FFF2-40B4-BE49-F238E27FC236}">
                    <a16:creationId xmlns:a16="http://schemas.microsoft.com/office/drawing/2014/main" id="{91B75872-F866-4121-BE2C-B49B97DE9CAD}"/>
                  </a:ext>
                </a:extLst>
              </p:cNvPr>
              <p:cNvSpPr/>
              <p:nvPr/>
            </p:nvSpPr>
            <p:spPr>
              <a:xfrm>
                <a:off x="3049321" y="4481132"/>
                <a:ext cx="390099" cy="242235"/>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57" name="TextBox 156">
              <a:extLst>
                <a:ext uri="{FF2B5EF4-FFF2-40B4-BE49-F238E27FC236}">
                  <a16:creationId xmlns:a16="http://schemas.microsoft.com/office/drawing/2014/main" id="{D5C34346-300D-4F5F-B9A5-8AA9A58E6DD7}"/>
                </a:ext>
              </a:extLst>
            </p:cNvPr>
            <p:cNvSpPr txBox="1"/>
            <p:nvPr/>
          </p:nvSpPr>
          <p:spPr>
            <a:xfrm>
              <a:off x="4122259" y="11845412"/>
              <a:ext cx="1781609"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rPr>
                <a:t>Erect</a:t>
              </a:r>
              <a:endParaRPr kumimoji="0" lang="en-US" sz="4000" b="0" i="0" u="none" strike="noStrike" kern="0" cap="none" spc="0" normalizeH="0" baseline="0" noProof="0" dirty="0">
                <a:ln>
                  <a:noFill/>
                </a:ln>
                <a:solidFill>
                  <a:prstClr val="black"/>
                </a:solidFill>
                <a:effectLst/>
                <a:uLnTx/>
                <a:uFillTx/>
              </a:endParaRPr>
            </a:p>
          </p:txBody>
        </p:sp>
      </p:grpSp>
      <p:grpSp>
        <p:nvGrpSpPr>
          <p:cNvPr id="162" name="Group 161">
            <a:extLst>
              <a:ext uri="{FF2B5EF4-FFF2-40B4-BE49-F238E27FC236}">
                <a16:creationId xmlns:a16="http://schemas.microsoft.com/office/drawing/2014/main" id="{56C55702-48E9-4641-A0FE-B8CA5D9DDEFC}"/>
              </a:ext>
            </a:extLst>
          </p:cNvPr>
          <p:cNvGrpSpPr/>
          <p:nvPr/>
        </p:nvGrpSpPr>
        <p:grpSpPr>
          <a:xfrm>
            <a:off x="9677869" y="8031236"/>
            <a:ext cx="7315200" cy="4517125"/>
            <a:chOff x="9677869" y="8031236"/>
            <a:chExt cx="7315200" cy="4517125"/>
          </a:xfrm>
        </p:grpSpPr>
        <p:grpSp>
          <p:nvGrpSpPr>
            <p:cNvPr id="138" name="Group 137">
              <a:extLst>
                <a:ext uri="{FF2B5EF4-FFF2-40B4-BE49-F238E27FC236}">
                  <a16:creationId xmlns:a16="http://schemas.microsoft.com/office/drawing/2014/main" id="{B9B39EFF-0D58-4989-9225-7976580D4C1A}"/>
                </a:ext>
              </a:extLst>
            </p:cNvPr>
            <p:cNvGrpSpPr/>
            <p:nvPr/>
          </p:nvGrpSpPr>
          <p:grpSpPr>
            <a:xfrm>
              <a:off x="9677869" y="8031236"/>
              <a:ext cx="7315200" cy="3657600"/>
              <a:chOff x="2158486" y="3204338"/>
              <a:chExt cx="2597578" cy="1135764"/>
            </a:xfrm>
          </p:grpSpPr>
          <p:cxnSp>
            <p:nvCxnSpPr>
              <p:cNvPr id="139" name="Straight Connector 138">
                <a:extLst>
                  <a:ext uri="{FF2B5EF4-FFF2-40B4-BE49-F238E27FC236}">
                    <a16:creationId xmlns:a16="http://schemas.microsoft.com/office/drawing/2014/main" id="{A2120C29-95D9-477E-B36C-0EE0B6083A6B}"/>
                  </a:ext>
                </a:extLst>
              </p:cNvPr>
              <p:cNvCxnSpPr>
                <a:cxnSpLocks/>
              </p:cNvCxnSpPr>
              <p:nvPr/>
            </p:nvCxnSpPr>
            <p:spPr>
              <a:xfrm flipH="1">
                <a:off x="3192562" y="3508626"/>
                <a:ext cx="995890" cy="0"/>
              </a:xfrm>
              <a:prstGeom prst="line">
                <a:avLst/>
              </a:prstGeom>
              <a:noFill/>
              <a:ln w="12700" cap="flat" cmpd="sng" algn="ctr">
                <a:solidFill>
                  <a:sysClr val="windowText" lastClr="000000"/>
                </a:solidFill>
                <a:prstDash val="solid"/>
                <a:miter lim="800000"/>
              </a:ln>
              <a:effectLst/>
            </p:spPr>
          </p:cxnSp>
          <p:cxnSp>
            <p:nvCxnSpPr>
              <p:cNvPr id="140" name="Straight Connector 139">
                <a:extLst>
                  <a:ext uri="{FF2B5EF4-FFF2-40B4-BE49-F238E27FC236}">
                    <a16:creationId xmlns:a16="http://schemas.microsoft.com/office/drawing/2014/main" id="{60D84C2C-874E-4322-83D1-099B8A9E4D65}"/>
                  </a:ext>
                </a:extLst>
              </p:cNvPr>
              <p:cNvCxnSpPr>
                <a:cxnSpLocks/>
              </p:cNvCxnSpPr>
              <p:nvPr/>
            </p:nvCxnSpPr>
            <p:spPr>
              <a:xfrm flipH="1">
                <a:off x="2396873" y="3638665"/>
                <a:ext cx="279647" cy="198265"/>
              </a:xfrm>
              <a:prstGeom prst="line">
                <a:avLst/>
              </a:prstGeom>
              <a:noFill/>
              <a:ln w="12700" cap="flat" cmpd="sng" algn="ctr">
                <a:solidFill>
                  <a:sysClr val="windowText" lastClr="000000"/>
                </a:solidFill>
                <a:prstDash val="solid"/>
                <a:miter lim="800000"/>
              </a:ln>
              <a:effectLst/>
            </p:spPr>
          </p:cxnSp>
          <p:cxnSp>
            <p:nvCxnSpPr>
              <p:cNvPr id="141" name="Straight Connector 140">
                <a:extLst>
                  <a:ext uri="{FF2B5EF4-FFF2-40B4-BE49-F238E27FC236}">
                    <a16:creationId xmlns:a16="http://schemas.microsoft.com/office/drawing/2014/main" id="{C2924497-1D73-4CBE-BDAB-0E6D5370CA41}"/>
                  </a:ext>
                </a:extLst>
              </p:cNvPr>
              <p:cNvCxnSpPr>
                <a:cxnSpLocks/>
              </p:cNvCxnSpPr>
              <p:nvPr/>
            </p:nvCxnSpPr>
            <p:spPr>
              <a:xfrm flipH="1">
                <a:off x="2369498" y="3658746"/>
                <a:ext cx="200698" cy="150776"/>
              </a:xfrm>
              <a:prstGeom prst="line">
                <a:avLst/>
              </a:prstGeom>
              <a:noFill/>
              <a:ln w="12700" cap="flat" cmpd="sng" algn="ctr">
                <a:solidFill>
                  <a:sysClr val="windowText" lastClr="000000"/>
                </a:solidFill>
                <a:prstDash val="solid"/>
                <a:miter lim="800000"/>
              </a:ln>
              <a:effectLst/>
            </p:spPr>
          </p:cxnSp>
          <p:cxnSp>
            <p:nvCxnSpPr>
              <p:cNvPr id="142" name="Straight Connector 141">
                <a:extLst>
                  <a:ext uri="{FF2B5EF4-FFF2-40B4-BE49-F238E27FC236}">
                    <a16:creationId xmlns:a16="http://schemas.microsoft.com/office/drawing/2014/main" id="{0375FAE4-6821-41D2-8986-F038C068E82E}"/>
                  </a:ext>
                </a:extLst>
              </p:cNvPr>
              <p:cNvCxnSpPr>
                <a:cxnSpLocks/>
              </p:cNvCxnSpPr>
              <p:nvPr/>
            </p:nvCxnSpPr>
            <p:spPr>
              <a:xfrm flipH="1">
                <a:off x="4279196" y="3664652"/>
                <a:ext cx="279647" cy="198265"/>
              </a:xfrm>
              <a:prstGeom prst="line">
                <a:avLst/>
              </a:prstGeom>
              <a:noFill/>
              <a:ln w="12700" cap="flat" cmpd="sng" algn="ctr">
                <a:solidFill>
                  <a:sysClr val="windowText" lastClr="000000"/>
                </a:solidFill>
                <a:prstDash val="solid"/>
                <a:miter lim="800000"/>
              </a:ln>
              <a:effectLst/>
            </p:spPr>
          </p:cxnSp>
          <p:cxnSp>
            <p:nvCxnSpPr>
              <p:cNvPr id="143" name="Straight Connector 142">
                <a:extLst>
                  <a:ext uri="{FF2B5EF4-FFF2-40B4-BE49-F238E27FC236}">
                    <a16:creationId xmlns:a16="http://schemas.microsoft.com/office/drawing/2014/main" id="{CB1063B9-0651-4B7E-AAA2-8085333259C4}"/>
                  </a:ext>
                </a:extLst>
              </p:cNvPr>
              <p:cNvCxnSpPr>
                <a:cxnSpLocks/>
              </p:cNvCxnSpPr>
              <p:nvPr/>
            </p:nvCxnSpPr>
            <p:spPr>
              <a:xfrm flipH="1">
                <a:off x="4371075" y="3703034"/>
                <a:ext cx="200698" cy="150776"/>
              </a:xfrm>
              <a:prstGeom prst="line">
                <a:avLst/>
              </a:prstGeom>
              <a:noFill/>
              <a:ln w="12700" cap="flat" cmpd="sng" algn="ctr">
                <a:solidFill>
                  <a:sysClr val="windowText" lastClr="000000"/>
                </a:solidFill>
                <a:prstDash val="solid"/>
                <a:miter lim="800000"/>
              </a:ln>
              <a:effectLst/>
            </p:spPr>
          </p:cxnSp>
          <p:cxnSp>
            <p:nvCxnSpPr>
              <p:cNvPr id="144" name="Straight Connector 143">
                <a:extLst>
                  <a:ext uri="{FF2B5EF4-FFF2-40B4-BE49-F238E27FC236}">
                    <a16:creationId xmlns:a16="http://schemas.microsoft.com/office/drawing/2014/main" id="{9F414FEA-9C11-43C8-91B8-3185D2F54299}"/>
                  </a:ext>
                </a:extLst>
              </p:cNvPr>
              <p:cNvCxnSpPr>
                <a:cxnSpLocks/>
              </p:cNvCxnSpPr>
              <p:nvPr/>
            </p:nvCxnSpPr>
            <p:spPr>
              <a:xfrm flipH="1" flipV="1">
                <a:off x="2910255" y="3550978"/>
                <a:ext cx="1560275" cy="3114"/>
              </a:xfrm>
              <a:prstGeom prst="line">
                <a:avLst/>
              </a:prstGeom>
              <a:noFill/>
              <a:ln w="12700" cap="flat" cmpd="sng" algn="ctr">
                <a:solidFill>
                  <a:sysClr val="windowText" lastClr="000000"/>
                </a:solidFill>
                <a:prstDash val="solid"/>
                <a:miter lim="800000"/>
              </a:ln>
              <a:effectLst/>
            </p:spPr>
          </p:cxnSp>
          <p:cxnSp>
            <p:nvCxnSpPr>
              <p:cNvPr id="145" name="Straight Connector 144">
                <a:extLst>
                  <a:ext uri="{FF2B5EF4-FFF2-40B4-BE49-F238E27FC236}">
                    <a16:creationId xmlns:a16="http://schemas.microsoft.com/office/drawing/2014/main" id="{950347AD-645B-4860-B430-5513514F7773}"/>
                  </a:ext>
                </a:extLst>
              </p:cNvPr>
              <p:cNvCxnSpPr>
                <a:cxnSpLocks/>
              </p:cNvCxnSpPr>
              <p:nvPr/>
            </p:nvCxnSpPr>
            <p:spPr>
              <a:xfrm flipH="1" flipV="1">
                <a:off x="2484595" y="3950361"/>
                <a:ext cx="1560275" cy="3114"/>
              </a:xfrm>
              <a:prstGeom prst="line">
                <a:avLst/>
              </a:prstGeom>
              <a:noFill/>
              <a:ln w="12700" cap="flat" cmpd="sng" algn="ctr">
                <a:solidFill>
                  <a:sysClr val="windowText" lastClr="000000"/>
                </a:solidFill>
                <a:prstDash val="solid"/>
                <a:miter lim="800000"/>
              </a:ln>
              <a:effectLst/>
            </p:spPr>
          </p:cxnSp>
          <p:cxnSp>
            <p:nvCxnSpPr>
              <p:cNvPr id="146" name="Straight Connector 145">
                <a:extLst>
                  <a:ext uri="{FF2B5EF4-FFF2-40B4-BE49-F238E27FC236}">
                    <a16:creationId xmlns:a16="http://schemas.microsoft.com/office/drawing/2014/main" id="{E17D075E-0AFD-4721-8413-D91223F2F86A}"/>
                  </a:ext>
                </a:extLst>
              </p:cNvPr>
              <p:cNvCxnSpPr>
                <a:cxnSpLocks/>
              </p:cNvCxnSpPr>
              <p:nvPr/>
            </p:nvCxnSpPr>
            <p:spPr>
              <a:xfrm flipH="1">
                <a:off x="2694617" y="3997729"/>
                <a:ext cx="995890" cy="0"/>
              </a:xfrm>
              <a:prstGeom prst="line">
                <a:avLst/>
              </a:prstGeom>
              <a:noFill/>
              <a:ln w="12700" cap="flat" cmpd="sng" algn="ctr">
                <a:solidFill>
                  <a:sysClr val="windowText" lastClr="000000"/>
                </a:solidFill>
                <a:prstDash val="solid"/>
                <a:miter lim="800000"/>
              </a:ln>
              <a:effectLst/>
            </p:spPr>
          </p:cxnSp>
          <p:cxnSp>
            <p:nvCxnSpPr>
              <p:cNvPr id="147" name="Straight Arrow Connector 146">
                <a:extLst>
                  <a:ext uri="{FF2B5EF4-FFF2-40B4-BE49-F238E27FC236}">
                    <a16:creationId xmlns:a16="http://schemas.microsoft.com/office/drawing/2014/main" id="{E9685499-DBB7-4986-A811-091C76D9652C}"/>
                  </a:ext>
                </a:extLst>
              </p:cNvPr>
              <p:cNvCxnSpPr>
                <a:cxnSpLocks/>
              </p:cNvCxnSpPr>
              <p:nvPr/>
            </p:nvCxnSpPr>
            <p:spPr>
              <a:xfrm flipH="1">
                <a:off x="3094545" y="3413998"/>
                <a:ext cx="725461" cy="661834"/>
              </a:xfrm>
              <a:prstGeom prst="straightConnector1">
                <a:avLst/>
              </a:prstGeom>
              <a:noFill/>
              <a:ln w="38100" cap="flat" cmpd="sng" algn="ctr">
                <a:solidFill>
                  <a:srgbClr val="4472C4"/>
                </a:solidFill>
                <a:prstDash val="solid"/>
                <a:miter lim="800000"/>
                <a:headEnd type="triangle"/>
                <a:tailEnd type="triangle"/>
              </a:ln>
              <a:effectLst/>
            </p:spPr>
          </p:cxnSp>
          <p:cxnSp>
            <p:nvCxnSpPr>
              <p:cNvPr id="148" name="Straight Arrow Connector 147">
                <a:extLst>
                  <a:ext uri="{FF2B5EF4-FFF2-40B4-BE49-F238E27FC236}">
                    <a16:creationId xmlns:a16="http://schemas.microsoft.com/office/drawing/2014/main" id="{30E72DB4-3B14-4656-BABA-12123AEEA3BE}"/>
                  </a:ext>
                </a:extLst>
              </p:cNvPr>
              <p:cNvCxnSpPr>
                <a:cxnSpLocks/>
              </p:cNvCxnSpPr>
              <p:nvPr/>
            </p:nvCxnSpPr>
            <p:spPr>
              <a:xfrm flipH="1" flipV="1">
                <a:off x="2158486" y="3736402"/>
                <a:ext cx="2597578" cy="27383"/>
              </a:xfrm>
              <a:prstGeom prst="straightConnector1">
                <a:avLst/>
              </a:prstGeom>
              <a:noFill/>
              <a:ln w="38100" cap="flat" cmpd="sng" algn="ctr">
                <a:solidFill>
                  <a:srgbClr val="4472C4"/>
                </a:solidFill>
                <a:prstDash val="solid"/>
                <a:miter lim="800000"/>
                <a:headEnd type="triangle"/>
                <a:tailEnd type="triangle"/>
              </a:ln>
              <a:effectLst/>
            </p:spPr>
          </p:cxnSp>
          <p:cxnSp>
            <p:nvCxnSpPr>
              <p:cNvPr id="149" name="Straight Arrow Connector 148">
                <a:extLst>
                  <a:ext uri="{FF2B5EF4-FFF2-40B4-BE49-F238E27FC236}">
                    <a16:creationId xmlns:a16="http://schemas.microsoft.com/office/drawing/2014/main" id="{12C90B08-58BB-494D-94F3-B6793D929411}"/>
                  </a:ext>
                </a:extLst>
              </p:cNvPr>
              <p:cNvCxnSpPr>
                <a:cxnSpLocks/>
                <a:stCxn id="151" idx="4"/>
              </p:cNvCxnSpPr>
              <p:nvPr/>
            </p:nvCxnSpPr>
            <p:spPr>
              <a:xfrm flipH="1">
                <a:off x="3457277" y="3811562"/>
                <a:ext cx="16988" cy="528540"/>
              </a:xfrm>
              <a:prstGeom prst="straightConnector1">
                <a:avLst/>
              </a:prstGeom>
              <a:noFill/>
              <a:ln w="6350" cap="flat" cmpd="sng" algn="ctr">
                <a:solidFill>
                  <a:srgbClr val="4472C4"/>
                </a:solidFill>
                <a:prstDash val="solid"/>
                <a:miter lim="800000"/>
                <a:headEnd type="triangle"/>
                <a:tailEnd type="triangle"/>
              </a:ln>
              <a:effectLst/>
            </p:spPr>
          </p:cxnSp>
          <p:sp>
            <p:nvSpPr>
              <p:cNvPr id="150" name="Flowchart: Data 149">
                <a:extLst>
                  <a:ext uri="{FF2B5EF4-FFF2-40B4-BE49-F238E27FC236}">
                    <a16:creationId xmlns:a16="http://schemas.microsoft.com/office/drawing/2014/main" id="{27081B7D-090C-4A15-99FA-6F4778879EFB}"/>
                  </a:ext>
                </a:extLst>
              </p:cNvPr>
              <p:cNvSpPr/>
              <p:nvPr/>
            </p:nvSpPr>
            <p:spPr>
              <a:xfrm>
                <a:off x="2376758" y="3595164"/>
                <a:ext cx="2195014" cy="311940"/>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 name="Flowchart: Data 150">
                <a:extLst>
                  <a:ext uri="{FF2B5EF4-FFF2-40B4-BE49-F238E27FC236}">
                    <a16:creationId xmlns:a16="http://schemas.microsoft.com/office/drawing/2014/main" id="{8E96C61B-8DE0-4F7A-AAD3-704489B4CEC3}"/>
                  </a:ext>
                </a:extLst>
              </p:cNvPr>
              <p:cNvSpPr/>
              <p:nvPr/>
            </p:nvSpPr>
            <p:spPr>
              <a:xfrm>
                <a:off x="3049052" y="3690706"/>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52" name="Straight Arrow Connector 151">
                <a:extLst>
                  <a:ext uri="{FF2B5EF4-FFF2-40B4-BE49-F238E27FC236}">
                    <a16:creationId xmlns:a16="http://schemas.microsoft.com/office/drawing/2014/main" id="{673DF7BD-439F-4000-ACDC-681F574F4609}"/>
                  </a:ext>
                </a:extLst>
              </p:cNvPr>
              <p:cNvCxnSpPr/>
              <p:nvPr/>
            </p:nvCxnSpPr>
            <p:spPr>
              <a:xfrm flipV="1">
                <a:off x="3474264" y="3204338"/>
                <a:ext cx="0" cy="546796"/>
              </a:xfrm>
              <a:prstGeom prst="straightConnector1">
                <a:avLst/>
              </a:prstGeom>
              <a:noFill/>
              <a:ln w="6350" cap="flat" cmpd="sng" algn="ctr">
                <a:solidFill>
                  <a:srgbClr val="4472C4"/>
                </a:solidFill>
                <a:prstDash val="solid"/>
                <a:miter lim="800000"/>
                <a:tailEnd type="triangle"/>
              </a:ln>
              <a:effectLst/>
            </p:spPr>
          </p:cxnSp>
        </p:grpSp>
        <p:sp>
          <p:nvSpPr>
            <p:cNvPr id="158" name="TextBox 157">
              <a:extLst>
                <a:ext uri="{FF2B5EF4-FFF2-40B4-BE49-F238E27FC236}">
                  <a16:creationId xmlns:a16="http://schemas.microsoft.com/office/drawing/2014/main" id="{D15A7E07-2F6E-4AF7-8C93-C2607DCC972D}"/>
                </a:ext>
              </a:extLst>
            </p:cNvPr>
            <p:cNvSpPr txBox="1"/>
            <p:nvPr/>
          </p:nvSpPr>
          <p:spPr>
            <a:xfrm>
              <a:off x="12622299" y="11840475"/>
              <a:ext cx="1781609"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rPr>
                <a:t>Shake</a:t>
              </a:r>
              <a:endParaRPr kumimoji="0" lang="en-US" sz="4000" b="0" i="0" u="none" strike="noStrike" kern="0" cap="none" spc="0" normalizeH="0" baseline="0" noProof="0" dirty="0">
                <a:ln>
                  <a:noFill/>
                </a:ln>
                <a:solidFill>
                  <a:prstClr val="black"/>
                </a:solidFill>
                <a:effectLst/>
                <a:uLnTx/>
                <a:uFillTx/>
              </a:endParaRPr>
            </a:p>
          </p:txBody>
        </p:sp>
      </p:grpSp>
    </p:spTree>
    <p:extLst>
      <p:ext uri="{BB962C8B-B14F-4D97-AF65-F5344CB8AC3E}">
        <p14:creationId xmlns:p14="http://schemas.microsoft.com/office/powerpoint/2010/main" val="27453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1453834" y="792331"/>
            <a:ext cx="15380364" cy="1044513"/>
            <a:chOff x="1453834" y="792331"/>
            <a:chExt cx="15380364" cy="1044513"/>
          </a:xfrm>
        </p:grpSpPr>
        <p:sp>
          <p:nvSpPr>
            <p:cNvPr id="6" name="TextBox 5">
              <a:extLst>
                <a:ext uri="{FF2B5EF4-FFF2-40B4-BE49-F238E27FC236}">
                  <a16:creationId xmlns:a16="http://schemas.microsoft.com/office/drawing/2014/main" id="{B0655CFA-B8B9-403E-B44C-B833A9AF3B51}"/>
                </a:ext>
              </a:extLst>
            </p:cNvPr>
            <p:cNvSpPr txBox="1"/>
            <p:nvPr/>
          </p:nvSpPr>
          <p:spPr>
            <a:xfrm>
              <a:off x="1453834" y="792331"/>
              <a:ext cx="15380364"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T</a:t>
              </a:r>
              <a:r>
                <a:rPr lang="vi-VN" sz="7200" b="1">
                  <a:solidFill>
                    <a:schemeClr val="tx2"/>
                  </a:solidFill>
                  <a:latin typeface="Montserrat-SemiBold"/>
                  <a:ea typeface="Lato" charset="0"/>
                  <a:cs typeface="Lato" charset="0"/>
                </a:rPr>
                <a:t>ư</a:t>
              </a:r>
              <a:r>
                <a:rPr lang="en-US" sz="7200" b="1" err="1">
                  <a:solidFill>
                    <a:schemeClr val="tx2"/>
                  </a:solidFill>
                  <a:latin typeface="Montserrat-SemiBold"/>
                  <a:ea typeface="Lato" charset="0"/>
                  <a:cs typeface="Lato" charset="0"/>
                </a:rPr>
                <a:t>ơng</a:t>
              </a:r>
              <a:r>
                <a:rPr lang="en-US" sz="7200" b="1">
                  <a:solidFill>
                    <a:schemeClr val="tx2"/>
                  </a:solidFill>
                  <a:latin typeface="Montserrat-SemiBold"/>
                  <a:ea typeface="Lato" charset="0"/>
                  <a:cs typeface="Lato" charset="0"/>
                </a:rPr>
                <a:t> tác với sự hỗ trợ thiết bị di động</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14</a:t>
            </a:fld>
            <a:endParaRPr lang="en-US" sz="2800"/>
          </a:p>
        </p:txBody>
      </p:sp>
      <p:grpSp>
        <p:nvGrpSpPr>
          <p:cNvPr id="5" name="Group 4">
            <a:extLst>
              <a:ext uri="{FF2B5EF4-FFF2-40B4-BE49-F238E27FC236}">
                <a16:creationId xmlns:a16="http://schemas.microsoft.com/office/drawing/2014/main" id="{EA858A57-DD13-4457-B0B6-C40884427667}"/>
              </a:ext>
            </a:extLst>
          </p:cNvPr>
          <p:cNvGrpSpPr/>
          <p:nvPr/>
        </p:nvGrpSpPr>
        <p:grpSpPr>
          <a:xfrm>
            <a:off x="3101304" y="4734729"/>
            <a:ext cx="5511753" cy="5482481"/>
            <a:chOff x="3101304" y="4734729"/>
            <a:chExt cx="5511753" cy="5482481"/>
          </a:xfrm>
        </p:grpSpPr>
        <p:grpSp>
          <p:nvGrpSpPr>
            <p:cNvPr id="184" name="Group 183">
              <a:extLst>
                <a:ext uri="{FF2B5EF4-FFF2-40B4-BE49-F238E27FC236}">
                  <a16:creationId xmlns:a16="http://schemas.microsoft.com/office/drawing/2014/main" id="{7BE17BCB-E6A6-4244-8530-6A8FD4153C30}"/>
                </a:ext>
              </a:extLst>
            </p:cNvPr>
            <p:cNvGrpSpPr/>
            <p:nvPr/>
          </p:nvGrpSpPr>
          <p:grpSpPr>
            <a:xfrm>
              <a:off x="3101304" y="4734729"/>
              <a:ext cx="5511753" cy="4232627"/>
              <a:chOff x="6463937" y="3948346"/>
              <a:chExt cx="2244346" cy="1723495"/>
            </a:xfrm>
          </p:grpSpPr>
          <p:grpSp>
            <p:nvGrpSpPr>
              <p:cNvPr id="185" name="Group 184">
                <a:extLst>
                  <a:ext uri="{FF2B5EF4-FFF2-40B4-BE49-F238E27FC236}">
                    <a16:creationId xmlns:a16="http://schemas.microsoft.com/office/drawing/2014/main" id="{8911933F-9809-4D0F-A413-3CC46A68B43C}"/>
                  </a:ext>
                </a:extLst>
              </p:cNvPr>
              <p:cNvGrpSpPr/>
              <p:nvPr/>
            </p:nvGrpSpPr>
            <p:grpSpPr>
              <a:xfrm>
                <a:off x="6463937" y="4955397"/>
                <a:ext cx="2244346" cy="716444"/>
                <a:chOff x="3283424" y="2308415"/>
                <a:chExt cx="2244346" cy="716444"/>
              </a:xfrm>
            </p:grpSpPr>
            <p:cxnSp>
              <p:nvCxnSpPr>
                <p:cNvPr id="198" name="Straight Arrow Connector 197">
                  <a:extLst>
                    <a:ext uri="{FF2B5EF4-FFF2-40B4-BE49-F238E27FC236}">
                      <a16:creationId xmlns:a16="http://schemas.microsoft.com/office/drawing/2014/main" id="{D3417934-AF71-4881-A373-945EDCF07AB8}"/>
                    </a:ext>
                  </a:extLst>
                </p:cNvPr>
                <p:cNvCxnSpPr>
                  <a:cxnSpLocks/>
                </p:cNvCxnSpPr>
                <p:nvPr/>
              </p:nvCxnSpPr>
              <p:spPr>
                <a:xfrm flipH="1">
                  <a:off x="4001211" y="2308415"/>
                  <a:ext cx="725461" cy="661834"/>
                </a:xfrm>
                <a:prstGeom prst="straightConnector1">
                  <a:avLst/>
                </a:prstGeom>
                <a:noFill/>
                <a:ln w="12700" cap="flat" cmpd="sng" algn="ctr">
                  <a:solidFill>
                    <a:srgbClr val="4472C4"/>
                  </a:solidFill>
                  <a:prstDash val="solid"/>
                  <a:miter lim="800000"/>
                  <a:headEnd type="triangle"/>
                  <a:tailEnd type="triangle"/>
                </a:ln>
                <a:effectLst/>
              </p:spPr>
            </p:cxnSp>
            <p:cxnSp>
              <p:nvCxnSpPr>
                <p:cNvPr id="199" name="Straight Arrow Connector 198">
                  <a:extLst>
                    <a:ext uri="{FF2B5EF4-FFF2-40B4-BE49-F238E27FC236}">
                      <a16:creationId xmlns:a16="http://schemas.microsoft.com/office/drawing/2014/main" id="{0BF8592D-745A-49D4-885D-E17846EDF78E}"/>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200" name="Straight Arrow Connector 199">
                  <a:extLst>
                    <a:ext uri="{FF2B5EF4-FFF2-40B4-BE49-F238E27FC236}">
                      <a16:creationId xmlns:a16="http://schemas.microsoft.com/office/drawing/2014/main" id="{563DD673-EDAD-495A-A1A2-368914D5A1D3}"/>
                    </a:ext>
                  </a:extLst>
                </p:cNvPr>
                <p:cNvCxnSpPr>
                  <a:cxnSpLocks/>
                  <a:stCxn id="202" idx="4"/>
                </p:cNvCxnSpPr>
                <p:nvPr/>
              </p:nvCxnSpPr>
              <p:spPr>
                <a:xfrm>
                  <a:off x="4380931" y="2705979"/>
                  <a:ext cx="0" cy="318880"/>
                </a:xfrm>
                <a:prstGeom prst="straightConnector1">
                  <a:avLst/>
                </a:prstGeom>
                <a:noFill/>
                <a:ln w="6350" cap="flat" cmpd="sng" algn="ctr">
                  <a:solidFill>
                    <a:srgbClr val="4472C4"/>
                  </a:solidFill>
                  <a:prstDash val="solid"/>
                  <a:miter lim="800000"/>
                  <a:headEnd type="triangle"/>
                  <a:tailEnd type="triangle"/>
                </a:ln>
                <a:effectLst/>
              </p:spPr>
            </p:cxnSp>
            <p:sp>
              <p:nvSpPr>
                <p:cNvPr id="201" name="Flowchart: Data 200">
                  <a:extLst>
                    <a:ext uri="{FF2B5EF4-FFF2-40B4-BE49-F238E27FC236}">
                      <a16:creationId xmlns:a16="http://schemas.microsoft.com/office/drawing/2014/main" id="{FC853BE3-2D59-4452-85D6-C00621AB64EC}"/>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2" name="Flowchart: Data 201">
                  <a:extLst>
                    <a:ext uri="{FF2B5EF4-FFF2-40B4-BE49-F238E27FC236}">
                      <a16:creationId xmlns:a16="http://schemas.microsoft.com/office/drawing/2014/main" id="{AB1FA15C-045E-4191-B0E1-0499658633CF}"/>
                    </a:ext>
                  </a:extLst>
                </p:cNvPr>
                <p:cNvSpPr/>
                <p:nvPr/>
              </p:nvSpPr>
              <p:spPr>
                <a:xfrm>
                  <a:off x="3955718" y="2585123"/>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03" name="Straight Arrow Connector 202">
                  <a:extLst>
                    <a:ext uri="{FF2B5EF4-FFF2-40B4-BE49-F238E27FC236}">
                      <a16:creationId xmlns:a16="http://schemas.microsoft.com/office/drawing/2014/main" id="{B861025B-1E14-48B2-8FBA-0C98E80F49C4}"/>
                    </a:ext>
                  </a:extLst>
                </p:cNvPr>
                <p:cNvCxnSpPr>
                  <a:cxnSpLocks/>
                </p:cNvCxnSpPr>
                <p:nvPr/>
              </p:nvCxnSpPr>
              <p:spPr>
                <a:xfrm flipV="1">
                  <a:off x="4380930" y="2308415"/>
                  <a:ext cx="0" cy="337136"/>
                </a:xfrm>
                <a:prstGeom prst="straightConnector1">
                  <a:avLst/>
                </a:prstGeom>
                <a:noFill/>
                <a:ln w="6350" cap="flat" cmpd="sng" algn="ctr">
                  <a:solidFill>
                    <a:srgbClr val="4472C4"/>
                  </a:solidFill>
                  <a:prstDash val="solid"/>
                  <a:miter lim="800000"/>
                  <a:tailEnd type="triangle"/>
                </a:ln>
                <a:effectLst/>
              </p:spPr>
            </p:cxnSp>
          </p:grpSp>
          <p:grpSp>
            <p:nvGrpSpPr>
              <p:cNvPr id="186" name="Group 185">
                <a:extLst>
                  <a:ext uri="{FF2B5EF4-FFF2-40B4-BE49-F238E27FC236}">
                    <a16:creationId xmlns:a16="http://schemas.microsoft.com/office/drawing/2014/main" id="{5E877F3A-58E8-462A-A1FF-86655A1DCF0A}"/>
                  </a:ext>
                </a:extLst>
              </p:cNvPr>
              <p:cNvGrpSpPr/>
              <p:nvPr/>
            </p:nvGrpSpPr>
            <p:grpSpPr>
              <a:xfrm>
                <a:off x="6463937" y="3948346"/>
                <a:ext cx="2244346" cy="731756"/>
                <a:chOff x="3283424" y="2289922"/>
                <a:chExt cx="2244346" cy="731756"/>
              </a:xfrm>
            </p:grpSpPr>
            <p:cxnSp>
              <p:nvCxnSpPr>
                <p:cNvPr id="192" name="Straight Arrow Connector 191">
                  <a:extLst>
                    <a:ext uri="{FF2B5EF4-FFF2-40B4-BE49-F238E27FC236}">
                      <a16:creationId xmlns:a16="http://schemas.microsoft.com/office/drawing/2014/main" id="{C9C03D7C-A307-4D70-988B-3643E529DDDB}"/>
                    </a:ext>
                  </a:extLst>
                </p:cNvPr>
                <p:cNvCxnSpPr>
                  <a:cxnSpLocks/>
                </p:cNvCxnSpPr>
                <p:nvPr/>
              </p:nvCxnSpPr>
              <p:spPr>
                <a:xfrm flipH="1">
                  <a:off x="4001211" y="2308415"/>
                  <a:ext cx="725461" cy="661834"/>
                </a:xfrm>
                <a:prstGeom prst="straightConnector1">
                  <a:avLst/>
                </a:prstGeom>
                <a:noFill/>
                <a:ln w="12700" cap="flat" cmpd="sng" algn="ctr">
                  <a:solidFill>
                    <a:srgbClr val="4472C4"/>
                  </a:solidFill>
                  <a:prstDash val="solid"/>
                  <a:miter lim="800000"/>
                  <a:headEnd type="triangle"/>
                  <a:tailEnd type="triangle"/>
                </a:ln>
                <a:effectLst/>
              </p:spPr>
            </p:cxnSp>
            <p:cxnSp>
              <p:nvCxnSpPr>
                <p:cNvPr id="193" name="Straight Arrow Connector 192">
                  <a:extLst>
                    <a:ext uri="{FF2B5EF4-FFF2-40B4-BE49-F238E27FC236}">
                      <a16:creationId xmlns:a16="http://schemas.microsoft.com/office/drawing/2014/main" id="{056D01DA-B986-4DF3-A6EC-B9FF6DA79903}"/>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194" name="Straight Arrow Connector 193">
                  <a:extLst>
                    <a:ext uri="{FF2B5EF4-FFF2-40B4-BE49-F238E27FC236}">
                      <a16:creationId xmlns:a16="http://schemas.microsoft.com/office/drawing/2014/main" id="{E9B03302-2A49-4963-9EF9-CB8655737FF6}"/>
                    </a:ext>
                  </a:extLst>
                </p:cNvPr>
                <p:cNvCxnSpPr>
                  <a:cxnSpLocks/>
                  <a:stCxn id="196" idx="4"/>
                </p:cNvCxnSpPr>
                <p:nvPr/>
              </p:nvCxnSpPr>
              <p:spPr>
                <a:xfrm flipH="1">
                  <a:off x="4380930" y="2705979"/>
                  <a:ext cx="1" cy="315699"/>
                </a:xfrm>
                <a:prstGeom prst="straightConnector1">
                  <a:avLst/>
                </a:prstGeom>
                <a:noFill/>
                <a:ln w="6350" cap="flat" cmpd="sng" algn="ctr">
                  <a:solidFill>
                    <a:srgbClr val="4472C4"/>
                  </a:solidFill>
                  <a:prstDash val="solid"/>
                  <a:miter lim="800000"/>
                  <a:headEnd type="triangle"/>
                  <a:tailEnd type="triangle"/>
                </a:ln>
                <a:effectLst/>
              </p:spPr>
            </p:cxnSp>
            <p:sp>
              <p:nvSpPr>
                <p:cNvPr id="195" name="Flowchart: Data 194">
                  <a:extLst>
                    <a:ext uri="{FF2B5EF4-FFF2-40B4-BE49-F238E27FC236}">
                      <a16:creationId xmlns:a16="http://schemas.microsoft.com/office/drawing/2014/main" id="{1C2A0D80-D97E-471A-80C0-2DE7B6EF8BC0}"/>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96" name="Flowchart: Data 195">
                  <a:extLst>
                    <a:ext uri="{FF2B5EF4-FFF2-40B4-BE49-F238E27FC236}">
                      <a16:creationId xmlns:a16="http://schemas.microsoft.com/office/drawing/2014/main" id="{F514EC9F-DD2E-4E22-89CE-85BBE83A1202}"/>
                    </a:ext>
                  </a:extLst>
                </p:cNvPr>
                <p:cNvSpPr/>
                <p:nvPr/>
              </p:nvSpPr>
              <p:spPr>
                <a:xfrm>
                  <a:off x="3955718" y="2585123"/>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97" name="Straight Arrow Connector 196">
                  <a:extLst>
                    <a:ext uri="{FF2B5EF4-FFF2-40B4-BE49-F238E27FC236}">
                      <a16:creationId xmlns:a16="http://schemas.microsoft.com/office/drawing/2014/main" id="{B3A5B090-EE53-489C-89E4-7F65511BF986}"/>
                    </a:ext>
                  </a:extLst>
                </p:cNvPr>
                <p:cNvCxnSpPr>
                  <a:cxnSpLocks/>
                </p:cNvCxnSpPr>
                <p:nvPr/>
              </p:nvCxnSpPr>
              <p:spPr>
                <a:xfrm flipV="1">
                  <a:off x="4380931" y="2289922"/>
                  <a:ext cx="0" cy="355630"/>
                </a:xfrm>
                <a:prstGeom prst="straightConnector1">
                  <a:avLst/>
                </a:prstGeom>
                <a:noFill/>
                <a:ln w="6350" cap="flat" cmpd="sng" algn="ctr">
                  <a:solidFill>
                    <a:srgbClr val="4472C4"/>
                  </a:solidFill>
                  <a:prstDash val="solid"/>
                  <a:miter lim="800000"/>
                  <a:tailEnd type="triangle"/>
                </a:ln>
                <a:effectLst/>
              </p:spPr>
            </p:cxnSp>
          </p:grpSp>
          <p:grpSp>
            <p:nvGrpSpPr>
              <p:cNvPr id="187" name="Group 186">
                <a:extLst>
                  <a:ext uri="{FF2B5EF4-FFF2-40B4-BE49-F238E27FC236}">
                    <a16:creationId xmlns:a16="http://schemas.microsoft.com/office/drawing/2014/main" id="{76C3932E-6CB0-429B-94BC-81EAB36EF64D}"/>
                  </a:ext>
                </a:extLst>
              </p:cNvPr>
              <p:cNvGrpSpPr/>
              <p:nvPr/>
            </p:nvGrpSpPr>
            <p:grpSpPr>
              <a:xfrm rot="10800000">
                <a:off x="6611439" y="4529441"/>
                <a:ext cx="1940193" cy="492405"/>
                <a:chOff x="8931136" y="5775918"/>
                <a:chExt cx="1940193" cy="492405"/>
              </a:xfrm>
            </p:grpSpPr>
            <p:cxnSp>
              <p:nvCxnSpPr>
                <p:cNvPr id="188" name="Straight Arrow Connector 187">
                  <a:extLst>
                    <a:ext uri="{FF2B5EF4-FFF2-40B4-BE49-F238E27FC236}">
                      <a16:creationId xmlns:a16="http://schemas.microsoft.com/office/drawing/2014/main" id="{57E81B12-8811-43C1-ACE9-2B84A60FE528}"/>
                    </a:ext>
                  </a:extLst>
                </p:cNvPr>
                <p:cNvCxnSpPr/>
                <p:nvPr/>
              </p:nvCxnSpPr>
              <p:spPr>
                <a:xfrm flipV="1">
                  <a:off x="8931136" y="5775920"/>
                  <a:ext cx="0" cy="491127"/>
                </a:xfrm>
                <a:prstGeom prst="straightConnector1">
                  <a:avLst/>
                </a:prstGeom>
                <a:noFill/>
                <a:ln w="12700" cap="flat" cmpd="sng" algn="ctr">
                  <a:solidFill>
                    <a:sysClr val="windowText" lastClr="000000"/>
                  </a:solidFill>
                  <a:prstDash val="solid"/>
                  <a:miter lim="800000"/>
                  <a:tailEnd type="triangle"/>
                </a:ln>
                <a:effectLst/>
              </p:spPr>
            </p:cxnSp>
            <p:cxnSp>
              <p:nvCxnSpPr>
                <p:cNvPr id="189" name="Straight Arrow Connector 188">
                  <a:extLst>
                    <a:ext uri="{FF2B5EF4-FFF2-40B4-BE49-F238E27FC236}">
                      <a16:creationId xmlns:a16="http://schemas.microsoft.com/office/drawing/2014/main" id="{F09D3E92-31B7-4FA5-B0B5-F0E6E15873D4}"/>
                    </a:ext>
                  </a:extLst>
                </p:cNvPr>
                <p:cNvCxnSpPr/>
                <p:nvPr/>
              </p:nvCxnSpPr>
              <p:spPr>
                <a:xfrm flipV="1">
                  <a:off x="9240801" y="5775920"/>
                  <a:ext cx="0" cy="491127"/>
                </a:xfrm>
                <a:prstGeom prst="straightConnector1">
                  <a:avLst/>
                </a:prstGeom>
                <a:noFill/>
                <a:ln w="12700" cap="flat" cmpd="sng" algn="ctr">
                  <a:solidFill>
                    <a:sysClr val="windowText" lastClr="000000"/>
                  </a:solidFill>
                  <a:prstDash val="solid"/>
                  <a:miter lim="800000"/>
                  <a:tailEnd type="triangle"/>
                </a:ln>
                <a:effectLst/>
              </p:spPr>
            </p:cxnSp>
            <p:cxnSp>
              <p:nvCxnSpPr>
                <p:cNvPr id="190" name="Straight Arrow Connector 189">
                  <a:extLst>
                    <a:ext uri="{FF2B5EF4-FFF2-40B4-BE49-F238E27FC236}">
                      <a16:creationId xmlns:a16="http://schemas.microsoft.com/office/drawing/2014/main" id="{0B266543-39D3-4818-9890-1C719DE19809}"/>
                    </a:ext>
                  </a:extLst>
                </p:cNvPr>
                <p:cNvCxnSpPr/>
                <p:nvPr/>
              </p:nvCxnSpPr>
              <p:spPr>
                <a:xfrm flipV="1">
                  <a:off x="10547695" y="5775918"/>
                  <a:ext cx="0" cy="491127"/>
                </a:xfrm>
                <a:prstGeom prst="straightConnector1">
                  <a:avLst/>
                </a:prstGeom>
                <a:noFill/>
                <a:ln w="12700" cap="flat" cmpd="sng" algn="ctr">
                  <a:solidFill>
                    <a:sysClr val="windowText" lastClr="000000"/>
                  </a:solidFill>
                  <a:prstDash val="solid"/>
                  <a:miter lim="800000"/>
                  <a:tailEnd type="triangle"/>
                </a:ln>
                <a:effectLst/>
              </p:spPr>
            </p:cxnSp>
            <p:cxnSp>
              <p:nvCxnSpPr>
                <p:cNvPr id="191" name="Straight Arrow Connector 190">
                  <a:extLst>
                    <a:ext uri="{FF2B5EF4-FFF2-40B4-BE49-F238E27FC236}">
                      <a16:creationId xmlns:a16="http://schemas.microsoft.com/office/drawing/2014/main" id="{BAA0B422-7537-4B63-A7C6-57C72D78A5F9}"/>
                    </a:ext>
                  </a:extLst>
                </p:cNvPr>
                <p:cNvCxnSpPr/>
                <p:nvPr/>
              </p:nvCxnSpPr>
              <p:spPr>
                <a:xfrm flipV="1">
                  <a:off x="10871329" y="5777196"/>
                  <a:ext cx="0" cy="491127"/>
                </a:xfrm>
                <a:prstGeom prst="straightConnector1">
                  <a:avLst/>
                </a:prstGeom>
                <a:noFill/>
                <a:ln w="12700" cap="flat" cmpd="sng" algn="ctr">
                  <a:solidFill>
                    <a:sysClr val="windowText" lastClr="000000"/>
                  </a:solidFill>
                  <a:prstDash val="solid"/>
                  <a:miter lim="800000"/>
                  <a:tailEnd type="triangle"/>
                </a:ln>
                <a:effectLst/>
              </p:spPr>
            </p:cxnSp>
          </p:grpSp>
        </p:grpSp>
        <p:sp>
          <p:nvSpPr>
            <p:cNvPr id="204" name="TextBox 203">
              <a:extLst>
                <a:ext uri="{FF2B5EF4-FFF2-40B4-BE49-F238E27FC236}">
                  <a16:creationId xmlns:a16="http://schemas.microsoft.com/office/drawing/2014/main" id="{BC1850C5-400B-47E3-BEA3-FB27CF82FE4C}"/>
                </a:ext>
              </a:extLst>
            </p:cNvPr>
            <p:cNvSpPr txBox="1"/>
            <p:nvPr/>
          </p:nvSpPr>
          <p:spPr>
            <a:xfrm>
              <a:off x="4966375" y="9509324"/>
              <a:ext cx="1781609"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rPr>
                <a:t>Down</a:t>
              </a:r>
              <a:endParaRPr kumimoji="0" lang="en-US" sz="4000" b="0" i="0" u="none" strike="noStrike" kern="0" cap="none" spc="0" normalizeH="0" baseline="0" noProof="0" dirty="0">
                <a:ln>
                  <a:noFill/>
                </a:ln>
                <a:solidFill>
                  <a:prstClr val="black"/>
                </a:solidFill>
                <a:effectLst/>
                <a:uLnTx/>
                <a:uFillTx/>
              </a:endParaRPr>
            </a:p>
          </p:txBody>
        </p:sp>
      </p:grpSp>
      <p:grpSp>
        <p:nvGrpSpPr>
          <p:cNvPr id="8" name="Group 7">
            <a:extLst>
              <a:ext uri="{FF2B5EF4-FFF2-40B4-BE49-F238E27FC236}">
                <a16:creationId xmlns:a16="http://schemas.microsoft.com/office/drawing/2014/main" id="{E77D4C75-A06C-4D00-9BD5-12D2D308F0A9}"/>
              </a:ext>
            </a:extLst>
          </p:cNvPr>
          <p:cNvGrpSpPr/>
          <p:nvPr/>
        </p:nvGrpSpPr>
        <p:grpSpPr>
          <a:xfrm>
            <a:off x="10059655" y="4648557"/>
            <a:ext cx="5511749" cy="5568653"/>
            <a:chOff x="10059655" y="4648557"/>
            <a:chExt cx="5511749" cy="5568653"/>
          </a:xfrm>
        </p:grpSpPr>
        <p:grpSp>
          <p:nvGrpSpPr>
            <p:cNvPr id="164" name="Group 163">
              <a:extLst>
                <a:ext uri="{FF2B5EF4-FFF2-40B4-BE49-F238E27FC236}">
                  <a16:creationId xmlns:a16="http://schemas.microsoft.com/office/drawing/2014/main" id="{E7C91FC2-42DC-466D-A444-4B774D64BE63}"/>
                </a:ext>
              </a:extLst>
            </p:cNvPr>
            <p:cNvGrpSpPr/>
            <p:nvPr/>
          </p:nvGrpSpPr>
          <p:grpSpPr>
            <a:xfrm>
              <a:off x="10059655" y="4648557"/>
              <a:ext cx="5511749" cy="4232624"/>
              <a:chOff x="7826718" y="3429877"/>
              <a:chExt cx="2244346" cy="1723495"/>
            </a:xfrm>
          </p:grpSpPr>
          <p:grpSp>
            <p:nvGrpSpPr>
              <p:cNvPr id="165" name="Group 164">
                <a:extLst>
                  <a:ext uri="{FF2B5EF4-FFF2-40B4-BE49-F238E27FC236}">
                    <a16:creationId xmlns:a16="http://schemas.microsoft.com/office/drawing/2014/main" id="{F21E39D8-1EC4-400A-B063-71592B480D3D}"/>
                  </a:ext>
                </a:extLst>
              </p:cNvPr>
              <p:cNvGrpSpPr/>
              <p:nvPr/>
            </p:nvGrpSpPr>
            <p:grpSpPr>
              <a:xfrm>
                <a:off x="7826718" y="4436928"/>
                <a:ext cx="2244346" cy="716444"/>
                <a:chOff x="3283424" y="2308415"/>
                <a:chExt cx="2244346" cy="716444"/>
              </a:xfrm>
            </p:grpSpPr>
            <p:cxnSp>
              <p:nvCxnSpPr>
                <p:cNvPr id="177" name="Straight Arrow Connector 176">
                  <a:extLst>
                    <a:ext uri="{FF2B5EF4-FFF2-40B4-BE49-F238E27FC236}">
                      <a16:creationId xmlns:a16="http://schemas.microsoft.com/office/drawing/2014/main" id="{397EA1F6-CD62-4DCC-8B0D-4B275B988E30}"/>
                    </a:ext>
                  </a:extLst>
                </p:cNvPr>
                <p:cNvCxnSpPr>
                  <a:cxnSpLocks/>
                </p:cNvCxnSpPr>
                <p:nvPr/>
              </p:nvCxnSpPr>
              <p:spPr>
                <a:xfrm flipH="1">
                  <a:off x="4001211" y="2308415"/>
                  <a:ext cx="725461" cy="661834"/>
                </a:xfrm>
                <a:prstGeom prst="straightConnector1">
                  <a:avLst/>
                </a:prstGeom>
                <a:noFill/>
                <a:ln w="12700" cap="flat" cmpd="sng" algn="ctr">
                  <a:solidFill>
                    <a:srgbClr val="4472C4"/>
                  </a:solidFill>
                  <a:prstDash val="solid"/>
                  <a:miter lim="800000"/>
                  <a:headEnd type="triangle"/>
                  <a:tailEnd type="triangle"/>
                </a:ln>
                <a:effectLst/>
              </p:spPr>
            </p:cxnSp>
            <p:cxnSp>
              <p:nvCxnSpPr>
                <p:cNvPr id="178" name="Straight Arrow Connector 177">
                  <a:extLst>
                    <a:ext uri="{FF2B5EF4-FFF2-40B4-BE49-F238E27FC236}">
                      <a16:creationId xmlns:a16="http://schemas.microsoft.com/office/drawing/2014/main" id="{3B8EB90A-889C-414B-BBAD-726D8CF70770}"/>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179" name="Straight Arrow Connector 178">
                  <a:extLst>
                    <a:ext uri="{FF2B5EF4-FFF2-40B4-BE49-F238E27FC236}">
                      <a16:creationId xmlns:a16="http://schemas.microsoft.com/office/drawing/2014/main" id="{E7ED4ED2-0ACE-4B3D-A2AE-D1C7107D6650}"/>
                    </a:ext>
                  </a:extLst>
                </p:cNvPr>
                <p:cNvCxnSpPr>
                  <a:cxnSpLocks/>
                  <a:stCxn id="181" idx="4"/>
                </p:cNvCxnSpPr>
                <p:nvPr/>
              </p:nvCxnSpPr>
              <p:spPr>
                <a:xfrm>
                  <a:off x="4380931" y="2705979"/>
                  <a:ext cx="0" cy="318880"/>
                </a:xfrm>
                <a:prstGeom prst="straightConnector1">
                  <a:avLst/>
                </a:prstGeom>
                <a:noFill/>
                <a:ln w="6350" cap="flat" cmpd="sng" algn="ctr">
                  <a:solidFill>
                    <a:srgbClr val="4472C4"/>
                  </a:solidFill>
                  <a:prstDash val="solid"/>
                  <a:miter lim="800000"/>
                  <a:headEnd type="triangle"/>
                  <a:tailEnd type="triangle"/>
                </a:ln>
                <a:effectLst/>
              </p:spPr>
            </p:cxnSp>
            <p:sp>
              <p:nvSpPr>
                <p:cNvPr id="180" name="Flowchart: Data 179">
                  <a:extLst>
                    <a:ext uri="{FF2B5EF4-FFF2-40B4-BE49-F238E27FC236}">
                      <a16:creationId xmlns:a16="http://schemas.microsoft.com/office/drawing/2014/main" id="{F05023DF-F3E0-4169-A466-02C8F025F401}"/>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1" name="Flowchart: Data 180">
                  <a:extLst>
                    <a:ext uri="{FF2B5EF4-FFF2-40B4-BE49-F238E27FC236}">
                      <a16:creationId xmlns:a16="http://schemas.microsoft.com/office/drawing/2014/main" id="{35E0089A-9186-4B73-8E23-E4DEC5A67DEA}"/>
                    </a:ext>
                  </a:extLst>
                </p:cNvPr>
                <p:cNvSpPr/>
                <p:nvPr/>
              </p:nvSpPr>
              <p:spPr>
                <a:xfrm>
                  <a:off x="3955718" y="2585123"/>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82" name="Straight Arrow Connector 181">
                  <a:extLst>
                    <a:ext uri="{FF2B5EF4-FFF2-40B4-BE49-F238E27FC236}">
                      <a16:creationId xmlns:a16="http://schemas.microsoft.com/office/drawing/2014/main" id="{9BACACEA-ADAD-4C3A-8223-DD3B5A549043}"/>
                    </a:ext>
                  </a:extLst>
                </p:cNvPr>
                <p:cNvCxnSpPr>
                  <a:cxnSpLocks/>
                </p:cNvCxnSpPr>
                <p:nvPr/>
              </p:nvCxnSpPr>
              <p:spPr>
                <a:xfrm flipV="1">
                  <a:off x="4380930" y="2308415"/>
                  <a:ext cx="0" cy="337136"/>
                </a:xfrm>
                <a:prstGeom prst="straightConnector1">
                  <a:avLst/>
                </a:prstGeom>
                <a:noFill/>
                <a:ln w="6350" cap="flat" cmpd="sng" algn="ctr">
                  <a:solidFill>
                    <a:srgbClr val="4472C4"/>
                  </a:solidFill>
                  <a:prstDash val="solid"/>
                  <a:miter lim="800000"/>
                  <a:tailEnd type="triangle"/>
                </a:ln>
                <a:effectLst/>
              </p:spPr>
            </p:cxnSp>
          </p:grpSp>
          <p:grpSp>
            <p:nvGrpSpPr>
              <p:cNvPr id="166" name="Group 165">
                <a:extLst>
                  <a:ext uri="{FF2B5EF4-FFF2-40B4-BE49-F238E27FC236}">
                    <a16:creationId xmlns:a16="http://schemas.microsoft.com/office/drawing/2014/main" id="{0FB4E765-1A17-4FA0-B019-023F9AF0D867}"/>
                  </a:ext>
                </a:extLst>
              </p:cNvPr>
              <p:cNvGrpSpPr/>
              <p:nvPr/>
            </p:nvGrpSpPr>
            <p:grpSpPr>
              <a:xfrm>
                <a:off x="7826718" y="3429877"/>
                <a:ext cx="2244346" cy="731756"/>
                <a:chOff x="3283424" y="2289922"/>
                <a:chExt cx="2244346" cy="731756"/>
              </a:xfrm>
            </p:grpSpPr>
            <p:cxnSp>
              <p:nvCxnSpPr>
                <p:cNvPr id="171" name="Straight Arrow Connector 170">
                  <a:extLst>
                    <a:ext uri="{FF2B5EF4-FFF2-40B4-BE49-F238E27FC236}">
                      <a16:creationId xmlns:a16="http://schemas.microsoft.com/office/drawing/2014/main" id="{E2407E4C-FC4D-4E33-92B3-A53F0246992A}"/>
                    </a:ext>
                  </a:extLst>
                </p:cNvPr>
                <p:cNvCxnSpPr>
                  <a:cxnSpLocks/>
                </p:cNvCxnSpPr>
                <p:nvPr/>
              </p:nvCxnSpPr>
              <p:spPr>
                <a:xfrm flipH="1">
                  <a:off x="4001211" y="2308415"/>
                  <a:ext cx="725461" cy="661834"/>
                </a:xfrm>
                <a:prstGeom prst="straightConnector1">
                  <a:avLst/>
                </a:prstGeom>
                <a:noFill/>
                <a:ln w="12700" cap="flat" cmpd="sng" algn="ctr">
                  <a:solidFill>
                    <a:srgbClr val="4472C4"/>
                  </a:solidFill>
                  <a:prstDash val="solid"/>
                  <a:miter lim="800000"/>
                  <a:headEnd type="triangle"/>
                  <a:tailEnd type="triangle"/>
                </a:ln>
                <a:effectLst/>
              </p:spPr>
            </p:cxnSp>
            <p:cxnSp>
              <p:nvCxnSpPr>
                <p:cNvPr id="172" name="Straight Arrow Connector 171">
                  <a:extLst>
                    <a:ext uri="{FF2B5EF4-FFF2-40B4-BE49-F238E27FC236}">
                      <a16:creationId xmlns:a16="http://schemas.microsoft.com/office/drawing/2014/main" id="{145C57B7-F9A2-4B9E-8FA4-D4BDB12D6DDC}"/>
                    </a:ext>
                  </a:extLst>
                </p:cNvPr>
                <p:cNvCxnSpPr>
                  <a:cxnSpLocks/>
                </p:cNvCxnSpPr>
                <p:nvPr/>
              </p:nvCxnSpPr>
              <p:spPr>
                <a:xfrm flipH="1" flipV="1">
                  <a:off x="3283424" y="2618168"/>
                  <a:ext cx="2244346" cy="27384"/>
                </a:xfrm>
                <a:prstGeom prst="straightConnector1">
                  <a:avLst/>
                </a:prstGeom>
                <a:noFill/>
                <a:ln w="6350" cap="flat" cmpd="sng" algn="ctr">
                  <a:solidFill>
                    <a:srgbClr val="4472C4"/>
                  </a:solidFill>
                  <a:prstDash val="solid"/>
                  <a:miter lim="800000"/>
                  <a:headEnd type="triangle"/>
                  <a:tailEnd type="triangle"/>
                </a:ln>
                <a:effectLst/>
              </p:spPr>
            </p:cxnSp>
            <p:cxnSp>
              <p:nvCxnSpPr>
                <p:cNvPr id="173" name="Straight Arrow Connector 172">
                  <a:extLst>
                    <a:ext uri="{FF2B5EF4-FFF2-40B4-BE49-F238E27FC236}">
                      <a16:creationId xmlns:a16="http://schemas.microsoft.com/office/drawing/2014/main" id="{778F9335-1CDC-4836-BE80-28F903B719D7}"/>
                    </a:ext>
                  </a:extLst>
                </p:cNvPr>
                <p:cNvCxnSpPr>
                  <a:cxnSpLocks/>
                  <a:stCxn id="175" idx="4"/>
                </p:cNvCxnSpPr>
                <p:nvPr/>
              </p:nvCxnSpPr>
              <p:spPr>
                <a:xfrm flipH="1">
                  <a:off x="4380930" y="2705979"/>
                  <a:ext cx="1" cy="315699"/>
                </a:xfrm>
                <a:prstGeom prst="straightConnector1">
                  <a:avLst/>
                </a:prstGeom>
                <a:noFill/>
                <a:ln w="6350" cap="flat" cmpd="sng" algn="ctr">
                  <a:solidFill>
                    <a:srgbClr val="4472C4"/>
                  </a:solidFill>
                  <a:prstDash val="solid"/>
                  <a:miter lim="800000"/>
                  <a:headEnd type="triangle"/>
                  <a:tailEnd type="triangle"/>
                </a:ln>
                <a:effectLst/>
              </p:spPr>
            </p:cxnSp>
            <p:sp>
              <p:nvSpPr>
                <p:cNvPr id="174" name="Flowchart: Data 173">
                  <a:extLst>
                    <a:ext uri="{FF2B5EF4-FFF2-40B4-BE49-F238E27FC236}">
                      <a16:creationId xmlns:a16="http://schemas.microsoft.com/office/drawing/2014/main" id="{E52C4410-BDF1-48D1-9488-140559F4E4B9}"/>
                    </a:ext>
                  </a:extLst>
                </p:cNvPr>
                <p:cNvSpPr/>
                <p:nvPr/>
              </p:nvSpPr>
              <p:spPr>
                <a:xfrm>
                  <a:off x="3283424" y="2489581"/>
                  <a:ext cx="2195014" cy="311940"/>
                </a:xfrm>
                <a:prstGeom prst="flowChartInputOutpu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5" name="Flowchart: Data 174">
                  <a:extLst>
                    <a:ext uri="{FF2B5EF4-FFF2-40B4-BE49-F238E27FC236}">
                      <a16:creationId xmlns:a16="http://schemas.microsoft.com/office/drawing/2014/main" id="{F349E0E7-73C2-467E-B3E5-0F4EEB4559A4}"/>
                    </a:ext>
                  </a:extLst>
                </p:cNvPr>
                <p:cNvSpPr/>
                <p:nvPr/>
              </p:nvSpPr>
              <p:spPr>
                <a:xfrm>
                  <a:off x="3955718" y="2585123"/>
                  <a:ext cx="850425" cy="120856"/>
                </a:xfrm>
                <a:prstGeom prst="flowChartInputOutpu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76" name="Straight Arrow Connector 175">
                  <a:extLst>
                    <a:ext uri="{FF2B5EF4-FFF2-40B4-BE49-F238E27FC236}">
                      <a16:creationId xmlns:a16="http://schemas.microsoft.com/office/drawing/2014/main" id="{5C7A12F0-1FE7-4C3C-90CF-2F5A2EA9670E}"/>
                    </a:ext>
                  </a:extLst>
                </p:cNvPr>
                <p:cNvCxnSpPr>
                  <a:cxnSpLocks/>
                </p:cNvCxnSpPr>
                <p:nvPr/>
              </p:nvCxnSpPr>
              <p:spPr>
                <a:xfrm flipV="1">
                  <a:off x="4380931" y="2289922"/>
                  <a:ext cx="0" cy="355630"/>
                </a:xfrm>
                <a:prstGeom prst="straightConnector1">
                  <a:avLst/>
                </a:prstGeom>
                <a:noFill/>
                <a:ln w="6350" cap="flat" cmpd="sng" algn="ctr">
                  <a:solidFill>
                    <a:srgbClr val="4472C4"/>
                  </a:solidFill>
                  <a:prstDash val="solid"/>
                  <a:miter lim="800000"/>
                  <a:tailEnd type="triangle"/>
                </a:ln>
                <a:effectLst/>
              </p:spPr>
            </p:cxnSp>
          </p:grpSp>
          <p:cxnSp>
            <p:nvCxnSpPr>
              <p:cNvPr id="167" name="Straight Arrow Connector 166">
                <a:extLst>
                  <a:ext uri="{FF2B5EF4-FFF2-40B4-BE49-F238E27FC236}">
                    <a16:creationId xmlns:a16="http://schemas.microsoft.com/office/drawing/2014/main" id="{59D3D4A5-68C4-444D-892C-145C34010794}"/>
                  </a:ext>
                </a:extLst>
              </p:cNvPr>
              <p:cNvCxnSpPr/>
              <p:nvPr/>
            </p:nvCxnSpPr>
            <p:spPr>
              <a:xfrm flipV="1">
                <a:off x="8015088" y="4012851"/>
                <a:ext cx="0" cy="491127"/>
              </a:xfrm>
              <a:prstGeom prst="straightConnector1">
                <a:avLst/>
              </a:prstGeom>
              <a:noFill/>
              <a:ln w="12700" cap="flat" cmpd="sng" algn="ctr">
                <a:solidFill>
                  <a:sysClr val="windowText" lastClr="000000"/>
                </a:solidFill>
                <a:prstDash val="solid"/>
                <a:miter lim="800000"/>
                <a:tailEnd type="triangle"/>
              </a:ln>
              <a:effectLst/>
            </p:spPr>
          </p:cxnSp>
          <p:cxnSp>
            <p:nvCxnSpPr>
              <p:cNvPr id="168" name="Straight Arrow Connector 167">
                <a:extLst>
                  <a:ext uri="{FF2B5EF4-FFF2-40B4-BE49-F238E27FC236}">
                    <a16:creationId xmlns:a16="http://schemas.microsoft.com/office/drawing/2014/main" id="{A4B2D319-F1E7-4127-976B-326C8C2C9B10}"/>
                  </a:ext>
                </a:extLst>
              </p:cNvPr>
              <p:cNvCxnSpPr/>
              <p:nvPr/>
            </p:nvCxnSpPr>
            <p:spPr>
              <a:xfrm flipV="1">
                <a:off x="8324753" y="4012851"/>
                <a:ext cx="0" cy="491127"/>
              </a:xfrm>
              <a:prstGeom prst="straightConnector1">
                <a:avLst/>
              </a:prstGeom>
              <a:noFill/>
              <a:ln w="12700" cap="flat" cmpd="sng" algn="ctr">
                <a:solidFill>
                  <a:sysClr val="windowText" lastClr="000000"/>
                </a:solidFill>
                <a:prstDash val="solid"/>
                <a:miter lim="800000"/>
                <a:tailEnd type="triangle"/>
              </a:ln>
              <a:effectLst/>
            </p:spPr>
          </p:cxnSp>
          <p:cxnSp>
            <p:nvCxnSpPr>
              <p:cNvPr id="169" name="Straight Arrow Connector 168">
                <a:extLst>
                  <a:ext uri="{FF2B5EF4-FFF2-40B4-BE49-F238E27FC236}">
                    <a16:creationId xmlns:a16="http://schemas.microsoft.com/office/drawing/2014/main" id="{0F3BD42B-87AD-45B6-9C7B-E9747D3CC29A}"/>
                  </a:ext>
                </a:extLst>
              </p:cNvPr>
              <p:cNvCxnSpPr/>
              <p:nvPr/>
            </p:nvCxnSpPr>
            <p:spPr>
              <a:xfrm flipV="1">
                <a:off x="9631647" y="4012849"/>
                <a:ext cx="0" cy="491127"/>
              </a:xfrm>
              <a:prstGeom prst="straightConnector1">
                <a:avLst/>
              </a:prstGeom>
              <a:noFill/>
              <a:ln w="12700" cap="flat" cmpd="sng" algn="ctr">
                <a:solidFill>
                  <a:sysClr val="windowText" lastClr="000000"/>
                </a:solidFill>
                <a:prstDash val="solid"/>
                <a:miter lim="800000"/>
                <a:tailEnd type="triangle"/>
              </a:ln>
              <a:effectLst/>
            </p:spPr>
          </p:cxnSp>
          <p:cxnSp>
            <p:nvCxnSpPr>
              <p:cNvPr id="170" name="Straight Arrow Connector 169">
                <a:extLst>
                  <a:ext uri="{FF2B5EF4-FFF2-40B4-BE49-F238E27FC236}">
                    <a16:creationId xmlns:a16="http://schemas.microsoft.com/office/drawing/2014/main" id="{B901E456-E429-47FE-8790-B0A0F7F7026D}"/>
                  </a:ext>
                </a:extLst>
              </p:cNvPr>
              <p:cNvCxnSpPr/>
              <p:nvPr/>
            </p:nvCxnSpPr>
            <p:spPr>
              <a:xfrm flipV="1">
                <a:off x="9955281" y="4014127"/>
                <a:ext cx="0" cy="491127"/>
              </a:xfrm>
              <a:prstGeom prst="straightConnector1">
                <a:avLst/>
              </a:prstGeom>
              <a:noFill/>
              <a:ln w="12700" cap="flat" cmpd="sng" algn="ctr">
                <a:solidFill>
                  <a:sysClr val="windowText" lastClr="000000"/>
                </a:solidFill>
                <a:prstDash val="solid"/>
                <a:miter lim="800000"/>
                <a:tailEnd type="triangle"/>
              </a:ln>
              <a:effectLst/>
            </p:spPr>
          </p:cxnSp>
        </p:grpSp>
        <p:sp>
          <p:nvSpPr>
            <p:cNvPr id="205" name="TextBox 204">
              <a:extLst>
                <a:ext uri="{FF2B5EF4-FFF2-40B4-BE49-F238E27FC236}">
                  <a16:creationId xmlns:a16="http://schemas.microsoft.com/office/drawing/2014/main" id="{067B483F-7576-4CFB-8E50-3D9589F041AB}"/>
                </a:ext>
              </a:extLst>
            </p:cNvPr>
            <p:cNvSpPr txBox="1"/>
            <p:nvPr/>
          </p:nvSpPr>
          <p:spPr>
            <a:xfrm>
              <a:off x="11864146" y="9509324"/>
              <a:ext cx="1781609"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rPr>
                <a:t>Up</a:t>
              </a:r>
            </a:p>
          </p:txBody>
        </p:sp>
      </p:grpSp>
    </p:spTree>
    <p:extLst>
      <p:ext uri="{BB962C8B-B14F-4D97-AF65-F5344CB8AC3E}">
        <p14:creationId xmlns:p14="http://schemas.microsoft.com/office/powerpoint/2010/main" val="162012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15</a:t>
            </a:fld>
            <a:endParaRPr lang="en-US" sz="2800"/>
          </a:p>
        </p:txBody>
      </p:sp>
      <p:sp>
        <p:nvSpPr>
          <p:cNvPr id="8" name="Shape 81">
            <a:extLst>
              <a:ext uri="{FF2B5EF4-FFF2-40B4-BE49-F238E27FC236}">
                <a16:creationId xmlns:a16="http://schemas.microsoft.com/office/drawing/2014/main" id="{6072E3B8-58AA-4BD6-AC73-402261FE894F}"/>
              </a:ext>
            </a:extLst>
          </p:cNvPr>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a:lstStyle>
          <a:p>
            <a:fld id="{86CB4B4D-7CA3-9044-876B-883B54F8677D}" type="slidenum">
              <a:rPr lang="en-US" smtClean="0"/>
              <a:pPr/>
              <a:t>15</a:t>
            </a:fld>
            <a:endParaRPr lang="en-US"/>
          </a:p>
        </p:txBody>
      </p:sp>
      <p:sp>
        <p:nvSpPr>
          <p:cNvPr id="9" name="Shape 82">
            <a:extLst>
              <a:ext uri="{FF2B5EF4-FFF2-40B4-BE49-F238E27FC236}">
                <a16:creationId xmlns:a16="http://schemas.microsoft.com/office/drawing/2014/main" id="{1A4AB259-3C30-47F6-83EB-17E738E0752B}"/>
              </a:ext>
            </a:extLst>
          </p:cNvPr>
          <p:cNvSpPr/>
          <p:nvPr/>
        </p:nvSpPr>
        <p:spPr>
          <a:xfrm flipH="1">
            <a:off x="1045063" y="1"/>
            <a:ext cx="1" cy="5442786"/>
          </a:xfrm>
          <a:prstGeom prst="line">
            <a:avLst/>
          </a:prstGeom>
          <a:ln w="50800">
            <a:solidFill>
              <a:schemeClr val="accent4"/>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0" name="Shape 83">
            <a:extLst>
              <a:ext uri="{FF2B5EF4-FFF2-40B4-BE49-F238E27FC236}">
                <a16:creationId xmlns:a16="http://schemas.microsoft.com/office/drawing/2014/main" id="{123627AA-D4B3-4203-B211-75254262B776}"/>
              </a:ext>
            </a:extLst>
          </p:cNvPr>
          <p:cNvSpPr/>
          <p:nvPr/>
        </p:nvSpPr>
        <p:spPr>
          <a:xfrm>
            <a:off x="2314205" y="2129110"/>
            <a:ext cx="3878924" cy="50783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rPr lang="en-US" sz="2800">
                <a:solidFill>
                  <a:schemeClr val="tx1">
                    <a:lumMod val="75000"/>
                  </a:schemeClr>
                </a:solidFill>
              </a:rPr>
              <a:t>Phần III</a:t>
            </a:r>
            <a:endParaRPr sz="2800">
              <a:solidFill>
                <a:schemeClr val="tx1">
                  <a:lumMod val="75000"/>
                </a:schemeClr>
              </a:solidFill>
            </a:endParaRPr>
          </a:p>
        </p:txBody>
      </p:sp>
      <p:sp>
        <p:nvSpPr>
          <p:cNvPr id="11" name="Shape 84">
            <a:extLst>
              <a:ext uri="{FF2B5EF4-FFF2-40B4-BE49-F238E27FC236}">
                <a16:creationId xmlns:a16="http://schemas.microsoft.com/office/drawing/2014/main" id="{7F54F78C-B5C2-4970-A3D6-F3CBD4931F47}"/>
              </a:ext>
            </a:extLst>
          </p:cNvPr>
          <p:cNvSpPr/>
          <p:nvPr/>
        </p:nvSpPr>
        <p:spPr>
          <a:xfrm>
            <a:off x="2109140" y="2792183"/>
            <a:ext cx="12727731" cy="316884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rPr lang="en-US">
                <a:solidFill>
                  <a:schemeClr val="tx1">
                    <a:lumMod val="75000"/>
                  </a:schemeClr>
                </a:solidFill>
              </a:rPr>
              <a:t>Hệ thống hỗ trợ t</a:t>
            </a:r>
            <a:r>
              <a:rPr lang="vi-VN">
                <a:solidFill>
                  <a:schemeClr val="tx1">
                    <a:lumMod val="75000"/>
                  </a:schemeClr>
                </a:solidFill>
              </a:rPr>
              <a:t>ư</a:t>
            </a:r>
            <a:r>
              <a:rPr lang="en-US" err="1">
                <a:solidFill>
                  <a:schemeClr val="tx1">
                    <a:lumMod val="75000"/>
                  </a:schemeClr>
                </a:solidFill>
              </a:rPr>
              <a:t>ơng</a:t>
            </a:r>
            <a:r>
              <a:rPr lang="en-US">
                <a:solidFill>
                  <a:schemeClr val="tx1">
                    <a:lumMod val="75000"/>
                  </a:schemeClr>
                </a:solidFill>
              </a:rPr>
              <a:t> tác Tangible</a:t>
            </a:r>
            <a:endParaRPr>
              <a:solidFill>
                <a:schemeClr val="tx1">
                  <a:lumMod val="75000"/>
                </a:schemeClr>
              </a:solidFill>
            </a:endParaRPr>
          </a:p>
        </p:txBody>
      </p:sp>
      <p:sp>
        <p:nvSpPr>
          <p:cNvPr id="29" name="Shape 82">
            <a:extLst>
              <a:ext uri="{FF2B5EF4-FFF2-40B4-BE49-F238E27FC236}">
                <a16:creationId xmlns:a16="http://schemas.microsoft.com/office/drawing/2014/main" id="{F1F5694A-B772-431D-9F00-5A563C9FCC31}"/>
              </a:ext>
            </a:extLst>
          </p:cNvPr>
          <p:cNvSpPr/>
          <p:nvPr/>
        </p:nvSpPr>
        <p:spPr>
          <a:xfrm flipH="1">
            <a:off x="16965355" y="1143696"/>
            <a:ext cx="2603275" cy="0"/>
          </a:xfrm>
          <a:prstGeom prst="line">
            <a:avLst/>
          </a:prstGeom>
          <a:ln w="50800">
            <a:solidFill>
              <a:schemeClr val="accent4"/>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pSp>
        <p:nvGrpSpPr>
          <p:cNvPr id="28" name="Group 89">
            <a:extLst>
              <a:ext uri="{FF2B5EF4-FFF2-40B4-BE49-F238E27FC236}">
                <a16:creationId xmlns:a16="http://schemas.microsoft.com/office/drawing/2014/main" id="{32FB4E0F-9A7A-4745-A2F2-25F41D6B1699}"/>
              </a:ext>
            </a:extLst>
          </p:cNvPr>
          <p:cNvGrpSpPr/>
          <p:nvPr/>
        </p:nvGrpSpPr>
        <p:grpSpPr>
          <a:xfrm>
            <a:off x="2293495" y="7754975"/>
            <a:ext cx="6956967" cy="828086"/>
            <a:chOff x="0" y="0"/>
            <a:chExt cx="6956967" cy="828086"/>
          </a:xfrm>
        </p:grpSpPr>
        <p:sp>
          <p:nvSpPr>
            <p:cNvPr id="31" name="Shape 86">
              <a:extLst>
                <a:ext uri="{FF2B5EF4-FFF2-40B4-BE49-F238E27FC236}">
                  <a16:creationId xmlns:a16="http://schemas.microsoft.com/office/drawing/2014/main" id="{A216CAC6-8245-4E33-8C05-CB158961F91E}"/>
                </a:ext>
              </a:extLst>
            </p:cNvPr>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r>
                <a:rPr lang="en-US" sz="4000" b="1">
                  <a:solidFill>
                    <a:schemeClr val="tx2">
                      <a:lumMod val="75000"/>
                    </a:schemeClr>
                  </a:solidFill>
                </a:rPr>
                <a:t>1</a:t>
              </a:r>
              <a:endParaRPr sz="4000" b="1">
                <a:solidFill>
                  <a:schemeClr val="tx2">
                    <a:lumMod val="75000"/>
                  </a:schemeClr>
                </a:solidFill>
              </a:endParaRPr>
            </a:p>
          </p:txBody>
        </p:sp>
        <p:sp>
          <p:nvSpPr>
            <p:cNvPr id="32" name="Shape 88">
              <a:extLst>
                <a:ext uri="{FF2B5EF4-FFF2-40B4-BE49-F238E27FC236}">
                  <a16:creationId xmlns:a16="http://schemas.microsoft.com/office/drawing/2014/main" id="{C36BA265-AEB2-483B-A23B-3D764E6E96EA}"/>
                </a:ext>
              </a:extLst>
            </p:cNvPr>
            <p:cNvSpPr/>
            <p:nvPr/>
          </p:nvSpPr>
          <p:spPr>
            <a:xfrm>
              <a:off x="1141914" y="104650"/>
              <a:ext cx="5815053" cy="58169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000">
                  <a:solidFill>
                    <a:schemeClr val="tx1">
                      <a:lumMod val="75000"/>
                    </a:schemeClr>
                  </a:solidFill>
                </a:rPr>
                <a:t>Kỹ thuật nhận dạng vật thể</a:t>
              </a:r>
              <a:endParaRPr sz="4000">
                <a:solidFill>
                  <a:schemeClr val="tx1">
                    <a:lumMod val="75000"/>
                  </a:schemeClr>
                </a:solidFill>
              </a:endParaRPr>
            </a:p>
          </p:txBody>
        </p:sp>
      </p:grpSp>
      <p:grpSp>
        <p:nvGrpSpPr>
          <p:cNvPr id="33" name="Group 32">
            <a:extLst>
              <a:ext uri="{FF2B5EF4-FFF2-40B4-BE49-F238E27FC236}">
                <a16:creationId xmlns:a16="http://schemas.microsoft.com/office/drawing/2014/main" id="{78FDEF2B-BDF9-4F7B-A71A-7C73D30514C8}"/>
              </a:ext>
            </a:extLst>
          </p:cNvPr>
          <p:cNvGrpSpPr/>
          <p:nvPr/>
        </p:nvGrpSpPr>
        <p:grpSpPr>
          <a:xfrm>
            <a:off x="2293496" y="9965864"/>
            <a:ext cx="4802981" cy="828086"/>
            <a:chOff x="1021151" y="9437850"/>
            <a:chExt cx="4802981" cy="828086"/>
          </a:xfrm>
        </p:grpSpPr>
        <p:sp>
          <p:nvSpPr>
            <p:cNvPr id="35" name="Shape 91">
              <a:extLst>
                <a:ext uri="{FF2B5EF4-FFF2-40B4-BE49-F238E27FC236}">
                  <a16:creationId xmlns:a16="http://schemas.microsoft.com/office/drawing/2014/main" id="{0BA6BA90-E5E5-4245-851D-A8BE11046FB0}"/>
                </a:ext>
              </a:extLst>
            </p:cNvPr>
            <p:cNvSpPr/>
            <p:nvPr/>
          </p:nvSpPr>
          <p:spPr>
            <a:xfrm>
              <a:off x="1021151" y="9437850"/>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000" b="1">
                  <a:solidFill>
                    <a:schemeClr val="tx2">
                      <a:lumMod val="75000"/>
                    </a:schemeClr>
                  </a:solidFill>
                </a:rPr>
                <a:t>2</a:t>
              </a:r>
              <a:endParaRPr sz="4000" b="1">
                <a:solidFill>
                  <a:schemeClr val="tx2">
                    <a:lumMod val="75000"/>
                  </a:schemeClr>
                </a:solidFill>
              </a:endParaRPr>
            </a:p>
          </p:txBody>
        </p:sp>
        <p:sp>
          <p:nvSpPr>
            <p:cNvPr id="36" name="Shape 92">
              <a:extLst>
                <a:ext uri="{FF2B5EF4-FFF2-40B4-BE49-F238E27FC236}">
                  <a16:creationId xmlns:a16="http://schemas.microsoft.com/office/drawing/2014/main" id="{3743CF50-5104-467D-BE65-2722A1B457FE}"/>
                </a:ext>
              </a:extLst>
            </p:cNvPr>
            <p:cNvSpPr/>
            <p:nvPr/>
          </p:nvSpPr>
          <p:spPr>
            <a:xfrm>
              <a:off x="2163065" y="9542500"/>
              <a:ext cx="3661067" cy="581698"/>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000">
                  <a:solidFill>
                    <a:schemeClr val="tx1">
                      <a:lumMod val="75000"/>
                    </a:schemeClr>
                  </a:solidFill>
                </a:rPr>
                <a:t>Căn chỉnh </a:t>
              </a:r>
              <a:r>
                <a:rPr lang="en-US" sz="4000" err="1">
                  <a:solidFill>
                    <a:schemeClr val="tx1">
                      <a:lumMod val="75000"/>
                    </a:schemeClr>
                  </a:solidFill>
                </a:rPr>
                <a:t>tọa</a:t>
              </a:r>
              <a:r>
                <a:rPr lang="en-US" sz="4000">
                  <a:solidFill>
                    <a:schemeClr val="tx1">
                      <a:lumMod val="75000"/>
                    </a:schemeClr>
                  </a:solidFill>
                </a:rPr>
                <a:t> độ</a:t>
              </a:r>
              <a:endParaRPr sz="4000">
                <a:solidFill>
                  <a:schemeClr val="tx1">
                    <a:lumMod val="75000"/>
                  </a:schemeClr>
                </a:solidFill>
              </a:endParaRPr>
            </a:p>
          </p:txBody>
        </p:sp>
      </p:grpSp>
      <p:grpSp>
        <p:nvGrpSpPr>
          <p:cNvPr id="16" name="Group 15">
            <a:extLst>
              <a:ext uri="{FF2B5EF4-FFF2-40B4-BE49-F238E27FC236}">
                <a16:creationId xmlns:a16="http://schemas.microsoft.com/office/drawing/2014/main" id="{31620667-3CB7-4DFA-9E03-C6367100187D}"/>
              </a:ext>
            </a:extLst>
          </p:cNvPr>
          <p:cNvGrpSpPr/>
          <p:nvPr/>
        </p:nvGrpSpPr>
        <p:grpSpPr>
          <a:xfrm>
            <a:off x="11268820" y="7754975"/>
            <a:ext cx="5362621" cy="828086"/>
            <a:chOff x="1021151" y="9437850"/>
            <a:chExt cx="5362621" cy="828086"/>
          </a:xfrm>
        </p:grpSpPr>
        <p:sp>
          <p:nvSpPr>
            <p:cNvPr id="17" name="Shape 91">
              <a:extLst>
                <a:ext uri="{FF2B5EF4-FFF2-40B4-BE49-F238E27FC236}">
                  <a16:creationId xmlns:a16="http://schemas.microsoft.com/office/drawing/2014/main" id="{2A5A3A2D-8FF6-45CA-B5EE-D8A33556F796}"/>
                </a:ext>
              </a:extLst>
            </p:cNvPr>
            <p:cNvSpPr/>
            <p:nvPr/>
          </p:nvSpPr>
          <p:spPr>
            <a:xfrm>
              <a:off x="1021151" y="9437850"/>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000" b="1">
                  <a:solidFill>
                    <a:schemeClr val="tx2">
                      <a:lumMod val="75000"/>
                    </a:schemeClr>
                  </a:solidFill>
                </a:rPr>
                <a:t>3</a:t>
              </a:r>
              <a:endParaRPr sz="4000" b="1">
                <a:solidFill>
                  <a:schemeClr val="tx2">
                    <a:lumMod val="75000"/>
                  </a:schemeClr>
                </a:solidFill>
              </a:endParaRPr>
            </a:p>
          </p:txBody>
        </p:sp>
        <p:sp>
          <p:nvSpPr>
            <p:cNvPr id="18" name="Shape 92">
              <a:extLst>
                <a:ext uri="{FF2B5EF4-FFF2-40B4-BE49-F238E27FC236}">
                  <a16:creationId xmlns:a16="http://schemas.microsoft.com/office/drawing/2014/main" id="{E93BBED8-F9A4-4D50-A28D-22EE88518602}"/>
                </a:ext>
              </a:extLst>
            </p:cNvPr>
            <p:cNvSpPr/>
            <p:nvPr/>
          </p:nvSpPr>
          <p:spPr>
            <a:xfrm>
              <a:off x="2163065" y="9542500"/>
              <a:ext cx="4220707" cy="581698"/>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000">
                  <a:solidFill>
                    <a:schemeClr val="tx1">
                      <a:lumMod val="75000"/>
                    </a:schemeClr>
                  </a:solidFill>
                </a:rPr>
                <a:t>Cấu trúc phần cứng</a:t>
              </a:r>
              <a:endParaRPr sz="4000">
                <a:solidFill>
                  <a:schemeClr val="tx1">
                    <a:lumMod val="75000"/>
                  </a:schemeClr>
                </a:solidFill>
              </a:endParaRPr>
            </a:p>
          </p:txBody>
        </p:sp>
      </p:grpSp>
      <p:grpSp>
        <p:nvGrpSpPr>
          <p:cNvPr id="19" name="Group 18">
            <a:extLst>
              <a:ext uri="{FF2B5EF4-FFF2-40B4-BE49-F238E27FC236}">
                <a16:creationId xmlns:a16="http://schemas.microsoft.com/office/drawing/2014/main" id="{B8A4AE83-BF19-4FEB-8390-C81F2113FB09}"/>
              </a:ext>
            </a:extLst>
          </p:cNvPr>
          <p:cNvGrpSpPr/>
          <p:nvPr/>
        </p:nvGrpSpPr>
        <p:grpSpPr>
          <a:xfrm>
            <a:off x="11268820" y="9965864"/>
            <a:ext cx="5139803" cy="828086"/>
            <a:chOff x="1021151" y="9437850"/>
            <a:chExt cx="5139803" cy="828086"/>
          </a:xfrm>
        </p:grpSpPr>
        <p:sp>
          <p:nvSpPr>
            <p:cNvPr id="20" name="Shape 91">
              <a:extLst>
                <a:ext uri="{FF2B5EF4-FFF2-40B4-BE49-F238E27FC236}">
                  <a16:creationId xmlns:a16="http://schemas.microsoft.com/office/drawing/2014/main" id="{AA1F2734-F25B-42E3-ADDA-4F3A1F18ADAC}"/>
                </a:ext>
              </a:extLst>
            </p:cNvPr>
            <p:cNvSpPr/>
            <p:nvPr/>
          </p:nvSpPr>
          <p:spPr>
            <a:xfrm>
              <a:off x="1021151" y="9437850"/>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000" b="1">
                  <a:solidFill>
                    <a:schemeClr val="tx2">
                      <a:lumMod val="75000"/>
                    </a:schemeClr>
                  </a:solidFill>
                </a:rPr>
                <a:t>4</a:t>
              </a:r>
              <a:endParaRPr sz="4000" b="1">
                <a:solidFill>
                  <a:schemeClr val="tx2">
                    <a:lumMod val="75000"/>
                  </a:schemeClr>
                </a:solidFill>
              </a:endParaRPr>
            </a:p>
          </p:txBody>
        </p:sp>
        <p:sp>
          <p:nvSpPr>
            <p:cNvPr id="21" name="Shape 92">
              <a:extLst>
                <a:ext uri="{FF2B5EF4-FFF2-40B4-BE49-F238E27FC236}">
                  <a16:creationId xmlns:a16="http://schemas.microsoft.com/office/drawing/2014/main" id="{B4B738BC-E1F6-4201-96F4-BE5F4A5A403A}"/>
                </a:ext>
              </a:extLst>
            </p:cNvPr>
            <p:cNvSpPr/>
            <p:nvPr/>
          </p:nvSpPr>
          <p:spPr>
            <a:xfrm>
              <a:off x="2163065" y="9542500"/>
              <a:ext cx="3997889" cy="581698"/>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000">
                  <a:solidFill>
                    <a:schemeClr val="tx1">
                      <a:lumMod val="75000"/>
                    </a:schemeClr>
                  </a:solidFill>
                </a:rPr>
                <a:t>Kiến trúc hệ thống</a:t>
              </a:r>
              <a:endParaRPr sz="4000">
                <a:solidFill>
                  <a:schemeClr val="tx1">
                    <a:lumMod val="75000"/>
                  </a:schemeClr>
                </a:solidFill>
              </a:endParaRPr>
            </a:p>
          </p:txBody>
        </p:sp>
      </p:grpSp>
    </p:spTree>
    <p:extLst>
      <p:ext uri="{BB962C8B-B14F-4D97-AF65-F5344CB8AC3E}">
        <p14:creationId xmlns:p14="http://schemas.microsoft.com/office/powerpoint/2010/main" val="39462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3890213" y="821828"/>
            <a:ext cx="10507620" cy="1015016"/>
            <a:chOff x="3890213" y="821828"/>
            <a:chExt cx="10507620" cy="1015016"/>
          </a:xfrm>
        </p:grpSpPr>
        <p:sp>
          <p:nvSpPr>
            <p:cNvPr id="6" name="TextBox 5">
              <a:extLst>
                <a:ext uri="{FF2B5EF4-FFF2-40B4-BE49-F238E27FC236}">
                  <a16:creationId xmlns:a16="http://schemas.microsoft.com/office/drawing/2014/main" id="{B0655CFA-B8B9-403E-B44C-B833A9AF3B51}"/>
                </a:ext>
              </a:extLst>
            </p:cNvPr>
            <p:cNvSpPr txBox="1"/>
            <p:nvPr/>
          </p:nvSpPr>
          <p:spPr>
            <a:xfrm>
              <a:off x="3890213" y="821828"/>
              <a:ext cx="10507620"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Kỹ thuật nhận dạng vật thể</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16</a:t>
            </a:fld>
            <a:endParaRPr lang="en-US" sz="2800"/>
          </a:p>
        </p:txBody>
      </p:sp>
    </p:spTree>
    <p:extLst>
      <p:ext uri="{BB962C8B-B14F-4D97-AF65-F5344CB8AC3E}">
        <p14:creationId xmlns:p14="http://schemas.microsoft.com/office/powerpoint/2010/main" val="273400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5826964" y="821828"/>
            <a:ext cx="6634125" cy="1015016"/>
            <a:chOff x="5826964" y="821828"/>
            <a:chExt cx="6634125" cy="1015016"/>
          </a:xfrm>
        </p:grpSpPr>
        <p:sp>
          <p:nvSpPr>
            <p:cNvPr id="6" name="TextBox 5">
              <a:extLst>
                <a:ext uri="{FF2B5EF4-FFF2-40B4-BE49-F238E27FC236}">
                  <a16:creationId xmlns:a16="http://schemas.microsoft.com/office/drawing/2014/main" id="{B0655CFA-B8B9-403E-B44C-B833A9AF3B51}"/>
                </a:ext>
              </a:extLst>
            </p:cNvPr>
            <p:cNvSpPr txBox="1"/>
            <p:nvPr/>
          </p:nvSpPr>
          <p:spPr>
            <a:xfrm>
              <a:off x="5826964" y="821828"/>
              <a:ext cx="6634125"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Căn chỉnh tọa độ</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17</a:t>
            </a:fld>
            <a:endParaRPr lang="en-US" sz="2800"/>
          </a:p>
        </p:txBody>
      </p:sp>
    </p:spTree>
    <p:extLst>
      <p:ext uri="{BB962C8B-B14F-4D97-AF65-F5344CB8AC3E}">
        <p14:creationId xmlns:p14="http://schemas.microsoft.com/office/powerpoint/2010/main" val="200910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5324717" y="821828"/>
            <a:ext cx="7638631" cy="1015016"/>
            <a:chOff x="5324717" y="821828"/>
            <a:chExt cx="7638631" cy="1015016"/>
          </a:xfrm>
        </p:grpSpPr>
        <p:sp>
          <p:nvSpPr>
            <p:cNvPr id="6" name="TextBox 5">
              <a:extLst>
                <a:ext uri="{FF2B5EF4-FFF2-40B4-BE49-F238E27FC236}">
                  <a16:creationId xmlns:a16="http://schemas.microsoft.com/office/drawing/2014/main" id="{B0655CFA-B8B9-403E-B44C-B833A9AF3B51}"/>
                </a:ext>
              </a:extLst>
            </p:cNvPr>
            <p:cNvSpPr txBox="1"/>
            <p:nvPr/>
          </p:nvSpPr>
          <p:spPr>
            <a:xfrm>
              <a:off x="5324717" y="821828"/>
              <a:ext cx="7638631"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Cấu trúc phần cứng</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18</a:t>
            </a:fld>
            <a:endParaRPr lang="en-US" sz="2800"/>
          </a:p>
        </p:txBody>
      </p:sp>
      <p:grpSp>
        <p:nvGrpSpPr>
          <p:cNvPr id="37" name="Group 36">
            <a:extLst>
              <a:ext uri="{FF2B5EF4-FFF2-40B4-BE49-F238E27FC236}">
                <a16:creationId xmlns:a16="http://schemas.microsoft.com/office/drawing/2014/main" id="{15696107-4F54-4170-A208-539DF2E4472A}"/>
              </a:ext>
            </a:extLst>
          </p:cNvPr>
          <p:cNvGrpSpPr/>
          <p:nvPr/>
        </p:nvGrpSpPr>
        <p:grpSpPr>
          <a:xfrm>
            <a:off x="4912847" y="2856791"/>
            <a:ext cx="12152747" cy="9319858"/>
            <a:chOff x="146123" y="987924"/>
            <a:chExt cx="6043414" cy="4634652"/>
          </a:xfrm>
        </p:grpSpPr>
        <p:cxnSp>
          <p:nvCxnSpPr>
            <p:cNvPr id="38" name="Straight Connector 37">
              <a:extLst>
                <a:ext uri="{FF2B5EF4-FFF2-40B4-BE49-F238E27FC236}">
                  <a16:creationId xmlns:a16="http://schemas.microsoft.com/office/drawing/2014/main" id="{E68A7BF8-B6C4-4158-B2F0-2783138D6EFE}"/>
                </a:ext>
              </a:extLst>
            </p:cNvPr>
            <p:cNvCxnSpPr>
              <a:cxnSpLocks/>
            </p:cNvCxnSpPr>
            <p:nvPr/>
          </p:nvCxnSpPr>
          <p:spPr>
            <a:xfrm flipH="1">
              <a:off x="2358455" y="3264222"/>
              <a:ext cx="848465" cy="1579646"/>
            </a:xfrm>
            <a:prstGeom prst="line">
              <a:avLst/>
            </a:prstGeom>
            <a:noFill/>
            <a:ln w="6350" cap="flat" cmpd="sng" algn="ctr">
              <a:solidFill>
                <a:sysClr val="windowText" lastClr="000000"/>
              </a:solidFill>
              <a:prstDash val="dash"/>
              <a:miter lim="800000"/>
            </a:ln>
            <a:effectLst/>
          </p:spPr>
        </p:cxnSp>
        <p:sp>
          <p:nvSpPr>
            <p:cNvPr id="39" name="Rectangle 38">
              <a:extLst>
                <a:ext uri="{FF2B5EF4-FFF2-40B4-BE49-F238E27FC236}">
                  <a16:creationId xmlns:a16="http://schemas.microsoft.com/office/drawing/2014/main" id="{9C43F150-2CD7-47EA-9155-90EDF315A0F1}"/>
                </a:ext>
              </a:extLst>
            </p:cNvPr>
            <p:cNvSpPr/>
            <p:nvPr/>
          </p:nvSpPr>
          <p:spPr>
            <a:xfrm>
              <a:off x="780167" y="1366224"/>
              <a:ext cx="56025" cy="1644254"/>
            </a:xfrm>
            <a:prstGeom prst="rect">
              <a:avLst/>
            </a:prstGeom>
            <a:solidFill>
              <a:schemeClr val="tx2">
                <a:lumMod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ED0ADAA3-C110-435C-9123-A64D4A6CA02C}"/>
                </a:ext>
              </a:extLst>
            </p:cNvPr>
            <p:cNvSpPr/>
            <p:nvPr/>
          </p:nvSpPr>
          <p:spPr>
            <a:xfrm>
              <a:off x="3481488" y="2510102"/>
              <a:ext cx="194132" cy="2306470"/>
            </a:xfrm>
            <a:prstGeom prst="rect">
              <a:avLst/>
            </a:prstGeom>
            <a:solidFill>
              <a:schemeClr val="tx2">
                <a:lumMod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Parallelogram 40">
              <a:extLst>
                <a:ext uri="{FF2B5EF4-FFF2-40B4-BE49-F238E27FC236}">
                  <a16:creationId xmlns:a16="http://schemas.microsoft.com/office/drawing/2014/main" id="{CE8CBBF2-70F5-410C-9D94-FD1B83770F51}"/>
                </a:ext>
              </a:extLst>
            </p:cNvPr>
            <p:cNvSpPr/>
            <p:nvPr/>
          </p:nvSpPr>
          <p:spPr>
            <a:xfrm>
              <a:off x="560717" y="2510102"/>
              <a:ext cx="3125209" cy="806004"/>
            </a:xfrm>
            <a:prstGeom prst="parallelogram">
              <a:avLst>
                <a:gd name="adj" fmla="val 73653"/>
              </a:avLst>
            </a:prstGeom>
            <a:solidFill>
              <a:schemeClr val="bg2">
                <a:lumMod val="6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2" name="Parallelogram 41">
              <a:extLst>
                <a:ext uri="{FF2B5EF4-FFF2-40B4-BE49-F238E27FC236}">
                  <a16:creationId xmlns:a16="http://schemas.microsoft.com/office/drawing/2014/main" id="{73CE3B98-D577-47C5-8D20-C8A8A2CC9637}"/>
                </a:ext>
              </a:extLst>
            </p:cNvPr>
            <p:cNvSpPr/>
            <p:nvPr/>
          </p:nvSpPr>
          <p:spPr>
            <a:xfrm>
              <a:off x="550420" y="2446926"/>
              <a:ext cx="3125209" cy="806004"/>
            </a:xfrm>
            <a:prstGeom prst="parallelogram">
              <a:avLst>
                <a:gd name="adj" fmla="val 73653"/>
              </a:avLst>
            </a:prstGeom>
            <a:solidFill>
              <a:schemeClr val="bg2">
                <a:lumMod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Parallelogram 42">
              <a:extLst>
                <a:ext uri="{FF2B5EF4-FFF2-40B4-BE49-F238E27FC236}">
                  <a16:creationId xmlns:a16="http://schemas.microsoft.com/office/drawing/2014/main" id="{077C7CAE-09B2-42CA-BF14-43E41051138F}"/>
                </a:ext>
              </a:extLst>
            </p:cNvPr>
            <p:cNvSpPr/>
            <p:nvPr/>
          </p:nvSpPr>
          <p:spPr>
            <a:xfrm>
              <a:off x="545606" y="2361424"/>
              <a:ext cx="3125209" cy="806004"/>
            </a:xfrm>
            <a:prstGeom prst="parallelogram">
              <a:avLst>
                <a:gd name="adj" fmla="val 73653"/>
              </a:avLst>
            </a:prstGeom>
            <a:solidFill>
              <a:schemeClr val="bg2">
                <a:lumMod val="9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319ECB97-87F0-446F-BFA5-B1D688649274}"/>
                </a:ext>
              </a:extLst>
            </p:cNvPr>
            <p:cNvSpPr/>
            <p:nvPr/>
          </p:nvSpPr>
          <p:spPr>
            <a:xfrm>
              <a:off x="571899" y="3316106"/>
              <a:ext cx="194132" cy="2306470"/>
            </a:xfrm>
            <a:prstGeom prst="rect">
              <a:avLst/>
            </a:prstGeom>
            <a:solidFill>
              <a:schemeClr val="tx2">
                <a:lumMod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C082BF56-90D7-4FB5-9C85-58003569F013}"/>
                </a:ext>
              </a:extLst>
            </p:cNvPr>
            <p:cNvSpPr/>
            <p:nvPr/>
          </p:nvSpPr>
          <p:spPr>
            <a:xfrm>
              <a:off x="2898091" y="3316106"/>
              <a:ext cx="194132" cy="2306470"/>
            </a:xfrm>
            <a:prstGeom prst="rect">
              <a:avLst/>
            </a:prstGeom>
            <a:solidFill>
              <a:schemeClr val="tx2">
                <a:lumMod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BC38C048-BEE2-4A18-B02C-371C2894FDA2}"/>
                </a:ext>
              </a:extLst>
            </p:cNvPr>
            <p:cNvSpPr/>
            <p:nvPr/>
          </p:nvSpPr>
          <p:spPr>
            <a:xfrm>
              <a:off x="777773" y="1366223"/>
              <a:ext cx="1561086" cy="68237"/>
            </a:xfrm>
            <a:prstGeom prst="rect">
              <a:avLst/>
            </a:prstGeom>
            <a:solidFill>
              <a:schemeClr val="tx2">
                <a:lumMod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7" name="Trapezoid 46">
              <a:extLst>
                <a:ext uri="{FF2B5EF4-FFF2-40B4-BE49-F238E27FC236}">
                  <a16:creationId xmlns:a16="http://schemas.microsoft.com/office/drawing/2014/main" id="{E8AB82A3-F47E-4F4F-BD00-A47B30EFDD86}"/>
                </a:ext>
              </a:extLst>
            </p:cNvPr>
            <p:cNvSpPr/>
            <p:nvPr/>
          </p:nvSpPr>
          <p:spPr>
            <a:xfrm>
              <a:off x="1728960" y="1448107"/>
              <a:ext cx="1185763" cy="286603"/>
            </a:xfrm>
            <a:prstGeom prst="trapezoid">
              <a:avLst/>
            </a:prstGeom>
            <a:solidFill>
              <a:schemeClr val="accent3">
                <a:lumMod val="40000"/>
                <a:lumOff val="6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Calibri" panose="020F0502020204030204"/>
                  <a:ea typeface="+mn-ea"/>
                  <a:cs typeface="+mn-cs"/>
                </a:rPr>
                <a:t>Kinect</a:t>
              </a:r>
            </a:p>
          </p:txBody>
        </p:sp>
        <p:grpSp>
          <p:nvGrpSpPr>
            <p:cNvPr id="48" name="Group 47">
              <a:extLst>
                <a:ext uri="{FF2B5EF4-FFF2-40B4-BE49-F238E27FC236}">
                  <a16:creationId xmlns:a16="http://schemas.microsoft.com/office/drawing/2014/main" id="{16CC5347-DB83-407E-83B3-D7DB744FCDA0}"/>
                </a:ext>
              </a:extLst>
            </p:cNvPr>
            <p:cNvGrpSpPr/>
            <p:nvPr/>
          </p:nvGrpSpPr>
          <p:grpSpPr>
            <a:xfrm>
              <a:off x="1591912" y="4898216"/>
              <a:ext cx="1108809" cy="481056"/>
              <a:chOff x="5422787" y="4488991"/>
              <a:chExt cx="1162235" cy="762406"/>
            </a:xfrm>
          </p:grpSpPr>
          <p:sp>
            <p:nvSpPr>
              <p:cNvPr id="64" name="Rectangle 63">
                <a:extLst>
                  <a:ext uri="{FF2B5EF4-FFF2-40B4-BE49-F238E27FC236}">
                    <a16:creationId xmlns:a16="http://schemas.microsoft.com/office/drawing/2014/main" id="{938D46E9-8F10-4E00-AE18-11A046803DA2}"/>
                  </a:ext>
                </a:extLst>
              </p:cNvPr>
              <p:cNvSpPr/>
              <p:nvPr/>
            </p:nvSpPr>
            <p:spPr>
              <a:xfrm rot="10800000">
                <a:off x="5823508" y="4488991"/>
                <a:ext cx="395785" cy="136477"/>
              </a:xfrm>
              <a:prstGeom prst="rect">
                <a:avLst/>
              </a:prstGeom>
              <a:solidFill>
                <a:schemeClr val="accent3">
                  <a:lumMod val="40000"/>
                  <a:lumOff val="6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184CCB87-10EE-490C-8592-CD2115821B96}"/>
                  </a:ext>
                </a:extLst>
              </p:cNvPr>
              <p:cNvSpPr/>
              <p:nvPr/>
            </p:nvSpPr>
            <p:spPr>
              <a:xfrm>
                <a:off x="5422787" y="4623600"/>
                <a:ext cx="1162235" cy="627797"/>
              </a:xfrm>
              <a:prstGeom prst="rect">
                <a:avLst/>
              </a:prstGeom>
              <a:solidFill>
                <a:schemeClr val="accent3">
                  <a:lumMod val="40000"/>
                  <a:lumOff val="6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Máy</a:t>
                </a:r>
                <a:r>
                  <a:rPr kumimoji="0" lang="en-US" sz="30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30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chiếu</a:t>
                </a:r>
                <a:endParaRPr kumimoji="0" lang="en-US" sz="30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cxnSp>
          <p:nvCxnSpPr>
            <p:cNvPr id="49" name="Straight Arrow Connector 48">
              <a:extLst>
                <a:ext uri="{FF2B5EF4-FFF2-40B4-BE49-F238E27FC236}">
                  <a16:creationId xmlns:a16="http://schemas.microsoft.com/office/drawing/2014/main" id="{0C375354-5FAC-487C-882E-73456540829D}"/>
                </a:ext>
              </a:extLst>
            </p:cNvPr>
            <p:cNvCxnSpPr>
              <a:cxnSpLocks/>
            </p:cNvCxnSpPr>
            <p:nvPr/>
          </p:nvCxnSpPr>
          <p:spPr>
            <a:xfrm>
              <a:off x="374242" y="3316106"/>
              <a:ext cx="0" cy="2306470"/>
            </a:xfrm>
            <a:prstGeom prst="straightConnector1">
              <a:avLst/>
            </a:prstGeom>
            <a:noFill/>
            <a:ln w="6350" cap="flat" cmpd="sng" algn="ctr">
              <a:solidFill>
                <a:srgbClr val="4472C4"/>
              </a:solidFill>
              <a:prstDash val="solid"/>
              <a:miter lim="800000"/>
              <a:headEnd type="triangle"/>
              <a:tailEnd type="triangle"/>
            </a:ln>
            <a:effectLst/>
          </p:spPr>
        </p:cxnSp>
        <p:sp>
          <p:nvSpPr>
            <p:cNvPr id="50" name="TextBox 49">
              <a:extLst>
                <a:ext uri="{FF2B5EF4-FFF2-40B4-BE49-F238E27FC236}">
                  <a16:creationId xmlns:a16="http://schemas.microsoft.com/office/drawing/2014/main" id="{C812F001-5394-4A73-BFF5-D580C43A5F80}"/>
                </a:ext>
              </a:extLst>
            </p:cNvPr>
            <p:cNvSpPr txBox="1"/>
            <p:nvPr/>
          </p:nvSpPr>
          <p:spPr>
            <a:xfrm rot="16200000">
              <a:off x="-94820" y="4300132"/>
              <a:ext cx="757382" cy="2754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103cm</a:t>
              </a:r>
            </a:p>
          </p:txBody>
        </p:sp>
        <p:cxnSp>
          <p:nvCxnSpPr>
            <p:cNvPr id="51" name="Straight Arrow Connector 50">
              <a:extLst>
                <a:ext uri="{FF2B5EF4-FFF2-40B4-BE49-F238E27FC236}">
                  <a16:creationId xmlns:a16="http://schemas.microsoft.com/office/drawing/2014/main" id="{1E9D3740-E713-4614-86AA-987DF56AE43F}"/>
                </a:ext>
              </a:extLst>
            </p:cNvPr>
            <p:cNvCxnSpPr>
              <a:cxnSpLocks/>
            </p:cNvCxnSpPr>
            <p:nvPr/>
          </p:nvCxnSpPr>
          <p:spPr>
            <a:xfrm>
              <a:off x="584209" y="1433349"/>
              <a:ext cx="0" cy="1477874"/>
            </a:xfrm>
            <a:prstGeom prst="straightConnector1">
              <a:avLst/>
            </a:prstGeom>
            <a:noFill/>
            <a:ln w="6350" cap="flat" cmpd="sng" algn="ctr">
              <a:solidFill>
                <a:srgbClr val="4472C4"/>
              </a:solidFill>
              <a:prstDash val="solid"/>
              <a:miter lim="800000"/>
              <a:headEnd type="triangle"/>
              <a:tailEnd type="triangle"/>
            </a:ln>
            <a:effectLst/>
          </p:spPr>
        </p:cxnSp>
        <p:sp>
          <p:nvSpPr>
            <p:cNvPr id="52" name="TextBox 51">
              <a:extLst>
                <a:ext uri="{FF2B5EF4-FFF2-40B4-BE49-F238E27FC236}">
                  <a16:creationId xmlns:a16="http://schemas.microsoft.com/office/drawing/2014/main" id="{1C30B38F-ADB4-4A9C-9087-30837DE168C2}"/>
                </a:ext>
              </a:extLst>
            </p:cNvPr>
            <p:cNvSpPr txBox="1"/>
            <p:nvPr/>
          </p:nvSpPr>
          <p:spPr>
            <a:xfrm rot="16200000">
              <a:off x="112939" y="1950910"/>
              <a:ext cx="757384" cy="2754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75cm</a:t>
              </a:r>
            </a:p>
          </p:txBody>
        </p:sp>
        <p:sp>
          <p:nvSpPr>
            <p:cNvPr id="53" name="TextBox 52">
              <a:extLst>
                <a:ext uri="{FF2B5EF4-FFF2-40B4-BE49-F238E27FC236}">
                  <a16:creationId xmlns:a16="http://schemas.microsoft.com/office/drawing/2014/main" id="{A5AEED15-BB21-4338-AABB-B7E00B6D8040}"/>
                </a:ext>
              </a:extLst>
            </p:cNvPr>
            <p:cNvSpPr txBox="1"/>
            <p:nvPr/>
          </p:nvSpPr>
          <p:spPr>
            <a:xfrm>
              <a:off x="1350269" y="987924"/>
              <a:ext cx="757382" cy="2754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80cm</a:t>
              </a:r>
            </a:p>
          </p:txBody>
        </p:sp>
        <p:cxnSp>
          <p:nvCxnSpPr>
            <p:cNvPr id="54" name="Straight Arrow Connector 53">
              <a:extLst>
                <a:ext uri="{FF2B5EF4-FFF2-40B4-BE49-F238E27FC236}">
                  <a16:creationId xmlns:a16="http://schemas.microsoft.com/office/drawing/2014/main" id="{D62AE490-DF54-4DB5-95F1-8EBD450CD159}"/>
                </a:ext>
              </a:extLst>
            </p:cNvPr>
            <p:cNvCxnSpPr>
              <a:cxnSpLocks/>
            </p:cNvCxnSpPr>
            <p:nvPr/>
          </p:nvCxnSpPr>
          <p:spPr>
            <a:xfrm flipH="1" flipV="1">
              <a:off x="1148548" y="2249911"/>
              <a:ext cx="2522267" cy="18539"/>
            </a:xfrm>
            <a:prstGeom prst="straightConnector1">
              <a:avLst/>
            </a:prstGeom>
            <a:noFill/>
            <a:ln w="6350" cap="flat" cmpd="sng" algn="ctr">
              <a:solidFill>
                <a:srgbClr val="4472C4"/>
              </a:solidFill>
              <a:prstDash val="solid"/>
              <a:miter lim="800000"/>
              <a:headEnd type="triangle"/>
              <a:tailEnd type="triangle"/>
            </a:ln>
            <a:effectLst/>
          </p:spPr>
        </p:cxnSp>
        <p:sp>
          <p:nvSpPr>
            <p:cNvPr id="55" name="TextBox 54">
              <a:extLst>
                <a:ext uri="{FF2B5EF4-FFF2-40B4-BE49-F238E27FC236}">
                  <a16:creationId xmlns:a16="http://schemas.microsoft.com/office/drawing/2014/main" id="{CCE4C40E-FBB5-4CFB-99DC-717357DB0079}"/>
                </a:ext>
              </a:extLst>
            </p:cNvPr>
            <p:cNvSpPr txBox="1"/>
            <p:nvPr/>
          </p:nvSpPr>
          <p:spPr>
            <a:xfrm>
              <a:off x="2191106" y="2008621"/>
              <a:ext cx="757382" cy="2754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75cm</a:t>
              </a:r>
            </a:p>
          </p:txBody>
        </p:sp>
        <p:cxnSp>
          <p:nvCxnSpPr>
            <p:cNvPr id="56" name="Straight Arrow Connector 55">
              <a:extLst>
                <a:ext uri="{FF2B5EF4-FFF2-40B4-BE49-F238E27FC236}">
                  <a16:creationId xmlns:a16="http://schemas.microsoft.com/office/drawing/2014/main" id="{D8746526-6F34-4C49-9D7D-37E31772B29C}"/>
                </a:ext>
              </a:extLst>
            </p:cNvPr>
            <p:cNvCxnSpPr>
              <a:cxnSpLocks/>
            </p:cNvCxnSpPr>
            <p:nvPr/>
          </p:nvCxnSpPr>
          <p:spPr>
            <a:xfrm flipH="1">
              <a:off x="780167" y="1230896"/>
              <a:ext cx="1571392" cy="0"/>
            </a:xfrm>
            <a:prstGeom prst="straightConnector1">
              <a:avLst/>
            </a:prstGeom>
            <a:noFill/>
            <a:ln w="6350" cap="flat" cmpd="sng" algn="ctr">
              <a:solidFill>
                <a:srgbClr val="4472C4"/>
              </a:solidFill>
              <a:prstDash val="solid"/>
              <a:miter lim="800000"/>
              <a:headEnd type="triangle"/>
              <a:tailEnd type="triangle"/>
            </a:ln>
            <a:effectLst/>
          </p:spPr>
        </p:cxnSp>
        <p:cxnSp>
          <p:nvCxnSpPr>
            <p:cNvPr id="57" name="Straight Connector 56">
              <a:extLst>
                <a:ext uri="{FF2B5EF4-FFF2-40B4-BE49-F238E27FC236}">
                  <a16:creationId xmlns:a16="http://schemas.microsoft.com/office/drawing/2014/main" id="{53C18D4B-8CBB-4564-9630-34F462BFBB0E}"/>
                </a:ext>
              </a:extLst>
            </p:cNvPr>
            <p:cNvCxnSpPr>
              <a:cxnSpLocks/>
            </p:cNvCxnSpPr>
            <p:nvPr/>
          </p:nvCxnSpPr>
          <p:spPr>
            <a:xfrm flipH="1">
              <a:off x="1321809" y="1788312"/>
              <a:ext cx="453933" cy="976114"/>
            </a:xfrm>
            <a:prstGeom prst="line">
              <a:avLst/>
            </a:prstGeom>
            <a:noFill/>
            <a:ln w="6350" cap="flat" cmpd="sng" algn="ctr">
              <a:solidFill>
                <a:sysClr val="windowText" lastClr="000000"/>
              </a:solidFill>
              <a:prstDash val="dash"/>
              <a:miter lim="800000"/>
            </a:ln>
            <a:effectLst/>
          </p:spPr>
        </p:cxnSp>
        <p:cxnSp>
          <p:nvCxnSpPr>
            <p:cNvPr id="58" name="Straight Connector 57">
              <a:extLst>
                <a:ext uri="{FF2B5EF4-FFF2-40B4-BE49-F238E27FC236}">
                  <a16:creationId xmlns:a16="http://schemas.microsoft.com/office/drawing/2014/main" id="{6A0B67CC-053C-4347-A681-9556E69B322C}"/>
                </a:ext>
              </a:extLst>
            </p:cNvPr>
            <p:cNvCxnSpPr>
              <a:cxnSpLocks/>
            </p:cNvCxnSpPr>
            <p:nvPr/>
          </p:nvCxnSpPr>
          <p:spPr>
            <a:xfrm>
              <a:off x="2851085" y="1769098"/>
              <a:ext cx="384255" cy="1108849"/>
            </a:xfrm>
            <a:prstGeom prst="line">
              <a:avLst/>
            </a:prstGeom>
            <a:noFill/>
            <a:ln w="6350" cap="flat" cmpd="sng" algn="ctr">
              <a:solidFill>
                <a:sysClr val="windowText" lastClr="000000"/>
              </a:solidFill>
              <a:prstDash val="dash"/>
              <a:miter lim="800000"/>
            </a:ln>
            <a:effectLst/>
          </p:spPr>
        </p:cxnSp>
        <p:cxnSp>
          <p:nvCxnSpPr>
            <p:cNvPr id="59" name="Straight Connector 58">
              <a:extLst>
                <a:ext uri="{FF2B5EF4-FFF2-40B4-BE49-F238E27FC236}">
                  <a16:creationId xmlns:a16="http://schemas.microsoft.com/office/drawing/2014/main" id="{1FB6E9A6-FF64-43EA-B297-1CD922CB3499}"/>
                </a:ext>
              </a:extLst>
            </p:cNvPr>
            <p:cNvCxnSpPr>
              <a:cxnSpLocks/>
            </p:cNvCxnSpPr>
            <p:nvPr/>
          </p:nvCxnSpPr>
          <p:spPr>
            <a:xfrm>
              <a:off x="1126819" y="3379282"/>
              <a:ext cx="856019" cy="1494074"/>
            </a:xfrm>
            <a:prstGeom prst="line">
              <a:avLst/>
            </a:prstGeom>
            <a:noFill/>
            <a:ln w="6350" cap="flat" cmpd="sng" algn="ctr">
              <a:solidFill>
                <a:sysClr val="windowText" lastClr="000000"/>
              </a:solidFill>
              <a:prstDash val="dash"/>
              <a:miter lim="800000"/>
            </a:ln>
            <a:effectLst/>
          </p:spPr>
        </p:cxnSp>
        <p:cxnSp>
          <p:nvCxnSpPr>
            <p:cNvPr id="60" name="Straight Arrow Connector 59">
              <a:extLst>
                <a:ext uri="{FF2B5EF4-FFF2-40B4-BE49-F238E27FC236}">
                  <a16:creationId xmlns:a16="http://schemas.microsoft.com/office/drawing/2014/main" id="{74D51045-0E51-46CC-B2C0-86C98A591CAB}"/>
                </a:ext>
              </a:extLst>
            </p:cNvPr>
            <p:cNvCxnSpPr>
              <a:cxnSpLocks/>
            </p:cNvCxnSpPr>
            <p:nvPr/>
          </p:nvCxnSpPr>
          <p:spPr>
            <a:xfrm>
              <a:off x="3272306" y="2911223"/>
              <a:ext cx="804397" cy="0"/>
            </a:xfrm>
            <a:prstGeom prst="straightConnector1">
              <a:avLst/>
            </a:prstGeom>
            <a:noFill/>
            <a:ln w="19050" cap="flat" cmpd="sng" algn="ctr">
              <a:solidFill>
                <a:sysClr val="windowText" lastClr="000000"/>
              </a:solidFill>
              <a:prstDash val="solid"/>
              <a:miter lim="800000"/>
              <a:tailEnd type="triangle"/>
            </a:ln>
            <a:effectLst/>
          </p:spPr>
        </p:cxnSp>
        <p:cxnSp>
          <p:nvCxnSpPr>
            <p:cNvPr id="61" name="Straight Arrow Connector 60">
              <a:extLst>
                <a:ext uri="{FF2B5EF4-FFF2-40B4-BE49-F238E27FC236}">
                  <a16:creationId xmlns:a16="http://schemas.microsoft.com/office/drawing/2014/main" id="{256857A9-4108-45DD-8F6B-F3CF43AB6A5C}"/>
                </a:ext>
              </a:extLst>
            </p:cNvPr>
            <p:cNvCxnSpPr>
              <a:cxnSpLocks/>
            </p:cNvCxnSpPr>
            <p:nvPr/>
          </p:nvCxnSpPr>
          <p:spPr>
            <a:xfrm>
              <a:off x="3268616" y="2700916"/>
              <a:ext cx="804397" cy="0"/>
            </a:xfrm>
            <a:prstGeom prst="straightConnector1">
              <a:avLst/>
            </a:prstGeom>
            <a:noFill/>
            <a:ln w="19050" cap="flat" cmpd="sng" algn="ctr">
              <a:solidFill>
                <a:sysClr val="windowText" lastClr="000000"/>
              </a:solidFill>
              <a:prstDash val="solid"/>
              <a:miter lim="800000"/>
              <a:tailEnd type="triangle"/>
            </a:ln>
            <a:effectLst/>
          </p:spPr>
        </p:cxnSp>
        <p:sp>
          <p:nvSpPr>
            <p:cNvPr id="62" name="TextBox 61">
              <a:extLst>
                <a:ext uri="{FF2B5EF4-FFF2-40B4-BE49-F238E27FC236}">
                  <a16:creationId xmlns:a16="http://schemas.microsoft.com/office/drawing/2014/main" id="{FE0FEECD-00F2-4BD2-8368-444C39FB2CEE}"/>
                </a:ext>
              </a:extLst>
            </p:cNvPr>
            <p:cNvSpPr txBox="1"/>
            <p:nvPr/>
          </p:nvSpPr>
          <p:spPr>
            <a:xfrm>
              <a:off x="4001875" y="2562416"/>
              <a:ext cx="2089943" cy="2754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Giấy</a:t>
              </a: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can </a:t>
              </a:r>
              <a:r>
                <a:rPr kumimoji="0" lang="en-US" sz="30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trong</a:t>
              </a: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83 </a:t>
              </a:r>
              <a:r>
                <a:rPr kumimoji="0" lang="en-US" sz="30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gsm</a:t>
              </a:r>
              <a:endPar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B8C9E559-07ED-471E-84F7-98B255D47A08}"/>
                </a:ext>
              </a:extLst>
            </p:cNvPr>
            <p:cNvSpPr txBox="1"/>
            <p:nvPr/>
          </p:nvSpPr>
          <p:spPr>
            <a:xfrm>
              <a:off x="4099594" y="2773475"/>
              <a:ext cx="2089943" cy="2754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Kính</a:t>
              </a: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30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trong</a:t>
              </a:r>
              <a:endPar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0473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5400861" y="821828"/>
            <a:ext cx="7486345" cy="1015016"/>
            <a:chOff x="5400861" y="821828"/>
            <a:chExt cx="7486345" cy="1015016"/>
          </a:xfrm>
        </p:grpSpPr>
        <p:sp>
          <p:nvSpPr>
            <p:cNvPr id="6" name="TextBox 5">
              <a:extLst>
                <a:ext uri="{FF2B5EF4-FFF2-40B4-BE49-F238E27FC236}">
                  <a16:creationId xmlns:a16="http://schemas.microsoft.com/office/drawing/2014/main" id="{B0655CFA-B8B9-403E-B44C-B833A9AF3B51}"/>
                </a:ext>
              </a:extLst>
            </p:cNvPr>
            <p:cNvSpPr txBox="1"/>
            <p:nvPr/>
          </p:nvSpPr>
          <p:spPr>
            <a:xfrm>
              <a:off x="5400861" y="821828"/>
              <a:ext cx="7486345"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Kiến trúc ứng dụng</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19</a:t>
            </a:fld>
            <a:endParaRPr lang="en-US" sz="2800"/>
          </a:p>
        </p:txBody>
      </p:sp>
      <p:pic>
        <p:nvPicPr>
          <p:cNvPr id="9" name="Picture 8" descr="A picture containing indoor, wall&#10;&#10;Description generated with very high confidence">
            <a:extLst>
              <a:ext uri="{FF2B5EF4-FFF2-40B4-BE49-F238E27FC236}">
                <a16:creationId xmlns:a16="http://schemas.microsoft.com/office/drawing/2014/main" id="{C2F6B8A9-5C3F-4A43-8DE5-4CF6D01A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621" y="2669278"/>
            <a:ext cx="7098451" cy="10030722"/>
          </a:xfrm>
          <a:prstGeom prst="rect">
            <a:avLst/>
          </a:prstGeom>
        </p:spPr>
      </p:pic>
      <p:pic>
        <p:nvPicPr>
          <p:cNvPr id="10" name="Picture 9">
            <a:extLst>
              <a:ext uri="{FF2B5EF4-FFF2-40B4-BE49-F238E27FC236}">
                <a16:creationId xmlns:a16="http://schemas.microsoft.com/office/drawing/2014/main" id="{1E8E74D5-33F5-46D9-8D57-1169AE490B3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1930" y="2669278"/>
            <a:ext cx="7486344" cy="10030722"/>
          </a:xfrm>
          <a:prstGeom prst="rect">
            <a:avLst/>
          </a:prstGeom>
        </p:spPr>
      </p:pic>
    </p:spTree>
    <p:extLst>
      <p:ext uri="{BB962C8B-B14F-4D97-AF65-F5344CB8AC3E}">
        <p14:creationId xmlns:p14="http://schemas.microsoft.com/office/powerpoint/2010/main" val="333331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4713983" y="792331"/>
            <a:ext cx="8978035" cy="1044513"/>
            <a:chOff x="4713983" y="792331"/>
            <a:chExt cx="8978035" cy="1044513"/>
          </a:xfrm>
        </p:grpSpPr>
        <p:sp>
          <p:nvSpPr>
            <p:cNvPr id="6" name="TextBox 5">
              <a:extLst>
                <a:ext uri="{FF2B5EF4-FFF2-40B4-BE49-F238E27FC236}">
                  <a16:creationId xmlns:a16="http://schemas.microsoft.com/office/drawing/2014/main" id="{B0655CFA-B8B9-403E-B44C-B833A9AF3B51}"/>
                </a:ext>
              </a:extLst>
            </p:cNvPr>
            <p:cNvSpPr txBox="1"/>
            <p:nvPr/>
          </p:nvSpPr>
          <p:spPr>
            <a:xfrm>
              <a:off x="4713983" y="792331"/>
              <a:ext cx="8978035"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Clip giới thiệu luận văn</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2</a:t>
            </a:fld>
            <a:endParaRPr lang="en-US" sz="2800"/>
          </a:p>
        </p:txBody>
      </p:sp>
    </p:spTree>
    <p:extLst>
      <p:ext uri="{BB962C8B-B14F-4D97-AF65-F5344CB8AC3E}">
        <p14:creationId xmlns:p14="http://schemas.microsoft.com/office/powerpoint/2010/main" val="6109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20</a:t>
            </a:fld>
            <a:endParaRPr lang="en-US" sz="2800"/>
          </a:p>
        </p:txBody>
      </p:sp>
      <p:sp>
        <p:nvSpPr>
          <p:cNvPr id="8" name="Shape 81">
            <a:extLst>
              <a:ext uri="{FF2B5EF4-FFF2-40B4-BE49-F238E27FC236}">
                <a16:creationId xmlns:a16="http://schemas.microsoft.com/office/drawing/2014/main" id="{6072E3B8-58AA-4BD6-AC73-402261FE894F}"/>
              </a:ext>
            </a:extLst>
          </p:cNvPr>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a:lstStyle>
          <a:p>
            <a:fld id="{86CB4B4D-7CA3-9044-876B-883B54F8677D}" type="slidenum">
              <a:rPr lang="en-US" smtClean="0"/>
              <a:pPr/>
              <a:t>20</a:t>
            </a:fld>
            <a:endParaRPr lang="en-US"/>
          </a:p>
        </p:txBody>
      </p:sp>
      <p:sp>
        <p:nvSpPr>
          <p:cNvPr id="9" name="Shape 82">
            <a:extLst>
              <a:ext uri="{FF2B5EF4-FFF2-40B4-BE49-F238E27FC236}">
                <a16:creationId xmlns:a16="http://schemas.microsoft.com/office/drawing/2014/main" id="{1A4AB259-3C30-47F6-83EB-17E738E0752B}"/>
              </a:ext>
            </a:extLst>
          </p:cNvPr>
          <p:cNvSpPr/>
          <p:nvPr/>
        </p:nvSpPr>
        <p:spPr>
          <a:xfrm flipH="1">
            <a:off x="1045064" y="-357184"/>
            <a:ext cx="1" cy="5328019"/>
          </a:xfrm>
          <a:prstGeom prst="line">
            <a:avLst/>
          </a:prstGeom>
          <a:ln w="50800">
            <a:solidFill>
              <a:schemeClr val="accent4"/>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0" name="Shape 83">
            <a:extLst>
              <a:ext uri="{FF2B5EF4-FFF2-40B4-BE49-F238E27FC236}">
                <a16:creationId xmlns:a16="http://schemas.microsoft.com/office/drawing/2014/main" id="{123627AA-D4B3-4203-B211-75254262B776}"/>
              </a:ext>
            </a:extLst>
          </p:cNvPr>
          <p:cNvSpPr/>
          <p:nvPr/>
        </p:nvSpPr>
        <p:spPr>
          <a:xfrm>
            <a:off x="2314205" y="2129110"/>
            <a:ext cx="3878924" cy="50783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rPr lang="en-US" sz="2800">
                <a:solidFill>
                  <a:schemeClr val="tx1">
                    <a:lumMod val="75000"/>
                  </a:schemeClr>
                </a:solidFill>
              </a:rPr>
              <a:t>Phần IV</a:t>
            </a:r>
            <a:endParaRPr sz="2800">
              <a:solidFill>
                <a:schemeClr val="tx1">
                  <a:lumMod val="75000"/>
                </a:schemeClr>
              </a:solidFill>
            </a:endParaRPr>
          </a:p>
        </p:txBody>
      </p:sp>
      <p:sp>
        <p:nvSpPr>
          <p:cNvPr id="11" name="Shape 84">
            <a:extLst>
              <a:ext uri="{FF2B5EF4-FFF2-40B4-BE49-F238E27FC236}">
                <a16:creationId xmlns:a16="http://schemas.microsoft.com/office/drawing/2014/main" id="{7F54F78C-B5C2-4970-A3D6-F3CBD4931F47}"/>
              </a:ext>
            </a:extLst>
          </p:cNvPr>
          <p:cNvSpPr/>
          <p:nvPr/>
        </p:nvSpPr>
        <p:spPr>
          <a:xfrm>
            <a:off x="2109140" y="2792183"/>
            <a:ext cx="12727731" cy="316884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rPr lang="en-US">
                <a:solidFill>
                  <a:schemeClr val="tx1">
                    <a:lumMod val="75000"/>
                  </a:schemeClr>
                </a:solidFill>
              </a:rPr>
              <a:t>Ứng dụng thực tế</a:t>
            </a:r>
            <a:endParaRPr>
              <a:solidFill>
                <a:schemeClr val="tx1">
                  <a:lumMod val="75000"/>
                </a:schemeClr>
              </a:solidFill>
            </a:endParaRPr>
          </a:p>
        </p:txBody>
      </p:sp>
      <p:sp>
        <p:nvSpPr>
          <p:cNvPr id="29" name="Shape 82">
            <a:extLst>
              <a:ext uri="{FF2B5EF4-FFF2-40B4-BE49-F238E27FC236}">
                <a16:creationId xmlns:a16="http://schemas.microsoft.com/office/drawing/2014/main" id="{F1F5694A-B772-431D-9F00-5A563C9FCC31}"/>
              </a:ext>
            </a:extLst>
          </p:cNvPr>
          <p:cNvSpPr/>
          <p:nvPr/>
        </p:nvSpPr>
        <p:spPr>
          <a:xfrm flipH="1">
            <a:off x="16965355" y="1143696"/>
            <a:ext cx="2603275" cy="0"/>
          </a:xfrm>
          <a:prstGeom prst="line">
            <a:avLst/>
          </a:prstGeom>
          <a:ln w="50800">
            <a:solidFill>
              <a:schemeClr val="accent4"/>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pSp>
        <p:nvGrpSpPr>
          <p:cNvPr id="28" name="Group 89">
            <a:extLst>
              <a:ext uri="{FF2B5EF4-FFF2-40B4-BE49-F238E27FC236}">
                <a16:creationId xmlns:a16="http://schemas.microsoft.com/office/drawing/2014/main" id="{32FB4E0F-9A7A-4745-A2F2-25F41D6B1699}"/>
              </a:ext>
            </a:extLst>
          </p:cNvPr>
          <p:cNvGrpSpPr/>
          <p:nvPr/>
        </p:nvGrpSpPr>
        <p:grpSpPr>
          <a:xfrm>
            <a:off x="2163065" y="6697690"/>
            <a:ext cx="4767907" cy="828086"/>
            <a:chOff x="0" y="0"/>
            <a:chExt cx="4767907" cy="828086"/>
          </a:xfrm>
        </p:grpSpPr>
        <p:sp>
          <p:nvSpPr>
            <p:cNvPr id="31" name="Shape 86">
              <a:extLst>
                <a:ext uri="{FF2B5EF4-FFF2-40B4-BE49-F238E27FC236}">
                  <a16:creationId xmlns:a16="http://schemas.microsoft.com/office/drawing/2014/main" id="{A216CAC6-8245-4E33-8C05-CB158961F91E}"/>
                </a:ext>
              </a:extLst>
            </p:cNvPr>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r>
                <a:rPr lang="en-US" sz="4000" b="1">
                  <a:solidFill>
                    <a:schemeClr val="tx2">
                      <a:lumMod val="75000"/>
                    </a:schemeClr>
                  </a:solidFill>
                </a:rPr>
                <a:t>1</a:t>
              </a:r>
              <a:endParaRPr sz="4000" b="1">
                <a:solidFill>
                  <a:schemeClr val="tx2">
                    <a:lumMod val="75000"/>
                  </a:schemeClr>
                </a:solidFill>
              </a:endParaRPr>
            </a:p>
          </p:txBody>
        </p:sp>
        <p:sp>
          <p:nvSpPr>
            <p:cNvPr id="32" name="Shape 88">
              <a:extLst>
                <a:ext uri="{FF2B5EF4-FFF2-40B4-BE49-F238E27FC236}">
                  <a16:creationId xmlns:a16="http://schemas.microsoft.com/office/drawing/2014/main" id="{C36BA265-AEB2-483B-A23B-3D764E6E96EA}"/>
                </a:ext>
              </a:extLst>
            </p:cNvPr>
            <p:cNvSpPr/>
            <p:nvPr/>
          </p:nvSpPr>
          <p:spPr>
            <a:xfrm>
              <a:off x="1141914" y="104650"/>
              <a:ext cx="3625993" cy="58169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000">
                  <a:solidFill>
                    <a:schemeClr val="tx1">
                      <a:lumMod val="75000"/>
                    </a:schemeClr>
                  </a:solidFill>
                </a:rPr>
                <a:t>Hệ thống bản đồ</a:t>
              </a:r>
              <a:endParaRPr sz="4000">
                <a:solidFill>
                  <a:schemeClr val="tx1">
                    <a:lumMod val="75000"/>
                  </a:schemeClr>
                </a:solidFill>
              </a:endParaRPr>
            </a:p>
          </p:txBody>
        </p:sp>
      </p:grpSp>
      <p:grpSp>
        <p:nvGrpSpPr>
          <p:cNvPr id="33" name="Group 32">
            <a:extLst>
              <a:ext uri="{FF2B5EF4-FFF2-40B4-BE49-F238E27FC236}">
                <a16:creationId xmlns:a16="http://schemas.microsoft.com/office/drawing/2014/main" id="{78FDEF2B-BDF9-4F7B-A71A-7C73D30514C8}"/>
              </a:ext>
            </a:extLst>
          </p:cNvPr>
          <p:cNvGrpSpPr/>
          <p:nvPr/>
        </p:nvGrpSpPr>
        <p:grpSpPr>
          <a:xfrm>
            <a:off x="2163066" y="9437850"/>
            <a:ext cx="6354880" cy="828086"/>
            <a:chOff x="1021151" y="9437850"/>
            <a:chExt cx="6354880" cy="828086"/>
          </a:xfrm>
        </p:grpSpPr>
        <p:sp>
          <p:nvSpPr>
            <p:cNvPr id="35" name="Shape 91">
              <a:extLst>
                <a:ext uri="{FF2B5EF4-FFF2-40B4-BE49-F238E27FC236}">
                  <a16:creationId xmlns:a16="http://schemas.microsoft.com/office/drawing/2014/main" id="{0BA6BA90-E5E5-4245-851D-A8BE11046FB0}"/>
                </a:ext>
              </a:extLst>
            </p:cNvPr>
            <p:cNvSpPr/>
            <p:nvPr/>
          </p:nvSpPr>
          <p:spPr>
            <a:xfrm>
              <a:off x="1021151" y="9437850"/>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000" b="1">
                  <a:solidFill>
                    <a:schemeClr val="tx2">
                      <a:lumMod val="75000"/>
                    </a:schemeClr>
                  </a:solidFill>
                </a:rPr>
                <a:t>2</a:t>
              </a:r>
              <a:endParaRPr sz="4000" b="1">
                <a:solidFill>
                  <a:schemeClr val="tx2">
                    <a:lumMod val="75000"/>
                  </a:schemeClr>
                </a:solidFill>
              </a:endParaRPr>
            </a:p>
          </p:txBody>
        </p:sp>
        <p:sp>
          <p:nvSpPr>
            <p:cNvPr id="36" name="Shape 92">
              <a:extLst>
                <a:ext uri="{FF2B5EF4-FFF2-40B4-BE49-F238E27FC236}">
                  <a16:creationId xmlns:a16="http://schemas.microsoft.com/office/drawing/2014/main" id="{3743CF50-5104-467D-BE65-2722A1B457FE}"/>
                </a:ext>
              </a:extLst>
            </p:cNvPr>
            <p:cNvSpPr/>
            <p:nvPr/>
          </p:nvSpPr>
          <p:spPr>
            <a:xfrm>
              <a:off x="2163065" y="9542500"/>
              <a:ext cx="5212966" cy="581698"/>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000">
                  <a:solidFill>
                    <a:schemeClr val="tx1">
                      <a:lumMod val="75000"/>
                    </a:schemeClr>
                  </a:solidFill>
                </a:rPr>
                <a:t>Hệ thống chia sẻ dữ liệu</a:t>
              </a:r>
              <a:endParaRPr sz="4000">
                <a:solidFill>
                  <a:schemeClr val="tx1">
                    <a:lumMod val="75000"/>
                  </a:schemeClr>
                </a:solidFill>
              </a:endParaRPr>
            </a:p>
          </p:txBody>
        </p:sp>
      </p:grpSp>
    </p:spTree>
    <p:extLst>
      <p:ext uri="{BB962C8B-B14F-4D97-AF65-F5344CB8AC3E}">
        <p14:creationId xmlns:p14="http://schemas.microsoft.com/office/powerpoint/2010/main" val="256593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5079454" y="733337"/>
            <a:ext cx="8129149" cy="1103507"/>
            <a:chOff x="5079454" y="733337"/>
            <a:chExt cx="8129149" cy="1103507"/>
          </a:xfrm>
        </p:grpSpPr>
        <p:sp>
          <p:nvSpPr>
            <p:cNvPr id="6" name="TextBox 5">
              <a:extLst>
                <a:ext uri="{FF2B5EF4-FFF2-40B4-BE49-F238E27FC236}">
                  <a16:creationId xmlns:a16="http://schemas.microsoft.com/office/drawing/2014/main" id="{B0655CFA-B8B9-403E-B44C-B833A9AF3B51}"/>
                </a:ext>
              </a:extLst>
            </p:cNvPr>
            <p:cNvSpPr txBox="1"/>
            <p:nvPr/>
          </p:nvSpPr>
          <p:spPr>
            <a:xfrm>
              <a:off x="5079454" y="733337"/>
              <a:ext cx="8129149"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Clip hệ thống bản đồ</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21</a:t>
            </a:fld>
            <a:endParaRPr lang="en-US" sz="2800"/>
          </a:p>
        </p:txBody>
      </p:sp>
    </p:spTree>
    <p:extLst>
      <p:ext uri="{BB962C8B-B14F-4D97-AF65-F5344CB8AC3E}">
        <p14:creationId xmlns:p14="http://schemas.microsoft.com/office/powerpoint/2010/main" val="320340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3767408" y="792331"/>
            <a:ext cx="10753265" cy="1044513"/>
            <a:chOff x="3767408" y="792331"/>
            <a:chExt cx="10753265" cy="1044513"/>
          </a:xfrm>
        </p:grpSpPr>
        <p:sp>
          <p:nvSpPr>
            <p:cNvPr id="6" name="TextBox 5">
              <a:extLst>
                <a:ext uri="{FF2B5EF4-FFF2-40B4-BE49-F238E27FC236}">
                  <a16:creationId xmlns:a16="http://schemas.microsoft.com/office/drawing/2014/main" id="{B0655CFA-B8B9-403E-B44C-B833A9AF3B51}"/>
                </a:ext>
              </a:extLst>
            </p:cNvPr>
            <p:cNvSpPr txBox="1"/>
            <p:nvPr/>
          </p:nvSpPr>
          <p:spPr>
            <a:xfrm>
              <a:off x="3767408" y="792331"/>
              <a:ext cx="10753265"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Chức năng hệ thống bản đồ</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22</a:t>
            </a:fld>
            <a:endParaRPr lang="en-US" sz="2800"/>
          </a:p>
        </p:txBody>
      </p:sp>
      <p:sp>
        <p:nvSpPr>
          <p:cNvPr id="8" name="Shape 308">
            <a:extLst>
              <a:ext uri="{FF2B5EF4-FFF2-40B4-BE49-F238E27FC236}">
                <a16:creationId xmlns:a16="http://schemas.microsoft.com/office/drawing/2014/main" id="{3BC5FDFE-4020-4E23-8E78-971EB94B90B9}"/>
              </a:ext>
            </a:extLst>
          </p:cNvPr>
          <p:cNvSpPr/>
          <p:nvPr/>
        </p:nvSpPr>
        <p:spPr>
          <a:xfrm>
            <a:off x="0" y="2454449"/>
            <a:ext cx="18318390" cy="9884947"/>
          </a:xfrm>
          <a:prstGeom prst="rect">
            <a:avLst/>
          </a:prstGeom>
          <a:solidFill>
            <a:srgbClr val="40404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sz="4400"/>
          </a:p>
        </p:txBody>
      </p:sp>
      <p:grpSp>
        <p:nvGrpSpPr>
          <p:cNvPr id="2" name="Group 1">
            <a:extLst>
              <a:ext uri="{FF2B5EF4-FFF2-40B4-BE49-F238E27FC236}">
                <a16:creationId xmlns:a16="http://schemas.microsoft.com/office/drawing/2014/main" id="{6733227F-6E31-4F93-9890-97678DB8850B}"/>
              </a:ext>
            </a:extLst>
          </p:cNvPr>
          <p:cNvGrpSpPr/>
          <p:nvPr/>
        </p:nvGrpSpPr>
        <p:grpSpPr>
          <a:xfrm>
            <a:off x="6564113" y="2421525"/>
            <a:ext cx="5190164" cy="9786314"/>
            <a:chOff x="6521050" y="2553083"/>
            <a:chExt cx="5190164" cy="9786314"/>
          </a:xfrm>
        </p:grpSpPr>
        <p:sp>
          <p:nvSpPr>
            <p:cNvPr id="9" name="Shape 309">
              <a:extLst>
                <a:ext uri="{FF2B5EF4-FFF2-40B4-BE49-F238E27FC236}">
                  <a16:creationId xmlns:a16="http://schemas.microsoft.com/office/drawing/2014/main" id="{004FC0DA-1FAD-41E3-8261-58914C6974F8}"/>
                </a:ext>
              </a:extLst>
            </p:cNvPr>
            <p:cNvSpPr/>
            <p:nvPr/>
          </p:nvSpPr>
          <p:spPr>
            <a:xfrm>
              <a:off x="7099720" y="3776348"/>
              <a:ext cx="4032824" cy="7365184"/>
            </a:xfrm>
            <a:prstGeom prst="rect">
              <a:avLst/>
            </a:prstGeom>
            <a:solidFill>
              <a:srgbClr val="A6AAA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pic>
          <p:nvPicPr>
            <p:cNvPr id="10" name="Phone_gold.png">
              <a:extLst>
                <a:ext uri="{FF2B5EF4-FFF2-40B4-BE49-F238E27FC236}">
                  <a16:creationId xmlns:a16="http://schemas.microsoft.com/office/drawing/2014/main" id="{A80C9B40-EBA9-4922-B335-AFCC6FA3ED0D}"/>
                </a:ext>
              </a:extLst>
            </p:cNvPr>
            <p:cNvPicPr>
              <a:picLocks noChangeAspect="1"/>
            </p:cNvPicPr>
            <p:nvPr/>
          </p:nvPicPr>
          <p:blipFill>
            <a:blip r:embed="rId2">
              <a:extLst/>
            </a:blip>
            <a:stretch>
              <a:fillRect/>
            </a:stretch>
          </p:blipFill>
          <p:spPr>
            <a:xfrm>
              <a:off x="6521050" y="2553083"/>
              <a:ext cx="5190164" cy="9786314"/>
            </a:xfrm>
            <a:prstGeom prst="rect">
              <a:avLst/>
            </a:prstGeom>
            <a:ln w="3175">
              <a:miter lim="400000"/>
            </a:ln>
          </p:spPr>
        </p:pic>
      </p:grpSp>
      <p:sp>
        <p:nvSpPr>
          <p:cNvPr id="12" name="Shape 312">
            <a:extLst>
              <a:ext uri="{FF2B5EF4-FFF2-40B4-BE49-F238E27FC236}">
                <a16:creationId xmlns:a16="http://schemas.microsoft.com/office/drawing/2014/main" id="{E5233E18-8666-4A42-B7F1-E554D575C903}"/>
              </a:ext>
            </a:extLst>
          </p:cNvPr>
          <p:cNvSpPr/>
          <p:nvPr/>
        </p:nvSpPr>
        <p:spPr>
          <a:xfrm>
            <a:off x="568402" y="3886045"/>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400" b="1"/>
              <a:t>1</a:t>
            </a:r>
            <a:endParaRPr b="1"/>
          </a:p>
        </p:txBody>
      </p:sp>
      <p:sp>
        <p:nvSpPr>
          <p:cNvPr id="13" name="Shape 313">
            <a:extLst>
              <a:ext uri="{FF2B5EF4-FFF2-40B4-BE49-F238E27FC236}">
                <a16:creationId xmlns:a16="http://schemas.microsoft.com/office/drawing/2014/main" id="{329149FB-DFC3-43AD-94AE-D885D2D19891}"/>
              </a:ext>
            </a:extLst>
          </p:cNvPr>
          <p:cNvSpPr/>
          <p:nvPr/>
        </p:nvSpPr>
        <p:spPr>
          <a:xfrm>
            <a:off x="1684041" y="3983364"/>
            <a:ext cx="4900924" cy="1173847"/>
          </a:xfrm>
          <a:prstGeom prst="rect">
            <a:avLst/>
          </a:prstGeom>
          <a:ln w="3175">
            <a:miter lim="400000"/>
          </a:ln>
          <a:extLst>
            <a:ext uri="{C572A759-6A51-4108-AA02-DFA0A04FC94B}">
              <ma14:wrappingTextBoxFlag xmlns:ma14="http://schemas.microsoft.com/office/mac/drawingml/2011/main" xmlns="" val="1"/>
            </a:ext>
          </a:extLst>
        </p:spPr>
        <p:txBody>
          <a:bodyPr wrap="squar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400"/>
              <a:t>Xem thông tin chi tiết tại địa điểm</a:t>
            </a:r>
            <a:endParaRPr sz="4400"/>
          </a:p>
        </p:txBody>
      </p:sp>
      <p:sp>
        <p:nvSpPr>
          <p:cNvPr id="15" name="Shape 315">
            <a:extLst>
              <a:ext uri="{FF2B5EF4-FFF2-40B4-BE49-F238E27FC236}">
                <a16:creationId xmlns:a16="http://schemas.microsoft.com/office/drawing/2014/main" id="{46B702B4-7ADC-4A99-AA1F-BA0CD8D980BF}"/>
              </a:ext>
            </a:extLst>
          </p:cNvPr>
          <p:cNvSpPr/>
          <p:nvPr/>
        </p:nvSpPr>
        <p:spPr>
          <a:xfrm>
            <a:off x="590913" y="6982879"/>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400" b="1"/>
              <a:t>3</a:t>
            </a:r>
            <a:endParaRPr b="1"/>
          </a:p>
        </p:txBody>
      </p:sp>
      <p:sp>
        <p:nvSpPr>
          <p:cNvPr id="16" name="Shape 316">
            <a:extLst>
              <a:ext uri="{FF2B5EF4-FFF2-40B4-BE49-F238E27FC236}">
                <a16:creationId xmlns:a16="http://schemas.microsoft.com/office/drawing/2014/main" id="{3F3C9269-8B6D-467B-81A5-9054A4AACD19}"/>
              </a:ext>
            </a:extLst>
          </p:cNvPr>
          <p:cNvSpPr/>
          <p:nvPr/>
        </p:nvSpPr>
        <p:spPr>
          <a:xfrm>
            <a:off x="1684040" y="7092522"/>
            <a:ext cx="4615031" cy="1715534"/>
          </a:xfrm>
          <a:prstGeom prst="rect">
            <a:avLst/>
          </a:prstGeom>
          <a:ln w="3175">
            <a:miter lim="400000"/>
          </a:ln>
          <a:extLst>
            <a:ext uri="{C572A759-6A51-4108-AA02-DFA0A04FC94B}">
              <ma14:wrappingTextBoxFlag xmlns:ma14="http://schemas.microsoft.com/office/mac/drawingml/2011/main" xmlns="" val="1"/>
            </a:ext>
          </a:extLst>
        </p:spPr>
        <p:txBody>
          <a:bodyPr wrap="squar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400"/>
              <a:t>Xem camera giao thông theo thời gian thực</a:t>
            </a:r>
            <a:endParaRPr sz="4400"/>
          </a:p>
        </p:txBody>
      </p:sp>
      <p:sp>
        <p:nvSpPr>
          <p:cNvPr id="20" name="Shape 320">
            <a:extLst>
              <a:ext uri="{FF2B5EF4-FFF2-40B4-BE49-F238E27FC236}">
                <a16:creationId xmlns:a16="http://schemas.microsoft.com/office/drawing/2014/main" id="{11775E4F-61B8-4F2D-BF77-78A78320FECC}"/>
              </a:ext>
            </a:extLst>
          </p:cNvPr>
          <p:cNvSpPr/>
          <p:nvPr/>
        </p:nvSpPr>
        <p:spPr>
          <a:xfrm>
            <a:off x="12200361" y="3983364"/>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400" b="1"/>
              <a:t>2</a:t>
            </a:r>
            <a:endParaRPr b="1"/>
          </a:p>
        </p:txBody>
      </p:sp>
      <p:sp>
        <p:nvSpPr>
          <p:cNvPr id="23" name="Shape 323">
            <a:extLst>
              <a:ext uri="{FF2B5EF4-FFF2-40B4-BE49-F238E27FC236}">
                <a16:creationId xmlns:a16="http://schemas.microsoft.com/office/drawing/2014/main" id="{216BE3AB-FE32-4885-B149-0CAC71EDF990}"/>
              </a:ext>
            </a:extLst>
          </p:cNvPr>
          <p:cNvSpPr/>
          <p:nvPr/>
        </p:nvSpPr>
        <p:spPr>
          <a:xfrm>
            <a:off x="12200361" y="709252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400" b="1"/>
              <a:t>4</a:t>
            </a:r>
            <a:endParaRPr b="1"/>
          </a:p>
        </p:txBody>
      </p:sp>
      <p:sp>
        <p:nvSpPr>
          <p:cNvPr id="27" name="Shape 313">
            <a:extLst>
              <a:ext uri="{FF2B5EF4-FFF2-40B4-BE49-F238E27FC236}">
                <a16:creationId xmlns:a16="http://schemas.microsoft.com/office/drawing/2014/main" id="{5D41211A-FA02-4DA9-A628-2AB5F01CCFAB}"/>
              </a:ext>
            </a:extLst>
          </p:cNvPr>
          <p:cNvSpPr/>
          <p:nvPr/>
        </p:nvSpPr>
        <p:spPr>
          <a:xfrm>
            <a:off x="13295176" y="6996712"/>
            <a:ext cx="4697855" cy="1715534"/>
          </a:xfrm>
          <a:prstGeom prst="rect">
            <a:avLst/>
          </a:prstGeom>
          <a:ln w="3175">
            <a:miter lim="400000"/>
          </a:ln>
          <a:extLst>
            <a:ext uri="{C572A759-6A51-4108-AA02-DFA0A04FC94B}">
              <ma14:wrappingTextBoxFlag xmlns:ma14="http://schemas.microsoft.com/office/mac/drawingml/2011/main" xmlns="" val="1"/>
            </a:ext>
          </a:extLst>
        </p:spPr>
        <p:txBody>
          <a:bodyPr wrap="squar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400"/>
              <a:t>Thống kê dữ liệu trên tập điểm đã chọn</a:t>
            </a:r>
            <a:endParaRPr sz="4400"/>
          </a:p>
        </p:txBody>
      </p:sp>
      <p:sp>
        <p:nvSpPr>
          <p:cNvPr id="28" name="Shape 313">
            <a:extLst>
              <a:ext uri="{FF2B5EF4-FFF2-40B4-BE49-F238E27FC236}">
                <a16:creationId xmlns:a16="http://schemas.microsoft.com/office/drawing/2014/main" id="{F34781CE-40E8-4D09-AF8B-F4FBC2715ECE}"/>
              </a:ext>
            </a:extLst>
          </p:cNvPr>
          <p:cNvSpPr/>
          <p:nvPr/>
        </p:nvSpPr>
        <p:spPr>
          <a:xfrm>
            <a:off x="13295177" y="3983364"/>
            <a:ext cx="4983225" cy="1173847"/>
          </a:xfrm>
          <a:prstGeom prst="rect">
            <a:avLst/>
          </a:prstGeom>
          <a:ln w="3175">
            <a:miter lim="400000"/>
          </a:ln>
          <a:extLst>
            <a:ext uri="{C572A759-6A51-4108-AA02-DFA0A04FC94B}">
              <ma14:wrappingTextBoxFlag xmlns:ma14="http://schemas.microsoft.com/office/mac/drawingml/2011/main" xmlns="" val="1"/>
            </a:ext>
          </a:extLst>
        </p:spPr>
        <p:txBody>
          <a:bodyPr wrap="squar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400"/>
              <a:t>Xem bản đồ Heat map</a:t>
            </a:r>
            <a:endParaRPr sz="4400"/>
          </a:p>
        </p:txBody>
      </p:sp>
    </p:spTree>
    <p:extLst>
      <p:ext uri="{BB962C8B-B14F-4D97-AF65-F5344CB8AC3E}">
        <p14:creationId xmlns:p14="http://schemas.microsoft.com/office/powerpoint/2010/main" val="199821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3654388" y="762834"/>
            <a:ext cx="10979288" cy="1074010"/>
            <a:chOff x="3654388" y="762834"/>
            <a:chExt cx="10979288" cy="1074010"/>
          </a:xfrm>
        </p:grpSpPr>
        <p:sp>
          <p:nvSpPr>
            <p:cNvPr id="6" name="TextBox 5">
              <a:extLst>
                <a:ext uri="{FF2B5EF4-FFF2-40B4-BE49-F238E27FC236}">
                  <a16:creationId xmlns:a16="http://schemas.microsoft.com/office/drawing/2014/main" id="{B0655CFA-B8B9-403E-B44C-B833A9AF3B51}"/>
                </a:ext>
              </a:extLst>
            </p:cNvPr>
            <p:cNvSpPr txBox="1"/>
            <p:nvPr/>
          </p:nvSpPr>
          <p:spPr>
            <a:xfrm>
              <a:off x="3654388" y="762834"/>
              <a:ext cx="10979288"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Clip hệ thống chia sẻ dữ liệu</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23</a:t>
            </a:fld>
            <a:endParaRPr lang="en-US" sz="2800"/>
          </a:p>
        </p:txBody>
      </p:sp>
    </p:spTree>
    <p:extLst>
      <p:ext uri="{BB962C8B-B14F-4D97-AF65-F5344CB8AC3E}">
        <p14:creationId xmlns:p14="http://schemas.microsoft.com/office/powerpoint/2010/main" val="60414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2342338" y="792331"/>
            <a:ext cx="13603404" cy="1044513"/>
            <a:chOff x="2342338" y="792331"/>
            <a:chExt cx="13603404" cy="1044513"/>
          </a:xfrm>
        </p:grpSpPr>
        <p:sp>
          <p:nvSpPr>
            <p:cNvPr id="6" name="TextBox 5">
              <a:extLst>
                <a:ext uri="{FF2B5EF4-FFF2-40B4-BE49-F238E27FC236}">
                  <a16:creationId xmlns:a16="http://schemas.microsoft.com/office/drawing/2014/main" id="{B0655CFA-B8B9-403E-B44C-B833A9AF3B51}"/>
                </a:ext>
              </a:extLst>
            </p:cNvPr>
            <p:cNvSpPr txBox="1"/>
            <p:nvPr/>
          </p:nvSpPr>
          <p:spPr>
            <a:xfrm>
              <a:off x="2342338" y="792331"/>
              <a:ext cx="13603404"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Chức năng hệ thống chia sẻ dữ liệu</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24</a:t>
            </a:fld>
            <a:endParaRPr lang="en-US" sz="2800"/>
          </a:p>
        </p:txBody>
      </p:sp>
    </p:spTree>
    <p:extLst>
      <p:ext uri="{BB962C8B-B14F-4D97-AF65-F5344CB8AC3E}">
        <p14:creationId xmlns:p14="http://schemas.microsoft.com/office/powerpoint/2010/main" val="378359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25"/>
          <p:cNvSpPr/>
          <p:nvPr/>
        </p:nvSpPr>
        <p:spPr>
          <a:xfrm>
            <a:off x="6386790" y="4985389"/>
            <a:ext cx="5543379" cy="5406025"/>
          </a:xfrm>
          <a:custGeom>
            <a:avLst/>
            <a:gdLst/>
            <a:ahLst/>
            <a:cxnLst>
              <a:cxn ang="0">
                <a:pos x="wd2" y="hd2"/>
              </a:cxn>
              <a:cxn ang="5400000">
                <a:pos x="wd2" y="hd2"/>
              </a:cxn>
              <a:cxn ang="10800000">
                <a:pos x="wd2" y="hd2"/>
              </a:cxn>
              <a:cxn ang="16200000">
                <a:pos x="wd2" y="hd2"/>
              </a:cxn>
            </a:cxnLst>
            <a:rect l="0" t="0" r="r" b="b"/>
            <a:pathLst>
              <a:path w="19254" h="20330" extrusionOk="0">
                <a:moveTo>
                  <a:pt x="12620" y="0"/>
                </a:moveTo>
                <a:cubicBezTo>
                  <a:pt x="17671" y="1790"/>
                  <a:pt x="20427" y="7675"/>
                  <a:pt x="18774" y="13146"/>
                </a:cubicBezTo>
                <a:cubicBezTo>
                  <a:pt x="17122" y="18616"/>
                  <a:pt x="11686" y="21600"/>
                  <a:pt x="6634" y="19810"/>
                </a:cubicBezTo>
                <a:cubicBezTo>
                  <a:pt x="1583" y="18021"/>
                  <a:pt x="-1173" y="12135"/>
                  <a:pt x="480" y="6665"/>
                </a:cubicBezTo>
                <a:cubicBezTo>
                  <a:pt x="1086" y="4659"/>
                  <a:pt x="2240" y="2900"/>
                  <a:pt x="3789" y="1620"/>
                </a:cubicBezTo>
                <a:lnTo>
                  <a:pt x="3465" y="1062"/>
                </a:lnTo>
                <a:lnTo>
                  <a:pt x="4807" y="1602"/>
                </a:lnTo>
                <a:lnTo>
                  <a:pt x="4720" y="3222"/>
                </a:lnTo>
                <a:lnTo>
                  <a:pt x="4396" y="2665"/>
                </a:lnTo>
                <a:cubicBezTo>
                  <a:pt x="703" y="5793"/>
                  <a:pt x="52" y="11571"/>
                  <a:pt x="2941" y="15570"/>
                </a:cubicBezTo>
                <a:cubicBezTo>
                  <a:pt x="5830" y="19568"/>
                  <a:pt x="11165" y="20274"/>
                  <a:pt x="14858" y="17146"/>
                </a:cubicBezTo>
                <a:cubicBezTo>
                  <a:pt x="18551" y="14017"/>
                  <a:pt x="19202" y="8239"/>
                  <a:pt x="16313" y="4241"/>
                </a:cubicBezTo>
                <a:cubicBezTo>
                  <a:pt x="15276" y="2805"/>
                  <a:pt x="13867" y="1735"/>
                  <a:pt x="12267" y="1168"/>
                </a:cubicBezTo>
                <a:close/>
              </a:path>
            </a:pathLst>
          </a:custGeom>
          <a:solidFill>
            <a:schemeClr val="bg1">
              <a:lumMod val="95000"/>
            </a:schemeClr>
          </a:solidFill>
          <a:ln w="12700">
            <a:round/>
          </a:ln>
        </p:spPr>
        <p:txBody>
          <a:bodyPr lIns="0" tIns="0" rIns="0" bIns="0"/>
          <a:lstStyle/>
          <a:p>
            <a:pPr defTabSz="342854">
              <a:defRPr sz="1200">
                <a:latin typeface="Helvetica"/>
                <a:ea typeface="Helvetica"/>
                <a:cs typeface="Helvetica"/>
                <a:sym typeface="Helvetica"/>
              </a:defRPr>
            </a:pPr>
            <a:endParaRPr sz="900">
              <a:solidFill>
                <a:schemeClr val="bg1"/>
              </a:solidFill>
            </a:endParaRPr>
          </a:p>
        </p:txBody>
      </p:sp>
      <p:sp>
        <p:nvSpPr>
          <p:cNvPr id="49" name="Shape 426"/>
          <p:cNvSpPr/>
          <p:nvPr/>
        </p:nvSpPr>
        <p:spPr>
          <a:xfrm>
            <a:off x="7877385" y="4700005"/>
            <a:ext cx="2562191" cy="1281274"/>
          </a:xfrm>
          <a:prstGeom prst="roundRect">
            <a:avLst>
              <a:gd name="adj" fmla="val 5658"/>
            </a:avLst>
          </a:prstGeom>
          <a:solidFill>
            <a:schemeClr val="accent1"/>
          </a:solidFill>
          <a:ln w="25400">
            <a:no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50" name="Shape 427"/>
          <p:cNvSpPr/>
          <p:nvPr/>
        </p:nvSpPr>
        <p:spPr>
          <a:xfrm>
            <a:off x="10267700" y="6758151"/>
            <a:ext cx="2562192" cy="1281273"/>
          </a:xfrm>
          <a:prstGeom prst="roundRect">
            <a:avLst>
              <a:gd name="adj" fmla="val 5658"/>
            </a:avLst>
          </a:prstGeom>
          <a:solidFill>
            <a:schemeClr val="accent2"/>
          </a:solidFill>
          <a:ln w="12700" cap="rnd">
            <a:noFill/>
            <a:round/>
          </a:ln>
        </p:spPr>
        <p:txBody>
          <a:bodyPr lIns="0" tIns="0" rIns="0" bIns="0"/>
          <a:lstStyle/>
          <a:p>
            <a:pPr defTabSz="342854">
              <a:defRPr sz="1200">
                <a:latin typeface="Helvetica"/>
                <a:ea typeface="Helvetica"/>
                <a:cs typeface="Helvetica"/>
                <a:sym typeface="Helvetica"/>
              </a:defRPr>
            </a:pPr>
            <a:endParaRPr sz="900">
              <a:solidFill>
                <a:schemeClr val="bg1"/>
              </a:solidFill>
            </a:endParaRPr>
          </a:p>
        </p:txBody>
      </p:sp>
      <p:sp>
        <p:nvSpPr>
          <p:cNvPr id="51" name="Shape 428"/>
          <p:cNvSpPr/>
          <p:nvPr/>
        </p:nvSpPr>
        <p:spPr>
          <a:xfrm>
            <a:off x="9354678" y="9247273"/>
            <a:ext cx="2562192" cy="1281273"/>
          </a:xfrm>
          <a:prstGeom prst="roundRect">
            <a:avLst>
              <a:gd name="adj" fmla="val 5658"/>
            </a:avLst>
          </a:prstGeom>
          <a:solidFill>
            <a:schemeClr val="accent3"/>
          </a:solidFill>
          <a:ln w="12700" cap="rnd">
            <a:noFill/>
            <a:round/>
          </a:ln>
        </p:spPr>
        <p:txBody>
          <a:bodyPr lIns="0" tIns="0" rIns="0" bIns="0"/>
          <a:lstStyle/>
          <a:p>
            <a:pPr defTabSz="342854">
              <a:defRPr sz="1200">
                <a:latin typeface="Helvetica"/>
                <a:ea typeface="Helvetica"/>
                <a:cs typeface="Helvetica"/>
                <a:sym typeface="Helvetica"/>
              </a:defRPr>
            </a:pPr>
            <a:endParaRPr sz="900">
              <a:solidFill>
                <a:schemeClr val="bg1"/>
              </a:solidFill>
            </a:endParaRPr>
          </a:p>
        </p:txBody>
      </p:sp>
      <p:sp>
        <p:nvSpPr>
          <p:cNvPr id="52" name="Shape 429"/>
          <p:cNvSpPr/>
          <p:nvPr/>
        </p:nvSpPr>
        <p:spPr>
          <a:xfrm>
            <a:off x="6400093" y="9247273"/>
            <a:ext cx="2562191" cy="1281273"/>
          </a:xfrm>
          <a:prstGeom prst="roundRect">
            <a:avLst>
              <a:gd name="adj" fmla="val 5658"/>
            </a:avLst>
          </a:prstGeom>
          <a:solidFill>
            <a:schemeClr val="accent4"/>
          </a:solidFill>
          <a:ln w="12700" cap="rnd">
            <a:noFill/>
            <a:round/>
          </a:ln>
        </p:spPr>
        <p:txBody>
          <a:bodyPr lIns="0" tIns="0" rIns="0" bIns="0"/>
          <a:lstStyle/>
          <a:p>
            <a:pPr defTabSz="342854">
              <a:defRPr sz="1200">
                <a:latin typeface="Helvetica"/>
                <a:ea typeface="Helvetica"/>
                <a:cs typeface="Helvetica"/>
                <a:sym typeface="Helvetica"/>
              </a:defRPr>
            </a:pPr>
            <a:endParaRPr sz="900">
              <a:solidFill>
                <a:schemeClr val="bg1"/>
              </a:solidFill>
            </a:endParaRPr>
          </a:p>
        </p:txBody>
      </p:sp>
      <p:sp>
        <p:nvSpPr>
          <p:cNvPr id="53" name="Shape 430"/>
          <p:cNvSpPr/>
          <p:nvPr/>
        </p:nvSpPr>
        <p:spPr>
          <a:xfrm>
            <a:off x="5487075" y="6736713"/>
            <a:ext cx="2562192" cy="1281273"/>
          </a:xfrm>
          <a:prstGeom prst="roundRect">
            <a:avLst>
              <a:gd name="adj" fmla="val 5658"/>
            </a:avLst>
          </a:prstGeom>
          <a:solidFill>
            <a:schemeClr val="accent5"/>
          </a:solidFill>
          <a:ln w="12700" cap="rnd">
            <a:noFill/>
            <a:round/>
          </a:ln>
        </p:spPr>
        <p:txBody>
          <a:bodyPr lIns="0" tIns="0" rIns="0" bIns="0"/>
          <a:lstStyle/>
          <a:p>
            <a:pPr defTabSz="342854">
              <a:defRPr sz="1200">
                <a:latin typeface="Helvetica"/>
                <a:ea typeface="Helvetica"/>
                <a:cs typeface="Helvetica"/>
                <a:sym typeface="Helvetica"/>
              </a:defRPr>
            </a:pPr>
            <a:endParaRPr sz="900"/>
          </a:p>
        </p:txBody>
      </p:sp>
      <p:sp>
        <p:nvSpPr>
          <p:cNvPr id="54" name="Shape 431"/>
          <p:cNvSpPr/>
          <p:nvPr/>
        </p:nvSpPr>
        <p:spPr>
          <a:xfrm>
            <a:off x="8848336" y="5111065"/>
            <a:ext cx="620288" cy="446266"/>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200" spc="-96">
                <a:solidFill>
                  <a:srgbClr val="FFFFFF"/>
                </a:solidFill>
                <a:latin typeface="Open Sans"/>
                <a:ea typeface="Open Sans"/>
                <a:cs typeface="Open Sans"/>
                <a:sym typeface="Open Sans"/>
              </a:defRPr>
            </a:lvl1pPr>
          </a:lstStyle>
          <a:p>
            <a:pPr lvl="0" algn="ctr">
              <a:defRPr sz="1800" spc="0">
                <a:solidFill>
                  <a:srgbClr val="000000"/>
                </a:solidFill>
              </a:defRPr>
            </a:pPr>
            <a:r>
              <a:rPr lang="en-US" sz="2400" spc="-72">
                <a:solidFill>
                  <a:schemeClr val="bg1"/>
                </a:solidFill>
                <a:latin typeface="Lato Light" charset="0"/>
                <a:ea typeface="Lato Light" charset="0"/>
                <a:cs typeface="Lato Light" charset="0"/>
              </a:rPr>
              <a:t>Idea</a:t>
            </a:r>
            <a:endParaRPr sz="2400" spc="-72">
              <a:solidFill>
                <a:schemeClr val="bg1"/>
              </a:solidFill>
              <a:latin typeface="Lato Light" charset="0"/>
              <a:ea typeface="Lato Light" charset="0"/>
              <a:cs typeface="Lato Light" charset="0"/>
            </a:endParaRPr>
          </a:p>
        </p:txBody>
      </p:sp>
      <p:sp>
        <p:nvSpPr>
          <p:cNvPr id="55" name="Shape 432"/>
          <p:cNvSpPr/>
          <p:nvPr/>
        </p:nvSpPr>
        <p:spPr>
          <a:xfrm>
            <a:off x="10654810" y="7163435"/>
            <a:ext cx="1863064" cy="446266"/>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200" spc="-96">
                <a:solidFill>
                  <a:srgbClr val="5B6C7D"/>
                </a:solidFill>
                <a:latin typeface="Open Sans"/>
                <a:ea typeface="Open Sans"/>
                <a:cs typeface="Open Sans"/>
                <a:sym typeface="Open Sans"/>
              </a:defRPr>
            </a:lvl1pPr>
          </a:lstStyle>
          <a:p>
            <a:pPr lvl="0" algn="ctr">
              <a:defRPr sz="1800" spc="0">
                <a:solidFill>
                  <a:srgbClr val="000000"/>
                </a:solidFill>
              </a:defRPr>
            </a:pPr>
            <a:r>
              <a:rPr lang="en-US" sz="2400" spc="-72">
                <a:solidFill>
                  <a:schemeClr val="bg1"/>
                </a:solidFill>
                <a:latin typeface="Lato Light" charset="0"/>
                <a:ea typeface="Lato Light" charset="0"/>
                <a:cs typeface="Lato Light" charset="0"/>
              </a:rPr>
              <a:t>Brainstorming</a:t>
            </a:r>
            <a:endParaRPr sz="2400" spc="-72">
              <a:solidFill>
                <a:schemeClr val="bg1"/>
              </a:solidFill>
              <a:latin typeface="Lato Light" charset="0"/>
              <a:ea typeface="Lato Light" charset="0"/>
              <a:cs typeface="Lato Light" charset="0"/>
            </a:endParaRPr>
          </a:p>
        </p:txBody>
      </p:sp>
      <p:sp>
        <p:nvSpPr>
          <p:cNvPr id="56" name="Shape 433"/>
          <p:cNvSpPr/>
          <p:nvPr/>
        </p:nvSpPr>
        <p:spPr>
          <a:xfrm>
            <a:off x="10032244" y="9658661"/>
            <a:ext cx="1207115" cy="446266"/>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200" spc="-96">
                <a:solidFill>
                  <a:srgbClr val="5B6C7D"/>
                </a:solidFill>
                <a:latin typeface="Open Sans"/>
                <a:ea typeface="Open Sans"/>
                <a:cs typeface="Open Sans"/>
                <a:sym typeface="Open Sans"/>
              </a:defRPr>
            </a:lvl1pPr>
          </a:lstStyle>
          <a:p>
            <a:pPr lvl="0" algn="ctr">
              <a:defRPr sz="1800" spc="0">
                <a:solidFill>
                  <a:srgbClr val="000000"/>
                </a:solidFill>
              </a:defRPr>
            </a:pPr>
            <a:r>
              <a:rPr lang="en-US" sz="2400" spc="-72">
                <a:solidFill>
                  <a:schemeClr val="bg1"/>
                </a:solidFill>
                <a:latin typeface="Lato Light" charset="0"/>
                <a:ea typeface="Lato Light" charset="0"/>
                <a:cs typeface="Lato Light" charset="0"/>
              </a:rPr>
              <a:t>Research</a:t>
            </a:r>
            <a:endParaRPr sz="2400" spc="-72">
              <a:solidFill>
                <a:schemeClr val="bg1"/>
              </a:solidFill>
              <a:latin typeface="Lato Light" charset="0"/>
              <a:ea typeface="Lato Light" charset="0"/>
              <a:cs typeface="Lato Light" charset="0"/>
            </a:endParaRPr>
          </a:p>
        </p:txBody>
      </p:sp>
      <p:sp>
        <p:nvSpPr>
          <p:cNvPr id="57" name="Shape 434"/>
          <p:cNvSpPr/>
          <p:nvPr/>
        </p:nvSpPr>
        <p:spPr>
          <a:xfrm>
            <a:off x="6790556" y="9658661"/>
            <a:ext cx="1799393" cy="446266"/>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200" spc="-96">
                <a:solidFill>
                  <a:srgbClr val="5B6C7D"/>
                </a:solidFill>
                <a:latin typeface="Open Sans"/>
                <a:ea typeface="Open Sans"/>
                <a:cs typeface="Open Sans"/>
                <a:sym typeface="Open Sans"/>
              </a:defRPr>
            </a:lvl1pPr>
          </a:lstStyle>
          <a:p>
            <a:pPr lvl="0" algn="ctr">
              <a:defRPr sz="1800" spc="0">
                <a:solidFill>
                  <a:srgbClr val="000000"/>
                </a:solidFill>
              </a:defRPr>
            </a:pPr>
            <a:r>
              <a:rPr lang="en-US" sz="2400" spc="-72">
                <a:solidFill>
                  <a:schemeClr val="bg1"/>
                </a:solidFill>
                <a:latin typeface="Lato Light" charset="0"/>
                <a:ea typeface="Lato Light" charset="0"/>
                <a:cs typeface="Lato Light" charset="0"/>
              </a:rPr>
              <a:t>Development</a:t>
            </a:r>
            <a:endParaRPr sz="2400" spc="-72">
              <a:solidFill>
                <a:schemeClr val="bg1"/>
              </a:solidFill>
              <a:latin typeface="Lato Light" charset="0"/>
              <a:ea typeface="Lato Light" charset="0"/>
              <a:cs typeface="Lato Light" charset="0"/>
            </a:endParaRPr>
          </a:p>
        </p:txBody>
      </p:sp>
      <p:sp>
        <p:nvSpPr>
          <p:cNvPr id="58" name="Shape 435"/>
          <p:cNvSpPr/>
          <p:nvPr/>
        </p:nvSpPr>
        <p:spPr>
          <a:xfrm>
            <a:off x="6288650" y="7144388"/>
            <a:ext cx="989748" cy="446266"/>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200" spc="-96">
                <a:solidFill>
                  <a:srgbClr val="5B6C7D"/>
                </a:solidFill>
                <a:latin typeface="Open Sans"/>
                <a:ea typeface="Open Sans"/>
                <a:cs typeface="Open Sans"/>
                <a:sym typeface="Open Sans"/>
              </a:defRPr>
            </a:lvl1pPr>
          </a:lstStyle>
          <a:p>
            <a:pPr lvl="0" algn="ctr">
              <a:defRPr sz="1800" spc="0">
                <a:solidFill>
                  <a:srgbClr val="000000"/>
                </a:solidFill>
              </a:defRPr>
            </a:pPr>
            <a:r>
              <a:rPr lang="en-US" sz="2400" spc="-72">
                <a:solidFill>
                  <a:schemeClr val="bg1"/>
                </a:solidFill>
                <a:latin typeface="Lato Light" charset="0"/>
                <a:ea typeface="Lato Light" charset="0"/>
                <a:cs typeface="Lato Light" charset="0"/>
              </a:rPr>
              <a:t>Launch</a:t>
            </a:r>
            <a:endParaRPr sz="2400" spc="-72">
              <a:solidFill>
                <a:schemeClr val="bg1"/>
              </a:solidFill>
              <a:latin typeface="Lato Light" charset="0"/>
              <a:ea typeface="Lato Light" charset="0"/>
              <a:cs typeface="Lato Light" charset="0"/>
            </a:endParaRPr>
          </a:p>
        </p:txBody>
      </p:sp>
      <p:sp>
        <p:nvSpPr>
          <p:cNvPr id="13" name="TextBox 12"/>
          <p:cNvSpPr txBox="1"/>
          <p:nvPr/>
        </p:nvSpPr>
        <p:spPr>
          <a:xfrm>
            <a:off x="5054457" y="2377113"/>
            <a:ext cx="8179162" cy="535531"/>
          </a:xfrm>
          <a:prstGeom prst="rect">
            <a:avLst/>
          </a:prstGeom>
          <a:noFill/>
        </p:spPr>
        <p:txBody>
          <a:bodyPr wrap="none" rtlCol="0">
            <a:spAutoFit/>
          </a:bodyPr>
          <a:lstStyle/>
          <a:p>
            <a:pPr algn="ctr">
              <a:lnSpc>
                <a:spcPct val="80000"/>
              </a:lnSpc>
            </a:pPr>
            <a:r>
              <a:rPr lang="en-US" sz="3600">
                <a:solidFill>
                  <a:schemeClr val="tx2"/>
                </a:solidFill>
                <a:latin typeface="Lato" charset="0"/>
                <a:ea typeface="Lato" charset="0"/>
                <a:cs typeface="Lato" charset="0"/>
              </a:rPr>
              <a:t>Các công trình nghiên cứu trên thế giới</a:t>
            </a:r>
          </a:p>
        </p:txBody>
      </p:sp>
      <p:sp>
        <p:nvSpPr>
          <p:cNvPr id="14" name="Rectangle 13"/>
          <p:cNvSpPr/>
          <p:nvPr/>
        </p:nvSpPr>
        <p:spPr>
          <a:xfrm>
            <a:off x="8658509" y="2965288"/>
            <a:ext cx="997441" cy="538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sp>
        <p:nvSpPr>
          <p:cNvPr id="26" name="TextBox 25"/>
          <p:cNvSpPr txBox="1"/>
          <p:nvPr/>
        </p:nvSpPr>
        <p:spPr>
          <a:xfrm>
            <a:off x="13147164" y="6725619"/>
            <a:ext cx="4202047" cy="553988"/>
          </a:xfrm>
          <a:prstGeom prst="rect">
            <a:avLst/>
          </a:prstGeom>
          <a:noFill/>
        </p:spPr>
        <p:txBody>
          <a:bodyPr wrap="square" lIns="137149" tIns="68575" rIns="137149" bIns="68575" rtlCol="0">
            <a:spAutoFit/>
          </a:bodyPr>
          <a:lstStyle/>
          <a:p>
            <a:r>
              <a:rPr lang="en-US" sz="2700">
                <a:latin typeface="Lato" charset="0"/>
                <a:ea typeface="Lato" charset="0"/>
                <a:cs typeface="Lato" charset="0"/>
              </a:rPr>
              <a:t>Brainstorming</a:t>
            </a:r>
          </a:p>
        </p:txBody>
      </p:sp>
      <p:sp>
        <p:nvSpPr>
          <p:cNvPr id="27" name="Rectangle 26"/>
          <p:cNvSpPr/>
          <p:nvPr/>
        </p:nvSpPr>
        <p:spPr>
          <a:xfrm>
            <a:off x="13147162" y="7214223"/>
            <a:ext cx="4202048" cy="969486"/>
          </a:xfrm>
          <a:prstGeom prst="rect">
            <a:avLst/>
          </a:prstGeom>
        </p:spPr>
        <p:txBody>
          <a:bodyPr wrap="square" lIns="137149" tIns="68575" rIns="137149" bIns="68575">
            <a:spAutoFit/>
          </a:bodyPr>
          <a:lstStyle/>
          <a:p>
            <a:r>
              <a:rPr lang="en-US" sz="1800">
                <a:cs typeface="Lato Light"/>
              </a:rPr>
              <a:t>A company is an association or collection of individuals, whether natural persons, legal persons, or a mixture of both. </a:t>
            </a:r>
            <a:endParaRPr lang="en-US" sz="1800">
              <a:latin typeface="Lato Light"/>
              <a:cs typeface="Lato Light"/>
            </a:endParaRPr>
          </a:p>
        </p:txBody>
      </p:sp>
      <p:sp>
        <p:nvSpPr>
          <p:cNvPr id="30" name="TextBox 29"/>
          <p:cNvSpPr txBox="1"/>
          <p:nvPr/>
        </p:nvSpPr>
        <p:spPr>
          <a:xfrm>
            <a:off x="967748" y="6725619"/>
            <a:ext cx="4202047" cy="553988"/>
          </a:xfrm>
          <a:prstGeom prst="rect">
            <a:avLst/>
          </a:prstGeom>
          <a:noFill/>
        </p:spPr>
        <p:txBody>
          <a:bodyPr wrap="square" lIns="137149" tIns="68575" rIns="137149" bIns="68575" rtlCol="0">
            <a:spAutoFit/>
          </a:bodyPr>
          <a:lstStyle/>
          <a:p>
            <a:pPr algn="r"/>
            <a:r>
              <a:rPr lang="en-US" sz="2700">
                <a:latin typeface="Lato" charset="0"/>
                <a:ea typeface="Lato" charset="0"/>
                <a:cs typeface="Lato" charset="0"/>
              </a:rPr>
              <a:t>Launch</a:t>
            </a:r>
          </a:p>
        </p:txBody>
      </p:sp>
      <p:sp>
        <p:nvSpPr>
          <p:cNvPr id="31" name="Rectangle 30"/>
          <p:cNvSpPr/>
          <p:nvPr/>
        </p:nvSpPr>
        <p:spPr>
          <a:xfrm>
            <a:off x="967746" y="7214223"/>
            <a:ext cx="4202048" cy="969486"/>
          </a:xfrm>
          <a:prstGeom prst="rect">
            <a:avLst/>
          </a:prstGeom>
        </p:spPr>
        <p:txBody>
          <a:bodyPr wrap="square" lIns="137149" tIns="68575" rIns="137149" bIns="68575">
            <a:spAutoFit/>
          </a:bodyPr>
          <a:lstStyle/>
          <a:p>
            <a:pPr algn="r"/>
            <a:r>
              <a:rPr lang="en-US" sz="1800">
                <a:cs typeface="Lato Light"/>
              </a:rPr>
              <a:t>A company is an association or collection of individuals, whether natural persons, legal persons, or a mixture of both. </a:t>
            </a:r>
            <a:endParaRPr lang="en-US" sz="1800">
              <a:latin typeface="Lato Light"/>
              <a:cs typeface="Lato Light"/>
            </a:endParaRPr>
          </a:p>
        </p:txBody>
      </p:sp>
      <p:sp>
        <p:nvSpPr>
          <p:cNvPr id="28" name="TextBox 27"/>
          <p:cNvSpPr txBox="1"/>
          <p:nvPr/>
        </p:nvSpPr>
        <p:spPr>
          <a:xfrm>
            <a:off x="12309263" y="9152514"/>
            <a:ext cx="4202047" cy="553988"/>
          </a:xfrm>
          <a:prstGeom prst="rect">
            <a:avLst/>
          </a:prstGeom>
          <a:noFill/>
        </p:spPr>
        <p:txBody>
          <a:bodyPr wrap="square" lIns="137149" tIns="68575" rIns="137149" bIns="68575" rtlCol="0">
            <a:spAutoFit/>
          </a:bodyPr>
          <a:lstStyle/>
          <a:p>
            <a:r>
              <a:rPr lang="en-US" sz="2700">
                <a:latin typeface="Lato" charset="0"/>
                <a:ea typeface="Lato" charset="0"/>
                <a:cs typeface="Lato" charset="0"/>
              </a:rPr>
              <a:t>Research</a:t>
            </a:r>
          </a:p>
        </p:txBody>
      </p:sp>
      <p:sp>
        <p:nvSpPr>
          <p:cNvPr id="29" name="Rectangle 28"/>
          <p:cNvSpPr/>
          <p:nvPr/>
        </p:nvSpPr>
        <p:spPr>
          <a:xfrm>
            <a:off x="12309261" y="9678183"/>
            <a:ext cx="4202048" cy="969486"/>
          </a:xfrm>
          <a:prstGeom prst="rect">
            <a:avLst/>
          </a:prstGeom>
        </p:spPr>
        <p:txBody>
          <a:bodyPr wrap="square" lIns="137149" tIns="68575" rIns="137149" bIns="68575">
            <a:spAutoFit/>
          </a:bodyPr>
          <a:lstStyle/>
          <a:p>
            <a:r>
              <a:rPr lang="en-US" sz="1800">
                <a:cs typeface="Lato Light"/>
              </a:rPr>
              <a:t>A company is an association or collection of individuals, whether natural persons, legal persons, or a mixture of both. </a:t>
            </a:r>
            <a:endParaRPr lang="en-US" sz="1800">
              <a:latin typeface="Lato Light"/>
              <a:cs typeface="Lato Light"/>
            </a:endParaRPr>
          </a:p>
        </p:txBody>
      </p:sp>
      <p:sp>
        <p:nvSpPr>
          <p:cNvPr id="32" name="TextBox 31"/>
          <p:cNvSpPr txBox="1"/>
          <p:nvPr/>
        </p:nvSpPr>
        <p:spPr>
          <a:xfrm>
            <a:off x="1792350" y="9152514"/>
            <a:ext cx="4202047" cy="553988"/>
          </a:xfrm>
          <a:prstGeom prst="rect">
            <a:avLst/>
          </a:prstGeom>
          <a:noFill/>
        </p:spPr>
        <p:txBody>
          <a:bodyPr wrap="square" lIns="137149" tIns="68575" rIns="137149" bIns="68575" rtlCol="0">
            <a:spAutoFit/>
          </a:bodyPr>
          <a:lstStyle/>
          <a:p>
            <a:pPr algn="r"/>
            <a:r>
              <a:rPr lang="en-US" sz="2700">
                <a:latin typeface="Lato" charset="0"/>
                <a:ea typeface="Lato" charset="0"/>
                <a:cs typeface="Lato" charset="0"/>
              </a:rPr>
              <a:t>Development</a:t>
            </a:r>
          </a:p>
        </p:txBody>
      </p:sp>
      <p:sp>
        <p:nvSpPr>
          <p:cNvPr id="33" name="Rectangle 32"/>
          <p:cNvSpPr/>
          <p:nvPr/>
        </p:nvSpPr>
        <p:spPr>
          <a:xfrm>
            <a:off x="1792348" y="9678183"/>
            <a:ext cx="4202048" cy="969486"/>
          </a:xfrm>
          <a:prstGeom prst="rect">
            <a:avLst/>
          </a:prstGeom>
        </p:spPr>
        <p:txBody>
          <a:bodyPr wrap="square" lIns="137149" tIns="68575" rIns="137149" bIns="68575">
            <a:spAutoFit/>
          </a:bodyPr>
          <a:lstStyle/>
          <a:p>
            <a:pPr algn="r"/>
            <a:r>
              <a:rPr lang="en-US" sz="1800">
                <a:cs typeface="Lato Light"/>
              </a:rPr>
              <a:t>A company is an association or collection of individuals, whether natural persons, legal persons, or a mixture of both. </a:t>
            </a:r>
            <a:endParaRPr lang="en-US" sz="1800">
              <a:latin typeface="Lato Light"/>
              <a:cs typeface="Lato Light"/>
            </a:endParaRPr>
          </a:p>
        </p:txBody>
      </p:sp>
    </p:spTree>
    <p:extLst>
      <p:ext uri="{BB962C8B-B14F-4D97-AF65-F5344CB8AC3E}">
        <p14:creationId xmlns:p14="http://schemas.microsoft.com/office/powerpoint/2010/main" val="1199925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10"/>
          <p:cNvSpPr/>
          <p:nvPr/>
        </p:nvSpPr>
        <p:spPr>
          <a:xfrm>
            <a:off x="11469194" y="9375477"/>
            <a:ext cx="2771875" cy="855823"/>
          </a:xfrm>
          <a:custGeom>
            <a:avLst/>
            <a:gdLst/>
            <a:ahLst/>
            <a:cxnLst>
              <a:cxn ang="0">
                <a:pos x="wd2" y="hd2"/>
              </a:cxn>
              <a:cxn ang="5400000">
                <a:pos x="wd2" y="hd2"/>
              </a:cxn>
              <a:cxn ang="10800000">
                <a:pos x="wd2" y="hd2"/>
              </a:cxn>
              <a:cxn ang="16200000">
                <a:pos x="wd2" y="hd2"/>
              </a:cxn>
            </a:cxnLst>
            <a:rect l="0" t="0" r="r" b="b"/>
            <a:pathLst>
              <a:path w="21600" h="17188" extrusionOk="0">
                <a:moveTo>
                  <a:pt x="0" y="842"/>
                </a:moveTo>
                <a:lnTo>
                  <a:pt x="576" y="0"/>
                </a:lnTo>
                <a:cubicBezTo>
                  <a:pt x="3814" y="14688"/>
                  <a:pt x="11062" y="19833"/>
                  <a:pt x="16764" y="11492"/>
                </a:cubicBezTo>
                <a:cubicBezTo>
                  <a:pt x="18303" y="9241"/>
                  <a:pt x="19627" y="6132"/>
                  <a:pt x="20640" y="2393"/>
                </a:cubicBezTo>
                <a:lnTo>
                  <a:pt x="20257" y="1833"/>
                </a:lnTo>
                <a:lnTo>
                  <a:pt x="21513" y="421"/>
                </a:lnTo>
                <a:lnTo>
                  <a:pt x="21600" y="3797"/>
                </a:lnTo>
                <a:lnTo>
                  <a:pt x="21217" y="3238"/>
                </a:lnTo>
                <a:cubicBezTo>
                  <a:pt x="17285" y="17914"/>
                  <a:pt x="9478" y="21600"/>
                  <a:pt x="3780" y="11471"/>
                </a:cubicBezTo>
                <a:cubicBezTo>
                  <a:pt x="2225" y="8707"/>
                  <a:pt x="933" y="5073"/>
                  <a:pt x="0" y="842"/>
                </a:cubicBezTo>
                <a:close/>
              </a:path>
            </a:pathLst>
          </a:custGeom>
          <a:solidFill>
            <a:schemeClr val="bg1">
              <a:lumMod val="85000"/>
            </a:schemeClr>
          </a:solidFill>
          <a:ln w="12700">
            <a:round/>
          </a:ln>
        </p:spPr>
        <p:txBody>
          <a:bodyPr lIns="0" tIns="0" rIns="0" bIns="0"/>
          <a:lstStyle/>
          <a:p>
            <a:pPr defTabSz="342854">
              <a:defRPr sz="3600">
                <a:latin typeface="Open Sans"/>
                <a:ea typeface="Open Sans"/>
                <a:cs typeface="Open Sans"/>
                <a:sym typeface="Open Sans"/>
              </a:defRPr>
            </a:pPr>
            <a:endParaRPr sz="2700">
              <a:latin typeface="Lato" charset="0"/>
              <a:ea typeface="Lato" charset="0"/>
              <a:cs typeface="Lato" charset="0"/>
            </a:endParaRPr>
          </a:p>
        </p:txBody>
      </p:sp>
      <p:sp>
        <p:nvSpPr>
          <p:cNvPr id="3" name="Shape 1011"/>
          <p:cNvSpPr/>
          <p:nvPr/>
        </p:nvSpPr>
        <p:spPr>
          <a:xfrm>
            <a:off x="13323156" y="6189502"/>
            <a:ext cx="3203803" cy="2640800"/>
          </a:xfrm>
          <a:prstGeom prst="roundRect">
            <a:avLst>
              <a:gd name="adj" fmla="val 2915"/>
            </a:avLst>
          </a:prstGeom>
          <a:solidFill>
            <a:srgbClr val="FFFFFF">
              <a:alpha val="50000"/>
            </a:srgbClr>
          </a:solidFill>
          <a:ln w="25400">
            <a:solidFill>
              <a:schemeClr val="bg1">
                <a:lumMod val="85000"/>
                <a:alpha val="50000"/>
              </a:schemeClr>
            </a:solidFill>
            <a:round/>
          </a:ln>
        </p:spPr>
        <p:txBody>
          <a:bodyPr lIns="0" tIns="0" rIns="0" bIns="0"/>
          <a:lstStyle/>
          <a:p>
            <a:pPr defTabSz="342854">
              <a:defRPr sz="3600">
                <a:latin typeface="Open Sans"/>
                <a:ea typeface="Open Sans"/>
                <a:cs typeface="Open Sans"/>
                <a:sym typeface="Open Sans"/>
              </a:defRPr>
            </a:pPr>
            <a:endParaRPr sz="2700">
              <a:latin typeface="Lato" charset="0"/>
              <a:ea typeface="Lato" charset="0"/>
              <a:cs typeface="Lato" charset="0"/>
            </a:endParaRPr>
          </a:p>
        </p:txBody>
      </p:sp>
      <p:sp>
        <p:nvSpPr>
          <p:cNvPr id="4" name="Shape 1012"/>
          <p:cNvSpPr/>
          <p:nvPr/>
        </p:nvSpPr>
        <p:spPr>
          <a:xfrm>
            <a:off x="14041820" y="5627271"/>
            <a:ext cx="2847830" cy="1131774"/>
          </a:xfrm>
          <a:prstGeom prst="roundRect">
            <a:avLst>
              <a:gd name="adj" fmla="val 2915"/>
            </a:avLst>
          </a:prstGeom>
          <a:solidFill>
            <a:schemeClr val="accent4"/>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5" name="Shape 1013"/>
          <p:cNvSpPr/>
          <p:nvPr/>
        </p:nvSpPr>
        <p:spPr>
          <a:xfrm>
            <a:off x="1404018" y="6189423"/>
            <a:ext cx="3203803" cy="2640800"/>
          </a:xfrm>
          <a:prstGeom prst="roundRect">
            <a:avLst>
              <a:gd name="adj" fmla="val 2915"/>
            </a:avLst>
          </a:prstGeom>
          <a:solidFill>
            <a:srgbClr val="FFFFFF">
              <a:alpha val="50000"/>
            </a:srgbClr>
          </a:solidFill>
          <a:ln w="25400">
            <a:solidFill>
              <a:schemeClr val="bg1">
                <a:lumMod val="85000"/>
                <a:alpha val="50000"/>
              </a:schemeClr>
            </a:solidFill>
            <a:round/>
          </a:ln>
        </p:spPr>
        <p:txBody>
          <a:bodyPr lIns="0" tIns="0" rIns="0" bIns="0"/>
          <a:lstStyle/>
          <a:p>
            <a:pPr defTabSz="342854">
              <a:defRPr sz="3600">
                <a:latin typeface="Open Sans"/>
                <a:ea typeface="Open Sans"/>
                <a:cs typeface="Open Sans"/>
                <a:sym typeface="Open Sans"/>
              </a:defRPr>
            </a:pPr>
            <a:endParaRPr sz="2700">
              <a:latin typeface="Lato" charset="0"/>
              <a:ea typeface="Lato" charset="0"/>
              <a:cs typeface="Lato" charset="0"/>
            </a:endParaRPr>
          </a:p>
        </p:txBody>
      </p:sp>
      <p:sp>
        <p:nvSpPr>
          <p:cNvPr id="6" name="Shape 1014"/>
          <p:cNvSpPr/>
          <p:nvPr/>
        </p:nvSpPr>
        <p:spPr>
          <a:xfrm>
            <a:off x="3509109" y="9371663"/>
            <a:ext cx="2771876" cy="855823"/>
          </a:xfrm>
          <a:custGeom>
            <a:avLst/>
            <a:gdLst/>
            <a:ahLst/>
            <a:cxnLst>
              <a:cxn ang="0">
                <a:pos x="wd2" y="hd2"/>
              </a:cxn>
              <a:cxn ang="5400000">
                <a:pos x="wd2" y="hd2"/>
              </a:cxn>
              <a:cxn ang="10800000">
                <a:pos x="wd2" y="hd2"/>
              </a:cxn>
              <a:cxn ang="16200000">
                <a:pos x="wd2" y="hd2"/>
              </a:cxn>
            </a:cxnLst>
            <a:rect l="0" t="0" r="r" b="b"/>
            <a:pathLst>
              <a:path w="21600" h="17188" extrusionOk="0">
                <a:moveTo>
                  <a:pt x="0" y="842"/>
                </a:moveTo>
                <a:lnTo>
                  <a:pt x="576" y="0"/>
                </a:lnTo>
                <a:cubicBezTo>
                  <a:pt x="3814" y="14688"/>
                  <a:pt x="11062" y="19833"/>
                  <a:pt x="16764" y="11492"/>
                </a:cubicBezTo>
                <a:cubicBezTo>
                  <a:pt x="18303" y="9241"/>
                  <a:pt x="19627" y="6132"/>
                  <a:pt x="20640" y="2393"/>
                </a:cubicBezTo>
                <a:lnTo>
                  <a:pt x="20257" y="1833"/>
                </a:lnTo>
                <a:lnTo>
                  <a:pt x="21513" y="421"/>
                </a:lnTo>
                <a:lnTo>
                  <a:pt x="21600" y="3797"/>
                </a:lnTo>
                <a:lnTo>
                  <a:pt x="21217" y="3238"/>
                </a:lnTo>
                <a:cubicBezTo>
                  <a:pt x="17285" y="17914"/>
                  <a:pt x="9478" y="21600"/>
                  <a:pt x="3780" y="11471"/>
                </a:cubicBezTo>
                <a:cubicBezTo>
                  <a:pt x="2225" y="8707"/>
                  <a:pt x="933" y="5073"/>
                  <a:pt x="0" y="842"/>
                </a:cubicBezTo>
                <a:close/>
              </a:path>
            </a:pathLst>
          </a:custGeom>
          <a:solidFill>
            <a:schemeClr val="bg1">
              <a:lumMod val="85000"/>
            </a:schemeClr>
          </a:solidFill>
          <a:ln w="12700">
            <a:round/>
          </a:ln>
        </p:spPr>
        <p:txBody>
          <a:bodyPr lIns="0" tIns="0" rIns="0" bIns="0"/>
          <a:lstStyle/>
          <a:p>
            <a:pPr defTabSz="342854">
              <a:defRPr sz="3600">
                <a:latin typeface="Open Sans"/>
                <a:ea typeface="Open Sans"/>
                <a:cs typeface="Open Sans"/>
                <a:sym typeface="Open Sans"/>
              </a:defRPr>
            </a:pPr>
            <a:endParaRPr sz="2700">
              <a:latin typeface="Lato" charset="0"/>
              <a:ea typeface="Lato" charset="0"/>
              <a:cs typeface="Lato" charset="0"/>
            </a:endParaRPr>
          </a:p>
        </p:txBody>
      </p:sp>
      <p:sp>
        <p:nvSpPr>
          <p:cNvPr id="7" name="Shape 1015"/>
          <p:cNvSpPr/>
          <p:nvPr/>
        </p:nvSpPr>
        <p:spPr>
          <a:xfrm>
            <a:off x="2115973" y="8264337"/>
            <a:ext cx="2847830" cy="1131774"/>
          </a:xfrm>
          <a:prstGeom prst="roundRect">
            <a:avLst>
              <a:gd name="adj" fmla="val 2915"/>
            </a:avLst>
          </a:prstGeom>
          <a:solidFill>
            <a:schemeClr val="accent1"/>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8" name="Shape 1016"/>
          <p:cNvSpPr/>
          <p:nvPr/>
        </p:nvSpPr>
        <p:spPr>
          <a:xfrm>
            <a:off x="5368263" y="6189423"/>
            <a:ext cx="3203803" cy="2640800"/>
          </a:xfrm>
          <a:prstGeom prst="roundRect">
            <a:avLst>
              <a:gd name="adj" fmla="val 2915"/>
            </a:avLst>
          </a:prstGeom>
          <a:solidFill>
            <a:srgbClr val="FFFFFF">
              <a:alpha val="50000"/>
            </a:srgbClr>
          </a:solidFill>
          <a:ln w="25400">
            <a:solidFill>
              <a:schemeClr val="bg1">
                <a:lumMod val="85000"/>
                <a:alpha val="50000"/>
              </a:schemeClr>
            </a:solidFill>
            <a:round/>
          </a:ln>
        </p:spPr>
        <p:txBody>
          <a:bodyPr lIns="0" tIns="0" rIns="0" bIns="0"/>
          <a:lstStyle/>
          <a:p>
            <a:pPr defTabSz="342854">
              <a:defRPr sz="3600">
                <a:latin typeface="Open Sans"/>
                <a:ea typeface="Open Sans"/>
                <a:cs typeface="Open Sans"/>
                <a:sym typeface="Open Sans"/>
              </a:defRPr>
            </a:pPr>
            <a:endParaRPr sz="2700">
              <a:latin typeface="Lato" charset="0"/>
              <a:ea typeface="Lato" charset="0"/>
              <a:cs typeface="Lato" charset="0"/>
            </a:endParaRPr>
          </a:p>
        </p:txBody>
      </p:sp>
      <p:sp>
        <p:nvSpPr>
          <p:cNvPr id="9" name="Shape 1017"/>
          <p:cNvSpPr/>
          <p:nvPr/>
        </p:nvSpPr>
        <p:spPr>
          <a:xfrm>
            <a:off x="7473376" y="4688471"/>
            <a:ext cx="3128417" cy="959524"/>
          </a:xfrm>
          <a:custGeom>
            <a:avLst/>
            <a:gdLst/>
            <a:ahLst/>
            <a:cxnLst>
              <a:cxn ang="0">
                <a:pos x="wd2" y="hd2"/>
              </a:cxn>
              <a:cxn ang="5400000">
                <a:pos x="wd2" y="hd2"/>
              </a:cxn>
              <a:cxn ang="10800000">
                <a:pos x="wd2" y="hd2"/>
              </a:cxn>
              <a:cxn ang="16200000">
                <a:pos x="wd2" y="hd2"/>
              </a:cxn>
            </a:cxnLst>
            <a:rect l="0" t="0" r="r" b="b"/>
            <a:pathLst>
              <a:path w="21600" h="17029" extrusionOk="0">
                <a:moveTo>
                  <a:pt x="0" y="16285"/>
                </a:moveTo>
                <a:cubicBezTo>
                  <a:pt x="3415" y="840"/>
                  <a:pt x="11057" y="-4571"/>
                  <a:pt x="17070" y="4200"/>
                </a:cubicBezTo>
                <a:cubicBezTo>
                  <a:pt x="18747" y="6647"/>
                  <a:pt x="20181" y="10055"/>
                  <a:pt x="21261" y="14160"/>
                </a:cubicBezTo>
                <a:lnTo>
                  <a:pt x="21600" y="13665"/>
                </a:lnTo>
                <a:lnTo>
                  <a:pt x="21519" y="16657"/>
                </a:lnTo>
                <a:lnTo>
                  <a:pt x="20410" y="15401"/>
                </a:lnTo>
                <a:lnTo>
                  <a:pt x="20749" y="14907"/>
                </a:lnTo>
                <a:cubicBezTo>
                  <a:pt x="17038" y="915"/>
                  <a:pt x="9614" y="-2700"/>
                  <a:pt x="4168" y="6833"/>
                </a:cubicBezTo>
                <a:cubicBezTo>
                  <a:pt x="2661" y="9469"/>
                  <a:pt x="1410" y="12957"/>
                  <a:pt x="510" y="17029"/>
                </a:cubicBezTo>
                <a:close/>
              </a:path>
            </a:pathLst>
          </a:custGeom>
          <a:solidFill>
            <a:schemeClr val="bg1">
              <a:lumMod val="85000"/>
            </a:schemeClr>
          </a:solidFill>
          <a:ln w="12700">
            <a:round/>
          </a:ln>
        </p:spPr>
        <p:txBody>
          <a:bodyPr lIns="0" tIns="0" rIns="0" bIns="0"/>
          <a:lstStyle/>
          <a:p>
            <a:pPr defTabSz="342854">
              <a:defRPr sz="3600">
                <a:latin typeface="Open Sans"/>
                <a:ea typeface="Open Sans"/>
                <a:cs typeface="Open Sans"/>
                <a:sym typeface="Open Sans"/>
              </a:defRPr>
            </a:pPr>
            <a:endParaRPr sz="2700">
              <a:latin typeface="Lato" charset="0"/>
              <a:ea typeface="Lato" charset="0"/>
              <a:cs typeface="Lato" charset="0"/>
            </a:endParaRPr>
          </a:p>
        </p:txBody>
      </p:sp>
      <p:sp>
        <p:nvSpPr>
          <p:cNvPr id="10" name="Shape 1018"/>
          <p:cNvSpPr/>
          <p:nvPr/>
        </p:nvSpPr>
        <p:spPr>
          <a:xfrm>
            <a:off x="6080219" y="5623534"/>
            <a:ext cx="2847830" cy="1131774"/>
          </a:xfrm>
          <a:prstGeom prst="roundRect">
            <a:avLst>
              <a:gd name="adj" fmla="val 2915"/>
            </a:avLst>
          </a:prstGeom>
          <a:solidFill>
            <a:schemeClr val="accent2"/>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11" name="Shape 1019"/>
          <p:cNvSpPr/>
          <p:nvPr/>
        </p:nvSpPr>
        <p:spPr>
          <a:xfrm>
            <a:off x="9332505" y="6189423"/>
            <a:ext cx="3203803" cy="2640800"/>
          </a:xfrm>
          <a:prstGeom prst="roundRect">
            <a:avLst>
              <a:gd name="adj" fmla="val 2915"/>
            </a:avLst>
          </a:prstGeom>
          <a:solidFill>
            <a:srgbClr val="FFFFFF">
              <a:alpha val="50000"/>
            </a:srgbClr>
          </a:solidFill>
          <a:ln w="25400">
            <a:solidFill>
              <a:schemeClr val="bg1">
                <a:lumMod val="85000"/>
                <a:alpha val="50000"/>
              </a:schemeClr>
            </a:solidFill>
            <a:round/>
          </a:ln>
        </p:spPr>
        <p:txBody>
          <a:bodyPr lIns="0" tIns="0" rIns="0" bIns="0"/>
          <a:lstStyle/>
          <a:p>
            <a:pPr defTabSz="342854">
              <a:defRPr sz="3600">
                <a:latin typeface="Open Sans"/>
                <a:ea typeface="Open Sans"/>
                <a:cs typeface="Open Sans"/>
                <a:sym typeface="Open Sans"/>
              </a:defRPr>
            </a:pPr>
            <a:endParaRPr sz="2700">
              <a:latin typeface="Lato" charset="0"/>
              <a:ea typeface="Lato" charset="0"/>
              <a:cs typeface="Lato" charset="0"/>
            </a:endParaRPr>
          </a:p>
        </p:txBody>
      </p:sp>
      <p:sp>
        <p:nvSpPr>
          <p:cNvPr id="12" name="Shape 1020"/>
          <p:cNvSpPr/>
          <p:nvPr/>
        </p:nvSpPr>
        <p:spPr>
          <a:xfrm>
            <a:off x="10044467" y="8264337"/>
            <a:ext cx="2847830" cy="1131774"/>
          </a:xfrm>
          <a:prstGeom prst="roundRect">
            <a:avLst>
              <a:gd name="adj" fmla="val 2915"/>
            </a:avLst>
          </a:prstGeom>
          <a:solidFill>
            <a:schemeClr val="accent3"/>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13" name="Shape 1021"/>
          <p:cNvSpPr/>
          <p:nvPr/>
        </p:nvSpPr>
        <p:spPr>
          <a:xfrm>
            <a:off x="3177193" y="8564155"/>
            <a:ext cx="688320" cy="492432"/>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600" spc="-107">
                <a:solidFill>
                  <a:srgbClr val="FFFFFF"/>
                </a:solidFill>
                <a:latin typeface="Open Sans"/>
                <a:ea typeface="Open Sans"/>
                <a:cs typeface="Open Sans"/>
                <a:sym typeface="Open Sans"/>
              </a:defRPr>
            </a:lvl1pPr>
          </a:lstStyle>
          <a:p>
            <a:pPr lvl="0" algn="ctr">
              <a:defRPr sz="1800" spc="0">
                <a:solidFill>
                  <a:srgbClr val="000000"/>
                </a:solidFill>
              </a:defRPr>
            </a:pPr>
            <a:r>
              <a:rPr lang="en-US" sz="2700" spc="-80">
                <a:latin typeface="Lato" charset="0"/>
                <a:ea typeface="Lato" charset="0"/>
                <a:cs typeface="Lato" charset="0"/>
              </a:rPr>
              <a:t>Idea</a:t>
            </a:r>
            <a:endParaRPr sz="2700" spc="-80">
              <a:latin typeface="Lato" charset="0"/>
              <a:ea typeface="Lato" charset="0"/>
              <a:cs typeface="Lato" charset="0"/>
            </a:endParaRPr>
          </a:p>
        </p:txBody>
      </p:sp>
      <p:sp>
        <p:nvSpPr>
          <p:cNvPr id="14" name="Shape 1022"/>
          <p:cNvSpPr/>
          <p:nvPr/>
        </p:nvSpPr>
        <p:spPr>
          <a:xfrm>
            <a:off x="6414518" y="5945121"/>
            <a:ext cx="2083381" cy="492432"/>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600" spc="-107">
                <a:solidFill>
                  <a:srgbClr val="FFFFFF"/>
                </a:solidFill>
                <a:latin typeface="Open Sans"/>
                <a:ea typeface="Open Sans"/>
                <a:cs typeface="Open Sans"/>
                <a:sym typeface="Open Sans"/>
              </a:defRPr>
            </a:lvl1pPr>
          </a:lstStyle>
          <a:p>
            <a:pPr lvl="0" algn="ctr">
              <a:defRPr sz="1800" spc="0">
                <a:solidFill>
                  <a:srgbClr val="000000"/>
                </a:solidFill>
              </a:defRPr>
            </a:pPr>
            <a:r>
              <a:rPr lang="en-US" sz="2700" spc="-80">
                <a:latin typeface="Lato" charset="0"/>
                <a:ea typeface="Lato" charset="0"/>
                <a:cs typeface="Lato" charset="0"/>
              </a:rPr>
              <a:t>Brainstorming</a:t>
            </a:r>
            <a:endParaRPr sz="2700" spc="-80">
              <a:latin typeface="Lato" charset="0"/>
              <a:ea typeface="Lato" charset="0"/>
              <a:cs typeface="Lato" charset="0"/>
            </a:endParaRPr>
          </a:p>
        </p:txBody>
      </p:sp>
      <p:sp>
        <p:nvSpPr>
          <p:cNvPr id="15" name="Shape 1023"/>
          <p:cNvSpPr/>
          <p:nvPr/>
        </p:nvSpPr>
        <p:spPr>
          <a:xfrm>
            <a:off x="10418251" y="8564155"/>
            <a:ext cx="2013875" cy="492432"/>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600" spc="-107">
                <a:solidFill>
                  <a:srgbClr val="FFFFFF"/>
                </a:solidFill>
                <a:latin typeface="Open Sans"/>
                <a:ea typeface="Open Sans"/>
                <a:cs typeface="Open Sans"/>
                <a:sym typeface="Open Sans"/>
              </a:defRPr>
            </a:lvl1pPr>
          </a:lstStyle>
          <a:p>
            <a:pPr lvl="0" algn="ctr">
              <a:defRPr sz="1800" spc="0">
                <a:solidFill>
                  <a:srgbClr val="000000"/>
                </a:solidFill>
              </a:defRPr>
            </a:pPr>
            <a:r>
              <a:rPr lang="en-US" sz="2700" spc="-80">
                <a:latin typeface="Lato" charset="0"/>
                <a:ea typeface="Lato" charset="0"/>
                <a:cs typeface="Lato" charset="0"/>
              </a:rPr>
              <a:t>Development</a:t>
            </a:r>
            <a:endParaRPr sz="2700" spc="-80">
              <a:latin typeface="Lato" charset="0"/>
              <a:ea typeface="Lato" charset="0"/>
              <a:cs typeface="Lato" charset="0"/>
            </a:endParaRPr>
          </a:p>
        </p:txBody>
      </p:sp>
      <p:sp>
        <p:nvSpPr>
          <p:cNvPr id="16" name="Shape 1024"/>
          <p:cNvSpPr/>
          <p:nvPr/>
        </p:nvSpPr>
        <p:spPr>
          <a:xfrm>
            <a:off x="14875436" y="5945121"/>
            <a:ext cx="1102216" cy="492432"/>
          </a:xfrm>
          <a:prstGeom prst="rect">
            <a:avLst/>
          </a:prstGeom>
          <a:ln w="12700">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defRPr sz="3600" spc="-107">
                <a:solidFill>
                  <a:srgbClr val="FFFFFF"/>
                </a:solidFill>
                <a:latin typeface="Open Sans"/>
                <a:ea typeface="Open Sans"/>
                <a:cs typeface="Open Sans"/>
                <a:sym typeface="Open Sans"/>
              </a:defRPr>
            </a:lvl1pPr>
          </a:lstStyle>
          <a:p>
            <a:pPr lvl="0" algn="ctr">
              <a:defRPr sz="1800" spc="0">
                <a:solidFill>
                  <a:srgbClr val="000000"/>
                </a:solidFill>
              </a:defRPr>
            </a:pPr>
            <a:r>
              <a:rPr sz="2700" spc="-80">
                <a:latin typeface="Lato" charset="0"/>
                <a:ea typeface="Lato" charset="0"/>
                <a:cs typeface="Lato" charset="0"/>
              </a:rPr>
              <a:t>Launch</a:t>
            </a:r>
          </a:p>
        </p:txBody>
      </p:sp>
      <p:sp>
        <p:nvSpPr>
          <p:cNvPr id="17" name="Shape 1025"/>
          <p:cNvSpPr/>
          <p:nvPr/>
        </p:nvSpPr>
        <p:spPr>
          <a:xfrm>
            <a:off x="1685706" y="6467526"/>
            <a:ext cx="2647605" cy="16190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l">
              <a:lnSpc>
                <a:spcPct val="110000"/>
              </a:lnSpc>
              <a:defRPr sz="1800"/>
            </a:pPr>
            <a:r>
              <a:rPr lang="en-US" sz="2400" spc="24">
                <a:solidFill>
                  <a:srgbClr val="5B6C7D"/>
                </a:solidFill>
                <a:latin typeface="Lato" charset="0"/>
                <a:ea typeface="Lato" charset="0"/>
                <a:cs typeface="Lato" charset="0"/>
                <a:sym typeface="Open Sans Semibold"/>
              </a:rPr>
              <a:t>Your Title</a:t>
            </a:r>
            <a:endParaRPr sz="2400" spc="24">
              <a:solidFill>
                <a:srgbClr val="5B6C7D"/>
              </a:solidFill>
              <a:latin typeface="Lato" charset="0"/>
              <a:ea typeface="Lato" charset="0"/>
              <a:cs typeface="Lato" charset="0"/>
              <a:sym typeface="Open Sans Semibold"/>
            </a:endParaRPr>
          </a:p>
          <a:p>
            <a:pPr lvl="0" algn="l">
              <a:lnSpc>
                <a:spcPct val="110000"/>
              </a:lnSpc>
              <a:defRPr sz="1800"/>
            </a:pPr>
            <a:r>
              <a:rPr sz="1800">
                <a:solidFill>
                  <a:srgbClr val="5B6C7D"/>
                </a:solidFill>
                <a:latin typeface="Lato" charset="0"/>
                <a:ea typeface="Lato" charset="0"/>
                <a:cs typeface="Lato" charset="0"/>
                <a:sym typeface="Open Sans"/>
              </a:rPr>
              <a:t>Integer posuere erat a ante venenatis dapibus posuere </a:t>
            </a:r>
          </a:p>
        </p:txBody>
      </p:sp>
      <p:sp>
        <p:nvSpPr>
          <p:cNvPr id="18" name="Shape 1026"/>
          <p:cNvSpPr/>
          <p:nvPr/>
        </p:nvSpPr>
        <p:spPr>
          <a:xfrm>
            <a:off x="5638066" y="7000856"/>
            <a:ext cx="2647605" cy="16190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l">
              <a:lnSpc>
                <a:spcPct val="110000"/>
              </a:lnSpc>
              <a:defRPr sz="1800"/>
            </a:pPr>
            <a:r>
              <a:rPr lang="en-US" sz="2400" spc="24">
                <a:solidFill>
                  <a:srgbClr val="5B6C7D"/>
                </a:solidFill>
                <a:latin typeface="Lato" charset="0"/>
                <a:ea typeface="Lato" charset="0"/>
                <a:cs typeface="Lato" charset="0"/>
                <a:sym typeface="Open Sans Semibold"/>
              </a:rPr>
              <a:t>Your Title</a:t>
            </a:r>
            <a:endParaRPr sz="2400" spc="24">
              <a:solidFill>
                <a:srgbClr val="5B6C7D"/>
              </a:solidFill>
              <a:latin typeface="Lato" charset="0"/>
              <a:ea typeface="Lato" charset="0"/>
              <a:cs typeface="Lato" charset="0"/>
              <a:sym typeface="Open Sans Semibold"/>
            </a:endParaRPr>
          </a:p>
          <a:p>
            <a:pPr lvl="0" algn="l">
              <a:lnSpc>
                <a:spcPct val="110000"/>
              </a:lnSpc>
              <a:defRPr sz="1800"/>
            </a:pPr>
            <a:r>
              <a:rPr sz="1800">
                <a:solidFill>
                  <a:srgbClr val="5B6C7D"/>
                </a:solidFill>
                <a:latin typeface="Lato" charset="0"/>
                <a:ea typeface="Lato" charset="0"/>
                <a:cs typeface="Lato" charset="0"/>
                <a:sym typeface="Open Sans"/>
              </a:rPr>
              <a:t>Integer posuere erat a ante venenatis dapibus posuere </a:t>
            </a:r>
          </a:p>
        </p:txBody>
      </p:sp>
      <p:sp>
        <p:nvSpPr>
          <p:cNvPr id="19" name="Shape 1027"/>
          <p:cNvSpPr/>
          <p:nvPr/>
        </p:nvSpPr>
        <p:spPr>
          <a:xfrm>
            <a:off x="9618998" y="6467526"/>
            <a:ext cx="2647605" cy="16190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l">
              <a:lnSpc>
                <a:spcPct val="110000"/>
              </a:lnSpc>
              <a:defRPr sz="1800"/>
            </a:pPr>
            <a:r>
              <a:rPr lang="en-US" sz="2400" spc="24">
                <a:solidFill>
                  <a:srgbClr val="5B6C7D"/>
                </a:solidFill>
                <a:latin typeface="Lato" charset="0"/>
                <a:ea typeface="Lato" charset="0"/>
                <a:cs typeface="Lato" charset="0"/>
                <a:sym typeface="Open Sans Semibold"/>
              </a:rPr>
              <a:t>Your Title</a:t>
            </a:r>
            <a:endParaRPr sz="2400" spc="24">
              <a:solidFill>
                <a:srgbClr val="5B6C7D"/>
              </a:solidFill>
              <a:latin typeface="Lato" charset="0"/>
              <a:ea typeface="Lato" charset="0"/>
              <a:cs typeface="Lato" charset="0"/>
              <a:sym typeface="Open Sans Semibold"/>
            </a:endParaRPr>
          </a:p>
          <a:p>
            <a:pPr lvl="0" algn="l">
              <a:lnSpc>
                <a:spcPct val="110000"/>
              </a:lnSpc>
              <a:defRPr sz="1800"/>
            </a:pPr>
            <a:r>
              <a:rPr sz="1800">
                <a:solidFill>
                  <a:srgbClr val="5B6C7D"/>
                </a:solidFill>
                <a:latin typeface="Lato" charset="0"/>
                <a:ea typeface="Lato" charset="0"/>
                <a:cs typeface="Lato" charset="0"/>
                <a:sym typeface="Open Sans"/>
              </a:rPr>
              <a:t>Integer posuere erat a ante venenatis dapibus posuere </a:t>
            </a:r>
          </a:p>
        </p:txBody>
      </p:sp>
      <p:sp>
        <p:nvSpPr>
          <p:cNvPr id="20" name="Shape 1028"/>
          <p:cNvSpPr/>
          <p:nvPr/>
        </p:nvSpPr>
        <p:spPr>
          <a:xfrm>
            <a:off x="13609453" y="7000856"/>
            <a:ext cx="2647605" cy="16190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l">
              <a:lnSpc>
                <a:spcPct val="110000"/>
              </a:lnSpc>
              <a:defRPr sz="1800"/>
            </a:pPr>
            <a:r>
              <a:rPr lang="en-US" sz="2400" spc="24">
                <a:solidFill>
                  <a:srgbClr val="5B6C7D"/>
                </a:solidFill>
                <a:latin typeface="Lato" charset="0"/>
                <a:ea typeface="Lato" charset="0"/>
                <a:cs typeface="Lato" charset="0"/>
                <a:sym typeface="Open Sans Semibold"/>
              </a:rPr>
              <a:t>Your Title</a:t>
            </a:r>
            <a:endParaRPr sz="2400" spc="24">
              <a:solidFill>
                <a:srgbClr val="5B6C7D"/>
              </a:solidFill>
              <a:latin typeface="Lato" charset="0"/>
              <a:ea typeface="Lato" charset="0"/>
              <a:cs typeface="Lato" charset="0"/>
              <a:sym typeface="Open Sans Semibold"/>
            </a:endParaRPr>
          </a:p>
          <a:p>
            <a:pPr lvl="0" algn="l">
              <a:lnSpc>
                <a:spcPct val="110000"/>
              </a:lnSpc>
              <a:defRPr sz="1800"/>
            </a:pPr>
            <a:r>
              <a:rPr sz="1800">
                <a:solidFill>
                  <a:srgbClr val="5B6C7D"/>
                </a:solidFill>
                <a:latin typeface="Lato" charset="0"/>
                <a:ea typeface="Lato" charset="0"/>
                <a:cs typeface="Lato" charset="0"/>
                <a:sym typeface="Open Sans"/>
              </a:rPr>
              <a:t>Integer posuere erat a ante venenatis dapibus posuere </a:t>
            </a:r>
          </a:p>
        </p:txBody>
      </p:sp>
      <p:sp>
        <p:nvSpPr>
          <p:cNvPr id="24" name="TextBox 23"/>
          <p:cNvSpPr txBox="1"/>
          <p:nvPr/>
        </p:nvSpPr>
        <p:spPr>
          <a:xfrm>
            <a:off x="5867883" y="2432531"/>
            <a:ext cx="6552307" cy="535531"/>
          </a:xfrm>
          <a:prstGeom prst="rect">
            <a:avLst/>
          </a:prstGeom>
          <a:noFill/>
        </p:spPr>
        <p:txBody>
          <a:bodyPr wrap="none" rtlCol="0">
            <a:spAutoFit/>
          </a:bodyPr>
          <a:lstStyle/>
          <a:p>
            <a:pPr algn="ctr">
              <a:lnSpc>
                <a:spcPct val="80000"/>
              </a:lnSpc>
            </a:pPr>
            <a:r>
              <a:rPr lang="en-US" sz="3600">
                <a:solidFill>
                  <a:schemeClr val="tx2"/>
                </a:solidFill>
                <a:latin typeface="Lato" charset="0"/>
                <a:ea typeface="Lato" charset="0"/>
                <a:cs typeface="Lato" charset="0"/>
              </a:rPr>
              <a:t>Creative Process Cycle Diagram</a:t>
            </a:r>
          </a:p>
        </p:txBody>
      </p:sp>
      <p:sp>
        <p:nvSpPr>
          <p:cNvPr id="25" name="Rectangle 24"/>
          <p:cNvSpPr/>
          <p:nvPr/>
        </p:nvSpPr>
        <p:spPr>
          <a:xfrm>
            <a:off x="8658509" y="3443206"/>
            <a:ext cx="997441" cy="538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sp>
        <p:nvSpPr>
          <p:cNvPr id="26" name="TextBox 25"/>
          <p:cNvSpPr txBox="1"/>
          <p:nvPr/>
        </p:nvSpPr>
        <p:spPr>
          <a:xfrm>
            <a:off x="7505348" y="2961672"/>
            <a:ext cx="3277307" cy="350865"/>
          </a:xfrm>
          <a:prstGeom prst="rect">
            <a:avLst/>
          </a:prstGeom>
          <a:noFill/>
        </p:spPr>
        <p:txBody>
          <a:bodyPr wrap="none" rtlCol="0">
            <a:spAutoFit/>
          </a:bodyPr>
          <a:lstStyle/>
          <a:p>
            <a:pPr algn="ctr">
              <a:lnSpc>
                <a:spcPct val="80000"/>
              </a:lnSpc>
            </a:pPr>
            <a:r>
              <a:rPr lang="en-US" sz="2100">
                <a:latin typeface="Lato Light"/>
                <a:cs typeface="Lato Light"/>
              </a:rPr>
              <a:t>Write here a great subtitle</a:t>
            </a:r>
          </a:p>
        </p:txBody>
      </p:sp>
    </p:spTree>
    <p:extLst>
      <p:ext uri="{BB962C8B-B14F-4D97-AF65-F5344CB8AC3E}">
        <p14:creationId xmlns:p14="http://schemas.microsoft.com/office/powerpoint/2010/main" val="992973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773424" y="2432531"/>
            <a:ext cx="4741234" cy="535531"/>
          </a:xfrm>
          <a:prstGeom prst="rect">
            <a:avLst/>
          </a:prstGeom>
          <a:noFill/>
        </p:spPr>
        <p:txBody>
          <a:bodyPr wrap="none" rtlCol="0">
            <a:spAutoFit/>
          </a:bodyPr>
          <a:lstStyle/>
          <a:p>
            <a:pPr algn="ctr">
              <a:lnSpc>
                <a:spcPct val="80000"/>
              </a:lnSpc>
            </a:pPr>
            <a:r>
              <a:rPr lang="en-US" sz="3600">
                <a:solidFill>
                  <a:schemeClr val="tx2"/>
                </a:solidFill>
                <a:latin typeface="Lato" charset="0"/>
                <a:ea typeface="Lato" charset="0"/>
                <a:cs typeface="Lato" charset="0"/>
              </a:rPr>
              <a:t>Our Common Services</a:t>
            </a:r>
          </a:p>
        </p:txBody>
      </p:sp>
      <p:sp>
        <p:nvSpPr>
          <p:cNvPr id="13" name="Rectangle 12"/>
          <p:cNvSpPr/>
          <p:nvPr/>
        </p:nvSpPr>
        <p:spPr>
          <a:xfrm>
            <a:off x="8658509" y="3443206"/>
            <a:ext cx="997441" cy="538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sp>
        <p:nvSpPr>
          <p:cNvPr id="14" name="TextBox 13"/>
          <p:cNvSpPr txBox="1"/>
          <p:nvPr/>
        </p:nvSpPr>
        <p:spPr>
          <a:xfrm>
            <a:off x="7505348" y="2961672"/>
            <a:ext cx="3277307" cy="350865"/>
          </a:xfrm>
          <a:prstGeom prst="rect">
            <a:avLst/>
          </a:prstGeom>
          <a:noFill/>
        </p:spPr>
        <p:txBody>
          <a:bodyPr wrap="none" rtlCol="0">
            <a:spAutoFit/>
          </a:bodyPr>
          <a:lstStyle/>
          <a:p>
            <a:pPr algn="ctr">
              <a:lnSpc>
                <a:spcPct val="80000"/>
              </a:lnSpc>
            </a:pPr>
            <a:r>
              <a:rPr lang="en-US" sz="2100">
                <a:latin typeface="Lato Light"/>
                <a:cs typeface="Lato Light"/>
              </a:rPr>
              <a:t>Write here a great subtitle</a:t>
            </a:r>
          </a:p>
        </p:txBody>
      </p:sp>
      <p:sp>
        <p:nvSpPr>
          <p:cNvPr id="19" name="Picture Placeholder 18"/>
          <p:cNvSpPr>
            <a:spLocks noGrp="1"/>
          </p:cNvSpPr>
          <p:nvPr>
            <p:ph type="pic" sz="quarter" idx="13"/>
          </p:nvPr>
        </p:nvSpPr>
        <p:spPr/>
      </p:sp>
      <p:sp>
        <p:nvSpPr>
          <p:cNvPr id="20" name="Picture Placeholder 19"/>
          <p:cNvSpPr>
            <a:spLocks noGrp="1"/>
          </p:cNvSpPr>
          <p:nvPr>
            <p:ph type="pic" sz="quarter" idx="14"/>
          </p:nvPr>
        </p:nvSpPr>
        <p:spPr/>
      </p:sp>
      <p:sp>
        <p:nvSpPr>
          <p:cNvPr id="21" name="Picture Placeholder 20"/>
          <p:cNvSpPr>
            <a:spLocks noGrp="1"/>
          </p:cNvSpPr>
          <p:nvPr>
            <p:ph type="pic" sz="quarter" idx="15"/>
          </p:nvPr>
        </p:nvSpPr>
        <p:spPr/>
      </p:sp>
      <p:sp>
        <p:nvSpPr>
          <p:cNvPr id="22" name="Picture Placeholder 21"/>
          <p:cNvSpPr>
            <a:spLocks noGrp="1"/>
          </p:cNvSpPr>
          <p:nvPr>
            <p:ph type="pic" sz="quarter" idx="16"/>
          </p:nvPr>
        </p:nvSpPr>
        <p:spPr/>
      </p:sp>
      <p:sp>
        <p:nvSpPr>
          <p:cNvPr id="3" name="Slide Number Placeholder 2">
            <a:extLst>
              <a:ext uri="{FF2B5EF4-FFF2-40B4-BE49-F238E27FC236}">
                <a16:creationId xmlns:a16="http://schemas.microsoft.com/office/drawing/2014/main" id="{8F66A218-0C64-4BD7-BE1B-79402A08473B}"/>
              </a:ext>
            </a:extLst>
          </p:cNvPr>
          <p:cNvSpPr>
            <a:spLocks noGrp="1"/>
          </p:cNvSpPr>
          <p:nvPr>
            <p:ph type="sldNum" sz="quarter" idx="18"/>
          </p:nvPr>
        </p:nvSpPr>
        <p:spPr/>
        <p:txBody>
          <a:bodyPr/>
          <a:lstStyle/>
          <a:p>
            <a:fld id="{9700DBA7-4969-462D-986F-21B9DDD05221}" type="slidenum">
              <a:rPr lang="en-US" smtClean="0"/>
              <a:t>27</a:t>
            </a:fld>
            <a:endParaRPr lang="en-US"/>
          </a:p>
        </p:txBody>
      </p:sp>
    </p:spTree>
    <p:extLst>
      <p:ext uri="{BB962C8B-B14F-4D97-AF65-F5344CB8AC3E}">
        <p14:creationId xmlns:p14="http://schemas.microsoft.com/office/powerpoint/2010/main" val="533517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62784" y="5064183"/>
            <a:ext cx="8403632" cy="5200743"/>
            <a:chOff x="11306490" y="4493343"/>
            <a:chExt cx="11852534" cy="7335160"/>
          </a:xfrm>
          <a:solidFill>
            <a:schemeClr val="bg1">
              <a:lumMod val="85000"/>
            </a:schemeClr>
          </a:solidFill>
        </p:grpSpPr>
        <p:sp>
          <p:nvSpPr>
            <p:cNvPr id="8" name="Shape 1697"/>
            <p:cNvSpPr/>
            <p:nvPr/>
          </p:nvSpPr>
          <p:spPr>
            <a:xfrm rot="240002">
              <a:off x="17291939" y="6812498"/>
              <a:ext cx="1401506" cy="946907"/>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19"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 name="Shape 1698"/>
            <p:cNvSpPr/>
            <p:nvPr/>
          </p:nvSpPr>
          <p:spPr>
            <a:xfrm rot="240002">
              <a:off x="17291939" y="6812498"/>
              <a:ext cx="1401506" cy="946907"/>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19" y="364"/>
                    <a:pt x="17382" y="708"/>
                  </a:cubicBezTo>
                  <a:cubicBezTo>
                    <a:pt x="17490" y="1055"/>
                    <a:pt x="17600" y="1401"/>
                    <a:pt x="17708" y="1750"/>
                  </a:cubicBezTo>
                  <a:cubicBezTo>
                    <a:pt x="17690" y="1959"/>
                    <a:pt x="17673" y="2174"/>
                    <a:pt x="17655"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 name="Shape 1699"/>
            <p:cNvSpPr/>
            <p:nvPr/>
          </p:nvSpPr>
          <p:spPr>
            <a:xfrm rot="240002">
              <a:off x="13082984" y="4833856"/>
              <a:ext cx="1342683" cy="21385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 name="Shape 1700"/>
            <p:cNvSpPr/>
            <p:nvPr/>
          </p:nvSpPr>
          <p:spPr>
            <a:xfrm rot="240002">
              <a:off x="13082984" y="4833856"/>
              <a:ext cx="1342683" cy="21385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2" name="Shape 1701"/>
            <p:cNvSpPr/>
            <p:nvPr/>
          </p:nvSpPr>
          <p:spPr>
            <a:xfrm rot="240002">
              <a:off x="12025163" y="4493343"/>
              <a:ext cx="1475327" cy="1098365"/>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3" name="Shape 1702"/>
            <p:cNvSpPr/>
            <p:nvPr/>
          </p:nvSpPr>
          <p:spPr>
            <a:xfrm rot="240002">
              <a:off x="12025163" y="4493343"/>
              <a:ext cx="1475327" cy="1098365"/>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4" name="Shape 1703"/>
            <p:cNvSpPr/>
            <p:nvPr/>
          </p:nvSpPr>
          <p:spPr>
            <a:xfrm rot="240002">
              <a:off x="11594654" y="5116632"/>
              <a:ext cx="1768530" cy="1514932"/>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5" name="Shape 1704"/>
            <p:cNvSpPr/>
            <p:nvPr/>
          </p:nvSpPr>
          <p:spPr>
            <a:xfrm rot="240002">
              <a:off x="11594654" y="5116632"/>
              <a:ext cx="1768530" cy="1514932"/>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6" name="Shape 1705"/>
            <p:cNvSpPr/>
            <p:nvPr/>
          </p:nvSpPr>
          <p:spPr>
            <a:xfrm rot="240002">
              <a:off x="12152639" y="6532941"/>
              <a:ext cx="1435769" cy="2194414"/>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7" name="Shape 1706"/>
            <p:cNvSpPr/>
            <p:nvPr/>
          </p:nvSpPr>
          <p:spPr>
            <a:xfrm rot="240002">
              <a:off x="12152639" y="6532941"/>
              <a:ext cx="1435769" cy="2194414"/>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8" name="Shape 1707"/>
            <p:cNvSpPr/>
            <p:nvPr/>
          </p:nvSpPr>
          <p:spPr>
            <a:xfrm rot="240002">
              <a:off x="13397135" y="6868948"/>
              <a:ext cx="1226329" cy="1577748"/>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9" name="Shape 1708"/>
            <p:cNvSpPr/>
            <p:nvPr/>
          </p:nvSpPr>
          <p:spPr>
            <a:xfrm rot="240002">
              <a:off x="13397135" y="6868948"/>
              <a:ext cx="1226329" cy="1577748"/>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20" name="Shape 1709"/>
            <p:cNvSpPr/>
            <p:nvPr/>
          </p:nvSpPr>
          <p:spPr>
            <a:xfrm rot="240002">
              <a:off x="12972322" y="8261235"/>
              <a:ext cx="1454386" cy="1761580"/>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21" name="Shape 1710"/>
            <p:cNvSpPr/>
            <p:nvPr/>
          </p:nvSpPr>
          <p:spPr>
            <a:xfrm rot="240002">
              <a:off x="12972322" y="8261235"/>
              <a:ext cx="1454386" cy="1761580"/>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22" name="Shape 1711"/>
            <p:cNvSpPr/>
            <p:nvPr/>
          </p:nvSpPr>
          <p:spPr>
            <a:xfrm rot="240002">
              <a:off x="14282866" y="8521507"/>
              <a:ext cx="1503261" cy="1621946"/>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23" name="Shape 1712"/>
            <p:cNvSpPr/>
            <p:nvPr/>
          </p:nvSpPr>
          <p:spPr>
            <a:xfrm rot="240002">
              <a:off x="14282866" y="8521507"/>
              <a:ext cx="1503261" cy="1621946"/>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30" name="Shape 1713"/>
            <p:cNvSpPr/>
            <p:nvPr/>
          </p:nvSpPr>
          <p:spPr>
            <a:xfrm rot="240002">
              <a:off x="14504759" y="7383465"/>
              <a:ext cx="1607971" cy="1231019"/>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31" name="Shape 1714"/>
            <p:cNvSpPr/>
            <p:nvPr/>
          </p:nvSpPr>
          <p:spPr>
            <a:xfrm rot="240002">
              <a:off x="14504759" y="7383465"/>
              <a:ext cx="1607971" cy="1231019"/>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p>
          </p:txBody>
        </p:sp>
        <p:sp>
          <p:nvSpPr>
            <p:cNvPr id="32" name="Shape 1715"/>
            <p:cNvSpPr/>
            <p:nvPr/>
          </p:nvSpPr>
          <p:spPr>
            <a:xfrm rot="240002">
              <a:off x="14265021" y="6207453"/>
              <a:ext cx="1535827" cy="1247320"/>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33" name="Shape 1716"/>
            <p:cNvSpPr/>
            <p:nvPr/>
          </p:nvSpPr>
          <p:spPr>
            <a:xfrm rot="240002">
              <a:off x="14265021" y="6207453"/>
              <a:ext cx="1535827" cy="1247320"/>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34" name="Shape 1717"/>
            <p:cNvSpPr/>
            <p:nvPr/>
          </p:nvSpPr>
          <p:spPr>
            <a:xfrm rot="240002">
              <a:off x="13630295" y="4930694"/>
              <a:ext cx="2308400" cy="1396238"/>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35" name="Shape 1718"/>
            <p:cNvSpPr/>
            <p:nvPr/>
          </p:nvSpPr>
          <p:spPr>
            <a:xfrm rot="240002">
              <a:off x="13630295" y="4930694"/>
              <a:ext cx="2308400" cy="1396238"/>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solidFill>
              <a:schemeClr val="bg1">
                <a:lumMod val="95000"/>
              </a:schemeClr>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p>
          </p:txBody>
        </p:sp>
        <p:sp>
          <p:nvSpPr>
            <p:cNvPr id="36" name="Shape 1719"/>
            <p:cNvSpPr/>
            <p:nvPr/>
          </p:nvSpPr>
          <p:spPr>
            <a:xfrm rot="240002">
              <a:off x="15895424" y="5316143"/>
              <a:ext cx="1468347" cy="874981"/>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37" name="Shape 1720"/>
            <p:cNvSpPr/>
            <p:nvPr/>
          </p:nvSpPr>
          <p:spPr>
            <a:xfrm rot="240002">
              <a:off x="15895424" y="5316143"/>
              <a:ext cx="1468347" cy="874981"/>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38" name="Shape 1721"/>
            <p:cNvSpPr/>
            <p:nvPr/>
          </p:nvSpPr>
          <p:spPr>
            <a:xfrm rot="240002">
              <a:off x="15782307" y="6161571"/>
              <a:ext cx="1610295" cy="95410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39" name="Shape 1722"/>
            <p:cNvSpPr/>
            <p:nvPr/>
          </p:nvSpPr>
          <p:spPr>
            <a:xfrm rot="240002">
              <a:off x="15782307" y="6161571"/>
              <a:ext cx="1610295" cy="95410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a:solidFill>
                <a:srgbClr val="FFFFFF"/>
              </a:solidFill>
              <a:round/>
            </a:ln>
          </p:spPr>
          <p:txBody>
            <a:bodyPr lIns="0" tIns="0" rIns="0" bIns="0" anchor="ctr"/>
            <a:lstStyle/>
            <a:p>
              <a:pPr marL="30475" marR="30475" defTabSz="685709">
                <a:defRPr sz="1400" b="1">
                  <a:solidFill>
                    <a:srgbClr val="53E5B2"/>
                  </a:solidFill>
                  <a:uFill>
                    <a:solidFill>
                      <a:srgbClr val="53E5B2"/>
                    </a:solidFill>
                  </a:uFill>
                  <a:latin typeface="Arial"/>
                  <a:ea typeface="Arial"/>
                  <a:cs typeface="Arial"/>
                  <a:sym typeface="Arial"/>
                </a:defRPr>
              </a:pPr>
              <a:endParaRPr sz="1050"/>
            </a:p>
          </p:txBody>
        </p:sp>
        <p:sp>
          <p:nvSpPr>
            <p:cNvPr id="40" name="Shape 1723"/>
            <p:cNvSpPr/>
            <p:nvPr/>
          </p:nvSpPr>
          <p:spPr>
            <a:xfrm rot="240002">
              <a:off x="15714843" y="7002398"/>
              <a:ext cx="1903489" cy="844711"/>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1" name="Shape 1724"/>
            <p:cNvSpPr/>
            <p:nvPr/>
          </p:nvSpPr>
          <p:spPr>
            <a:xfrm rot="240002">
              <a:off x="15714843" y="7002398"/>
              <a:ext cx="1903489" cy="844711"/>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solidFill>
              <a:schemeClr val="bg1">
                <a:lumMod val="95000"/>
              </a:schemeClr>
            </a:solid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2" name="Shape 1725"/>
            <p:cNvSpPr/>
            <p:nvPr/>
          </p:nvSpPr>
          <p:spPr>
            <a:xfrm rot="240002">
              <a:off x="16067116" y="7804552"/>
              <a:ext cx="1715015" cy="921514"/>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3" name="Shape 1726"/>
            <p:cNvSpPr/>
            <p:nvPr/>
          </p:nvSpPr>
          <p:spPr>
            <a:xfrm rot="240002">
              <a:off x="16067116" y="7804552"/>
              <a:ext cx="1715015" cy="921514"/>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4" name="Shape 1727"/>
            <p:cNvSpPr/>
            <p:nvPr/>
          </p:nvSpPr>
          <p:spPr>
            <a:xfrm rot="240002">
              <a:off x="15800546" y="8645585"/>
              <a:ext cx="2038462" cy="993660"/>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5" name="Shape 1728"/>
            <p:cNvSpPr/>
            <p:nvPr/>
          </p:nvSpPr>
          <p:spPr>
            <a:xfrm rot="240002">
              <a:off x="15800546" y="8645585"/>
              <a:ext cx="2038462" cy="993660"/>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6" name="Shape 1729"/>
            <p:cNvSpPr/>
            <p:nvPr/>
          </p:nvSpPr>
          <p:spPr>
            <a:xfrm rot="240002">
              <a:off x="17752610" y="8787979"/>
              <a:ext cx="1100678" cy="1086727"/>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7"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7" name="Shape 1730"/>
            <p:cNvSpPr/>
            <p:nvPr/>
          </p:nvSpPr>
          <p:spPr>
            <a:xfrm rot="240002">
              <a:off x="17752610" y="8787979"/>
              <a:ext cx="1100678" cy="1086727"/>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7"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8" name="Shape 1731"/>
            <p:cNvSpPr/>
            <p:nvPr/>
          </p:nvSpPr>
          <p:spPr>
            <a:xfrm rot="240002">
              <a:off x="18537508" y="9153205"/>
              <a:ext cx="774898" cy="1421837"/>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49" name="Shape 1732"/>
            <p:cNvSpPr/>
            <p:nvPr/>
          </p:nvSpPr>
          <p:spPr>
            <a:xfrm rot="240002">
              <a:off x="18537508" y="9153205"/>
              <a:ext cx="774898" cy="1421837"/>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0" name="Shape 1733"/>
            <p:cNvSpPr/>
            <p:nvPr/>
          </p:nvSpPr>
          <p:spPr>
            <a:xfrm rot="240002">
              <a:off x="17465362" y="7692981"/>
              <a:ext cx="1598661" cy="1217070"/>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1" name="Shape 1734"/>
            <p:cNvSpPr/>
            <p:nvPr/>
          </p:nvSpPr>
          <p:spPr>
            <a:xfrm rot="240002">
              <a:off x="17465362" y="7692981"/>
              <a:ext cx="1598661" cy="1217070"/>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2" name="Shape 1735"/>
            <p:cNvSpPr/>
            <p:nvPr/>
          </p:nvSpPr>
          <p:spPr>
            <a:xfrm rot="240002">
              <a:off x="18038112" y="5933071"/>
              <a:ext cx="1214704" cy="1207749"/>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3" name="Shape 1736"/>
            <p:cNvSpPr/>
            <p:nvPr/>
          </p:nvSpPr>
          <p:spPr>
            <a:xfrm rot="240002">
              <a:off x="18038112" y="5933071"/>
              <a:ext cx="1214704" cy="1207749"/>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4" name="Shape 1737"/>
            <p:cNvSpPr/>
            <p:nvPr/>
          </p:nvSpPr>
          <p:spPr>
            <a:xfrm rot="240002">
              <a:off x="18422870" y="7054826"/>
              <a:ext cx="902878" cy="1549838"/>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5" name="Shape 1738"/>
            <p:cNvSpPr/>
            <p:nvPr/>
          </p:nvSpPr>
          <p:spPr>
            <a:xfrm rot="240002">
              <a:off x="18422870" y="7054826"/>
              <a:ext cx="902878" cy="1549838"/>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6" name="Shape 1739"/>
            <p:cNvSpPr/>
            <p:nvPr/>
          </p:nvSpPr>
          <p:spPr>
            <a:xfrm rot="240002">
              <a:off x="19209383" y="9100791"/>
              <a:ext cx="872620" cy="1428824"/>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7" name="Shape 1740"/>
            <p:cNvSpPr/>
            <p:nvPr/>
          </p:nvSpPr>
          <p:spPr>
            <a:xfrm rot="240002">
              <a:off x="19209383" y="9100791"/>
              <a:ext cx="872620" cy="1428824"/>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8" name="Shape 1741"/>
            <p:cNvSpPr/>
            <p:nvPr/>
          </p:nvSpPr>
          <p:spPr>
            <a:xfrm rot="240002">
              <a:off x="19811524" y="9026068"/>
              <a:ext cx="1212369" cy="1277572"/>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59" name="Shape 1742"/>
            <p:cNvSpPr/>
            <p:nvPr/>
          </p:nvSpPr>
          <p:spPr>
            <a:xfrm rot="240002">
              <a:off x="19811524" y="9026068"/>
              <a:ext cx="1212369" cy="1277572"/>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0" name="Shape 1743"/>
            <p:cNvSpPr/>
            <p:nvPr/>
          </p:nvSpPr>
          <p:spPr>
            <a:xfrm rot="240002">
              <a:off x="20376031" y="8881675"/>
              <a:ext cx="1114652" cy="856355"/>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1" name="Shape 1744"/>
            <p:cNvSpPr/>
            <p:nvPr/>
          </p:nvSpPr>
          <p:spPr>
            <a:xfrm rot="240002">
              <a:off x="20376031" y="8881675"/>
              <a:ext cx="1114652" cy="856355"/>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2" name="Shape 1745"/>
            <p:cNvSpPr/>
            <p:nvPr/>
          </p:nvSpPr>
          <p:spPr>
            <a:xfrm rot="240002">
              <a:off x="19029791" y="7901804"/>
              <a:ext cx="1512569" cy="898264"/>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3" name="Shape 1746"/>
            <p:cNvSpPr/>
            <p:nvPr/>
          </p:nvSpPr>
          <p:spPr>
            <a:xfrm rot="240002">
              <a:off x="19029791" y="7901804"/>
              <a:ext cx="1512569" cy="898264"/>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4" name="Shape 1747"/>
            <p:cNvSpPr/>
            <p:nvPr/>
          </p:nvSpPr>
          <p:spPr>
            <a:xfrm rot="240002">
              <a:off x="18802575" y="8401329"/>
              <a:ext cx="1917463" cy="898238"/>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5" name="Shape 1748"/>
            <p:cNvSpPr/>
            <p:nvPr/>
          </p:nvSpPr>
          <p:spPr>
            <a:xfrm rot="240002">
              <a:off x="18802575" y="8401329"/>
              <a:ext cx="1917463" cy="898238"/>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6" name="Shape 1749"/>
            <p:cNvSpPr/>
            <p:nvPr/>
          </p:nvSpPr>
          <p:spPr>
            <a:xfrm rot="240002">
              <a:off x="19211135" y="7154858"/>
              <a:ext cx="728358" cy="122171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4"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7" name="Shape 1750"/>
            <p:cNvSpPr/>
            <p:nvPr/>
          </p:nvSpPr>
          <p:spPr>
            <a:xfrm rot="240002">
              <a:off x="19211135" y="7154858"/>
              <a:ext cx="728358" cy="122171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4"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8" name="Shape 1751"/>
            <p:cNvSpPr/>
            <p:nvPr/>
          </p:nvSpPr>
          <p:spPr>
            <a:xfrm rot="240002">
              <a:off x="14819002" y="8838234"/>
              <a:ext cx="3192658" cy="2990269"/>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69" name="Shape 1752"/>
            <p:cNvSpPr/>
            <p:nvPr/>
          </p:nvSpPr>
          <p:spPr>
            <a:xfrm rot="240002">
              <a:off x="14819002" y="8838234"/>
              <a:ext cx="3192658" cy="2990269"/>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bg1">
                <a:lumMod val="95000"/>
              </a:schemeClr>
            </a:solid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70" name="Shape 1753"/>
            <p:cNvSpPr/>
            <p:nvPr/>
          </p:nvSpPr>
          <p:spPr>
            <a:xfrm rot="240002">
              <a:off x="11306490" y="6235981"/>
              <a:ext cx="1954686" cy="3113611"/>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a:solidFill>
                <a:srgbClr val="FFFFFF"/>
              </a:solidFill>
              <a:round/>
            </a:ln>
          </p:spPr>
          <p:txBody>
            <a:bodyPr lIns="0" tIns="0" rIns="0" bIns="0" anchor="ctr"/>
            <a:lstStyle/>
            <a:p>
              <a:pPr marL="30475" marR="30475" defTabSz="685709">
                <a:defRPr sz="1400" b="1">
                  <a:solidFill>
                    <a:srgbClr val="42A3E8"/>
                  </a:solidFill>
                  <a:uFill>
                    <a:solidFill>
                      <a:srgbClr val="42A3E8"/>
                    </a:solidFill>
                  </a:uFill>
                  <a:latin typeface="Arial"/>
                  <a:ea typeface="Arial"/>
                  <a:cs typeface="Arial"/>
                  <a:sym typeface="Arial"/>
                </a:defRPr>
              </a:pPr>
              <a:endParaRPr sz="1050"/>
            </a:p>
          </p:txBody>
        </p:sp>
        <p:sp>
          <p:nvSpPr>
            <p:cNvPr id="71" name="Shape 1754"/>
            <p:cNvSpPr/>
            <p:nvPr/>
          </p:nvSpPr>
          <p:spPr>
            <a:xfrm rot="240002">
              <a:off x="11306490" y="6235981"/>
              <a:ext cx="1954686" cy="3113611"/>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a:solidFill>
                <a:srgbClr val="FFFFFF"/>
              </a:solidFill>
              <a:round/>
            </a:ln>
          </p:spPr>
          <p:txBody>
            <a:bodyPr lIns="0" tIns="0" rIns="0" bIns="0" anchor="ctr"/>
            <a:lstStyle/>
            <a:p>
              <a:pPr marL="30475" marR="30475" defTabSz="685709">
                <a:defRPr sz="1400" b="1">
                  <a:solidFill>
                    <a:srgbClr val="42A3E8"/>
                  </a:solidFill>
                  <a:uFill>
                    <a:solidFill>
                      <a:srgbClr val="42A3E8"/>
                    </a:solidFill>
                  </a:uFill>
                  <a:latin typeface="Arial"/>
                  <a:ea typeface="Arial"/>
                  <a:cs typeface="Arial"/>
                  <a:sym typeface="Arial"/>
                </a:defRPr>
              </a:pPr>
              <a:endParaRPr sz="1050"/>
            </a:p>
          </p:txBody>
        </p:sp>
        <p:sp>
          <p:nvSpPr>
            <p:cNvPr id="72" name="Shape 1755"/>
            <p:cNvSpPr/>
            <p:nvPr/>
          </p:nvSpPr>
          <p:spPr>
            <a:xfrm rot="240002">
              <a:off x="17859894" y="9804808"/>
              <a:ext cx="1293816" cy="1137914"/>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3"/>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73" name="Shape 1756"/>
            <p:cNvSpPr/>
            <p:nvPr/>
          </p:nvSpPr>
          <p:spPr>
            <a:xfrm rot="240002">
              <a:off x="17859894" y="9804808"/>
              <a:ext cx="1293816" cy="1137914"/>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3"/>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74" name="Shape 1757"/>
            <p:cNvSpPr/>
            <p:nvPr/>
          </p:nvSpPr>
          <p:spPr>
            <a:xfrm rot="240002">
              <a:off x="19417252" y="10119650"/>
              <a:ext cx="2022173" cy="1573090"/>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3"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75" name="Shape 1758"/>
            <p:cNvSpPr/>
            <p:nvPr/>
          </p:nvSpPr>
          <p:spPr>
            <a:xfrm rot="240002">
              <a:off x="19417252" y="10119650"/>
              <a:ext cx="2022173" cy="1573090"/>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3"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76" name="Shape 1759"/>
            <p:cNvSpPr/>
            <p:nvPr/>
          </p:nvSpPr>
          <p:spPr>
            <a:xfrm rot="240002">
              <a:off x="20143253" y="8097536"/>
              <a:ext cx="1938411" cy="1023911"/>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77" name="Shape 1760"/>
            <p:cNvSpPr/>
            <p:nvPr/>
          </p:nvSpPr>
          <p:spPr>
            <a:xfrm rot="240002">
              <a:off x="20143253" y="8097536"/>
              <a:ext cx="1938411" cy="1023911"/>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78" name="Shape 1761"/>
            <p:cNvSpPr/>
            <p:nvPr/>
          </p:nvSpPr>
          <p:spPr>
            <a:xfrm rot="240002">
              <a:off x="22351554" y="4870998"/>
              <a:ext cx="807470" cy="1254288"/>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79" name="Shape 1762"/>
            <p:cNvSpPr/>
            <p:nvPr/>
          </p:nvSpPr>
          <p:spPr>
            <a:xfrm rot="240002">
              <a:off x="22351554" y="4870998"/>
              <a:ext cx="807470" cy="1254288"/>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0" name="Shape 1763"/>
            <p:cNvSpPr/>
            <p:nvPr/>
          </p:nvSpPr>
          <p:spPr>
            <a:xfrm rot="240002">
              <a:off x="22228221" y="5591677"/>
              <a:ext cx="363026" cy="75164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0"/>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1" name="Shape 1764"/>
            <p:cNvSpPr/>
            <p:nvPr/>
          </p:nvSpPr>
          <p:spPr>
            <a:xfrm rot="240002">
              <a:off x="22228221" y="5591677"/>
              <a:ext cx="363026" cy="75164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0"/>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2" name="Shape 1765"/>
            <p:cNvSpPr/>
            <p:nvPr/>
          </p:nvSpPr>
          <p:spPr>
            <a:xfrm rot="240002">
              <a:off x="21917883" y="5635500"/>
              <a:ext cx="400236" cy="71905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3" name="Shape 1766"/>
            <p:cNvSpPr/>
            <p:nvPr/>
          </p:nvSpPr>
          <p:spPr>
            <a:xfrm rot="240002">
              <a:off x="21917883" y="5635500"/>
              <a:ext cx="400236" cy="71905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4" name="Shape 1767"/>
            <p:cNvSpPr/>
            <p:nvPr/>
          </p:nvSpPr>
          <p:spPr>
            <a:xfrm rot="240002">
              <a:off x="22122112" y="6176306"/>
              <a:ext cx="765601" cy="425857"/>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5" name="Shape 1768"/>
            <p:cNvSpPr/>
            <p:nvPr/>
          </p:nvSpPr>
          <p:spPr>
            <a:xfrm rot="240002">
              <a:off x="22122112" y="6176306"/>
              <a:ext cx="765601" cy="425857"/>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6" name="Shape 1769"/>
            <p:cNvSpPr/>
            <p:nvPr/>
          </p:nvSpPr>
          <p:spPr>
            <a:xfrm rot="240002">
              <a:off x="22484935" y="6422978"/>
              <a:ext cx="118697" cy="193149"/>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7" name="Shape 1770"/>
            <p:cNvSpPr/>
            <p:nvPr/>
          </p:nvSpPr>
          <p:spPr>
            <a:xfrm rot="240002">
              <a:off x="22484935" y="6422978"/>
              <a:ext cx="118697" cy="193149"/>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8" name="Shape 1771"/>
            <p:cNvSpPr/>
            <p:nvPr/>
          </p:nvSpPr>
          <p:spPr>
            <a:xfrm rot="240002">
              <a:off x="22143765" y="6447799"/>
              <a:ext cx="402564" cy="353710"/>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89" name="Shape 1772"/>
            <p:cNvSpPr/>
            <p:nvPr/>
          </p:nvSpPr>
          <p:spPr>
            <a:xfrm rot="240002">
              <a:off x="22143765" y="6447799"/>
              <a:ext cx="402564" cy="353710"/>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0" name="Shape 1773"/>
            <p:cNvSpPr/>
            <p:nvPr/>
          </p:nvSpPr>
          <p:spPr>
            <a:xfrm rot="240002">
              <a:off x="21849309" y="6823180"/>
              <a:ext cx="321131" cy="670188"/>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1" name="Shape 1774"/>
            <p:cNvSpPr/>
            <p:nvPr/>
          </p:nvSpPr>
          <p:spPr>
            <a:xfrm rot="240002">
              <a:off x="21849309" y="6823180"/>
              <a:ext cx="321131" cy="670188"/>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2" name="Shape 1775"/>
            <p:cNvSpPr/>
            <p:nvPr/>
          </p:nvSpPr>
          <p:spPr>
            <a:xfrm rot="240002">
              <a:off x="21812308" y="7318143"/>
              <a:ext cx="225724" cy="367678"/>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3" name="Shape 1776"/>
            <p:cNvSpPr/>
            <p:nvPr/>
          </p:nvSpPr>
          <p:spPr>
            <a:xfrm rot="240002">
              <a:off x="21812308" y="7318143"/>
              <a:ext cx="225724" cy="367678"/>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4" name="Shape 1777"/>
            <p:cNvSpPr/>
            <p:nvPr/>
          </p:nvSpPr>
          <p:spPr>
            <a:xfrm rot="240002">
              <a:off x="20438741" y="7326255"/>
              <a:ext cx="975026" cy="1065807"/>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5" name="Shape 1778"/>
            <p:cNvSpPr/>
            <p:nvPr/>
          </p:nvSpPr>
          <p:spPr>
            <a:xfrm rot="240002">
              <a:off x="20438741" y="7326255"/>
              <a:ext cx="975026" cy="1065807"/>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6" name="Shape 1779"/>
            <p:cNvSpPr/>
            <p:nvPr/>
          </p:nvSpPr>
          <p:spPr>
            <a:xfrm rot="240002">
              <a:off x="21025235" y="7316453"/>
              <a:ext cx="1012256" cy="486350"/>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6"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7" name="Shape 1780"/>
            <p:cNvSpPr/>
            <p:nvPr/>
          </p:nvSpPr>
          <p:spPr>
            <a:xfrm rot="240002">
              <a:off x="21025235" y="7316453"/>
              <a:ext cx="1012256" cy="486350"/>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6"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8" name="Shape 1781"/>
            <p:cNvSpPr/>
            <p:nvPr/>
          </p:nvSpPr>
          <p:spPr>
            <a:xfrm rot="240002">
              <a:off x="20669237" y="6660326"/>
              <a:ext cx="1321729" cy="963402"/>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99" name="Shape 1782"/>
            <p:cNvSpPr/>
            <p:nvPr/>
          </p:nvSpPr>
          <p:spPr>
            <a:xfrm rot="240002">
              <a:off x="20669237" y="6660326"/>
              <a:ext cx="1321729" cy="963402"/>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0" name="Shape 1783"/>
            <p:cNvSpPr/>
            <p:nvPr/>
          </p:nvSpPr>
          <p:spPr>
            <a:xfrm rot="240002">
              <a:off x="17151779" y="5391768"/>
              <a:ext cx="1462532" cy="1549826"/>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1" name="Shape 1784"/>
            <p:cNvSpPr/>
            <p:nvPr/>
          </p:nvSpPr>
          <p:spPr>
            <a:xfrm rot="240002">
              <a:off x="17151779" y="5391768"/>
              <a:ext cx="1462532" cy="1549826"/>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2" name="Shape 1785"/>
            <p:cNvSpPr/>
            <p:nvPr/>
          </p:nvSpPr>
          <p:spPr>
            <a:xfrm rot="240002">
              <a:off x="17150386" y="5199211"/>
              <a:ext cx="52660" cy="87576"/>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8"/>
                    <a:pt x="-361" y="1650"/>
                    <a:pt x="97" y="20"/>
                  </a:cubicBezTo>
                  <a:cubicBezTo>
                    <a:pt x="6916" y="-252"/>
                    <a:pt x="19876" y="2328"/>
                    <a:pt x="20556" y="5726"/>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3" name="Shape 1786"/>
            <p:cNvSpPr/>
            <p:nvPr/>
          </p:nvSpPr>
          <p:spPr>
            <a:xfrm rot="240002">
              <a:off x="17150386" y="5199211"/>
              <a:ext cx="52660" cy="87576"/>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8"/>
                    <a:pt x="-361" y="1650"/>
                    <a:pt x="97" y="20"/>
                  </a:cubicBezTo>
                  <a:cubicBezTo>
                    <a:pt x="6916" y="-252"/>
                    <a:pt x="19876" y="2328"/>
                    <a:pt x="20556" y="5726"/>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4" name="Shape 1787"/>
            <p:cNvSpPr/>
            <p:nvPr/>
          </p:nvSpPr>
          <p:spPr>
            <a:xfrm rot="240002">
              <a:off x="18575693" y="5725944"/>
              <a:ext cx="1221677" cy="582930"/>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5" name="Shape 1788"/>
            <p:cNvSpPr/>
            <p:nvPr/>
          </p:nvSpPr>
          <p:spPr>
            <a:xfrm rot="240002">
              <a:off x="18575693" y="5725944"/>
              <a:ext cx="1221677" cy="582930"/>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6" name="Shape 1789"/>
            <p:cNvSpPr/>
            <p:nvPr/>
          </p:nvSpPr>
          <p:spPr>
            <a:xfrm rot="240002">
              <a:off x="19389945" y="6105425"/>
              <a:ext cx="869147" cy="1151893"/>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7" name="Shape 1790"/>
            <p:cNvSpPr/>
            <p:nvPr/>
          </p:nvSpPr>
          <p:spPr>
            <a:xfrm rot="240002">
              <a:off x="19389945" y="6105425"/>
              <a:ext cx="869147" cy="1151893"/>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8" name="Shape 1791"/>
            <p:cNvSpPr/>
            <p:nvPr/>
          </p:nvSpPr>
          <p:spPr>
            <a:xfrm rot="240002">
              <a:off x="20815026" y="5736531"/>
              <a:ext cx="1434609" cy="12182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09" name="Shape 1792"/>
            <p:cNvSpPr/>
            <p:nvPr/>
          </p:nvSpPr>
          <p:spPr>
            <a:xfrm rot="240002">
              <a:off x="20815026" y="5736531"/>
              <a:ext cx="1434609" cy="12182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0" name="Shape 1793"/>
            <p:cNvSpPr/>
            <p:nvPr/>
          </p:nvSpPr>
          <p:spPr>
            <a:xfrm rot="240002">
              <a:off x="22153073" y="6717254"/>
              <a:ext cx="373492" cy="282730"/>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1" name="Shape 1794"/>
            <p:cNvSpPr/>
            <p:nvPr/>
          </p:nvSpPr>
          <p:spPr>
            <a:xfrm rot="240002">
              <a:off x="22153073" y="6717254"/>
              <a:ext cx="373492" cy="282730"/>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2" name="Shape 1795"/>
            <p:cNvSpPr/>
            <p:nvPr/>
          </p:nvSpPr>
          <p:spPr>
            <a:xfrm rot="240002">
              <a:off x="20309267" y="7508233"/>
              <a:ext cx="1657991" cy="11204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0"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3" name="Shape 1796"/>
            <p:cNvSpPr/>
            <p:nvPr/>
          </p:nvSpPr>
          <p:spPr>
            <a:xfrm rot="240002">
              <a:off x="20309267" y="7508233"/>
              <a:ext cx="1657991" cy="11204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0"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4" name="Shape 1797"/>
            <p:cNvSpPr/>
            <p:nvPr/>
          </p:nvSpPr>
          <p:spPr>
            <a:xfrm rot="240002">
              <a:off x="21927310" y="7796155"/>
              <a:ext cx="73322" cy="1605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5" name="Shape 1798"/>
            <p:cNvSpPr/>
            <p:nvPr/>
          </p:nvSpPr>
          <p:spPr>
            <a:xfrm rot="240002">
              <a:off x="21927310" y="7796155"/>
              <a:ext cx="73322" cy="1605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6" name="Shape 1799"/>
            <p:cNvSpPr/>
            <p:nvPr/>
          </p:nvSpPr>
          <p:spPr>
            <a:xfrm rot="240002">
              <a:off x="19784637" y="6932935"/>
              <a:ext cx="958725" cy="1077425"/>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sp>
          <p:nvSpPr>
            <p:cNvPr id="117" name="Shape 1800"/>
            <p:cNvSpPr/>
            <p:nvPr/>
          </p:nvSpPr>
          <p:spPr>
            <a:xfrm rot="240002">
              <a:off x="19784637" y="6932935"/>
              <a:ext cx="958725" cy="1077425"/>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a:solidFill>
                <a:srgbClr val="FFFFFF"/>
              </a:solidFill>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p>
          </p:txBody>
        </p:sp>
      </p:grpSp>
      <p:sp>
        <p:nvSpPr>
          <p:cNvPr id="118" name="Shape 144"/>
          <p:cNvSpPr/>
          <p:nvPr/>
        </p:nvSpPr>
        <p:spPr>
          <a:xfrm>
            <a:off x="11535537" y="8172279"/>
            <a:ext cx="142857" cy="1428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119" name="Shape 145"/>
          <p:cNvSpPr/>
          <p:nvPr/>
        </p:nvSpPr>
        <p:spPr>
          <a:xfrm>
            <a:off x="5925477" y="8994826"/>
            <a:ext cx="8015806" cy="7888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5400">
            <a:solidFill>
              <a:srgbClr val="C0C0C0"/>
            </a:solidFill>
            <a:miter lim="400000"/>
          </a:ln>
        </p:spPr>
        <p:txBody>
          <a:bodyPr lIns="0" tIns="0" rIns="0" bIns="0" anchor="ctr"/>
          <a:lstStyle/>
          <a:p>
            <a:pPr lvl="0"/>
            <a:endParaRPr sz="3225">
              <a:latin typeface="Lato" charset="0"/>
              <a:ea typeface="Lato" charset="0"/>
              <a:cs typeface="Lato" charset="0"/>
            </a:endParaRPr>
          </a:p>
        </p:txBody>
      </p:sp>
      <p:sp>
        <p:nvSpPr>
          <p:cNvPr id="120" name="Shape 146"/>
          <p:cNvSpPr/>
          <p:nvPr/>
        </p:nvSpPr>
        <p:spPr>
          <a:xfrm>
            <a:off x="6295475" y="7114774"/>
            <a:ext cx="7659884" cy="0"/>
          </a:xfrm>
          <a:prstGeom prst="line">
            <a:avLst/>
          </a:prstGeom>
          <a:ln w="25400">
            <a:solidFill>
              <a:srgbClr val="C0C0C0"/>
            </a:solidFill>
            <a:miter lim="400000"/>
          </a:ln>
        </p:spPr>
        <p:txBody>
          <a:bodyPr lIns="0" tIns="0" rIns="0" bIns="0" anchor="ctr"/>
          <a:lstStyle/>
          <a:p>
            <a:pPr defTabSz="342854">
              <a:defRPr sz="1200">
                <a:latin typeface="Helvetica"/>
                <a:ea typeface="Helvetica"/>
                <a:cs typeface="Helvetica"/>
                <a:sym typeface="Helvetica"/>
              </a:defRPr>
            </a:pPr>
            <a:endParaRPr sz="900">
              <a:latin typeface="Lato" charset="0"/>
              <a:ea typeface="Lato" charset="0"/>
              <a:cs typeface="Lato" charset="0"/>
            </a:endParaRPr>
          </a:p>
        </p:txBody>
      </p:sp>
      <p:sp>
        <p:nvSpPr>
          <p:cNvPr id="121" name="Shape 149"/>
          <p:cNvSpPr/>
          <p:nvPr/>
        </p:nvSpPr>
        <p:spPr>
          <a:xfrm>
            <a:off x="4970480" y="4892083"/>
            <a:ext cx="8930321" cy="10622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C0C0C0"/>
            </a:solidFill>
            <a:miter lim="400000"/>
          </a:ln>
        </p:spPr>
        <p:txBody>
          <a:bodyPr lIns="0" tIns="0" rIns="0" bIns="0" anchor="ctr"/>
          <a:lstStyle/>
          <a:p>
            <a:pPr lvl="0"/>
            <a:endParaRPr sz="3225">
              <a:latin typeface="Lato" charset="0"/>
              <a:ea typeface="Lato" charset="0"/>
              <a:cs typeface="Lato" charset="0"/>
            </a:endParaRPr>
          </a:p>
        </p:txBody>
      </p:sp>
      <p:sp>
        <p:nvSpPr>
          <p:cNvPr id="122" name="Shape 151"/>
          <p:cNvSpPr/>
          <p:nvPr/>
        </p:nvSpPr>
        <p:spPr>
          <a:xfrm>
            <a:off x="12295497" y="4541264"/>
            <a:ext cx="3704743" cy="1057137"/>
          </a:xfrm>
          <a:prstGeom prst="roundRect">
            <a:avLst>
              <a:gd name="adj" fmla="val 4869"/>
            </a:avLst>
          </a:prstGeom>
          <a:solidFill>
            <a:schemeClr val="accent4"/>
          </a:solidFill>
          <a:ln w="25400">
            <a:no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solidFill>
                <a:schemeClr val="bg1"/>
              </a:solidFill>
              <a:latin typeface="Lato" charset="0"/>
              <a:ea typeface="Lato" charset="0"/>
              <a:cs typeface="Lato" charset="0"/>
            </a:endParaRPr>
          </a:p>
        </p:txBody>
      </p:sp>
      <p:sp>
        <p:nvSpPr>
          <p:cNvPr id="123" name="Shape 152"/>
          <p:cNvSpPr/>
          <p:nvPr/>
        </p:nvSpPr>
        <p:spPr>
          <a:xfrm>
            <a:off x="12293753" y="6463058"/>
            <a:ext cx="3704743" cy="1057137"/>
          </a:xfrm>
          <a:prstGeom prst="roundRect">
            <a:avLst>
              <a:gd name="adj" fmla="val 4869"/>
            </a:avLst>
          </a:prstGeom>
          <a:solidFill>
            <a:schemeClr val="accent5"/>
          </a:solidFill>
          <a:ln w="25400">
            <a:no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solidFill>
                <a:schemeClr val="bg1"/>
              </a:solidFill>
              <a:latin typeface="Lato" charset="0"/>
              <a:ea typeface="Lato" charset="0"/>
              <a:cs typeface="Lato" charset="0"/>
            </a:endParaRPr>
          </a:p>
        </p:txBody>
      </p:sp>
      <p:sp>
        <p:nvSpPr>
          <p:cNvPr id="124" name="Shape 153"/>
          <p:cNvSpPr/>
          <p:nvPr/>
        </p:nvSpPr>
        <p:spPr>
          <a:xfrm>
            <a:off x="12293753" y="8853522"/>
            <a:ext cx="3704743" cy="1057137"/>
          </a:xfrm>
          <a:prstGeom prst="roundRect">
            <a:avLst>
              <a:gd name="adj" fmla="val 4869"/>
            </a:avLst>
          </a:prstGeom>
          <a:solidFill>
            <a:schemeClr val="accent6"/>
          </a:solidFill>
          <a:ln w="25400">
            <a:no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solidFill>
                <a:schemeClr val="bg1"/>
              </a:solidFill>
              <a:latin typeface="Lato" charset="0"/>
              <a:ea typeface="Lato" charset="0"/>
              <a:cs typeface="Lato" charset="0"/>
            </a:endParaRPr>
          </a:p>
        </p:txBody>
      </p:sp>
      <p:sp>
        <p:nvSpPr>
          <p:cNvPr id="125" name="Shape 157"/>
          <p:cNvSpPr/>
          <p:nvPr/>
        </p:nvSpPr>
        <p:spPr>
          <a:xfrm>
            <a:off x="12503838" y="4697358"/>
            <a:ext cx="1590169" cy="388558"/>
          </a:xfrm>
          <a:prstGeom prst="rect">
            <a:avLst/>
          </a:prstGeom>
          <a:ln w="12700">
            <a:noFill/>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lgn="l">
              <a:defRPr sz="2700">
                <a:solidFill>
                  <a:srgbClr val="FFFFFF"/>
                </a:solidFill>
                <a:latin typeface="Montserrat-Bold"/>
                <a:ea typeface="Montserrat-Bold"/>
                <a:cs typeface="Montserrat-Bold"/>
                <a:sym typeface="Montserrat-Bold"/>
              </a:defRPr>
            </a:lvl1pPr>
          </a:lstStyle>
          <a:p>
            <a:pPr lvl="0">
              <a:defRPr sz="1800">
                <a:solidFill>
                  <a:srgbClr val="000000"/>
                </a:solidFill>
              </a:defRPr>
            </a:pPr>
            <a:r>
              <a:rPr lang="en-US" sz="2025">
                <a:solidFill>
                  <a:schemeClr val="bg1"/>
                </a:solidFill>
                <a:latin typeface="Lato" charset="0"/>
                <a:ea typeface="Lato" charset="0"/>
                <a:cs typeface="Lato" charset="0"/>
              </a:rPr>
              <a:t>Element Four</a:t>
            </a:r>
            <a:endParaRPr sz="2025">
              <a:solidFill>
                <a:schemeClr val="bg1"/>
              </a:solidFill>
              <a:latin typeface="Lato" charset="0"/>
              <a:ea typeface="Lato" charset="0"/>
              <a:cs typeface="Lato" charset="0"/>
            </a:endParaRPr>
          </a:p>
        </p:txBody>
      </p:sp>
      <p:sp>
        <p:nvSpPr>
          <p:cNvPr id="126" name="Shape 158"/>
          <p:cNvSpPr/>
          <p:nvPr/>
        </p:nvSpPr>
        <p:spPr>
          <a:xfrm>
            <a:off x="12503276" y="6597348"/>
            <a:ext cx="1522907" cy="388558"/>
          </a:xfrm>
          <a:prstGeom prst="rect">
            <a:avLst/>
          </a:prstGeom>
          <a:ln w="12700">
            <a:noFill/>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lgn="l">
              <a:defRPr sz="2700">
                <a:solidFill>
                  <a:srgbClr val="42505D"/>
                </a:solidFill>
                <a:latin typeface="Montserrat-Bold"/>
                <a:ea typeface="Montserrat-Bold"/>
                <a:cs typeface="Montserrat-Bold"/>
                <a:sym typeface="Montserrat-Bold"/>
              </a:defRPr>
            </a:lvl1pPr>
          </a:lstStyle>
          <a:p>
            <a:pPr lvl="0">
              <a:defRPr sz="1800">
                <a:solidFill>
                  <a:srgbClr val="000000"/>
                </a:solidFill>
              </a:defRPr>
            </a:pPr>
            <a:r>
              <a:rPr lang="en-US" sz="2025">
                <a:solidFill>
                  <a:schemeClr val="bg1"/>
                </a:solidFill>
                <a:latin typeface="Lato" charset="0"/>
                <a:ea typeface="Lato" charset="0"/>
                <a:cs typeface="Lato" charset="0"/>
              </a:rPr>
              <a:t>Element Five</a:t>
            </a:r>
            <a:endParaRPr sz="2025">
              <a:solidFill>
                <a:schemeClr val="bg1"/>
              </a:solidFill>
              <a:latin typeface="Lato" charset="0"/>
              <a:ea typeface="Lato" charset="0"/>
              <a:cs typeface="Lato" charset="0"/>
            </a:endParaRPr>
          </a:p>
        </p:txBody>
      </p:sp>
      <p:sp>
        <p:nvSpPr>
          <p:cNvPr id="127" name="Shape 159"/>
          <p:cNvSpPr/>
          <p:nvPr/>
        </p:nvSpPr>
        <p:spPr>
          <a:xfrm>
            <a:off x="12503276" y="8997335"/>
            <a:ext cx="1393000" cy="388558"/>
          </a:xfrm>
          <a:prstGeom prst="rect">
            <a:avLst/>
          </a:prstGeom>
          <a:ln w="12700">
            <a:noFill/>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lgn="l">
              <a:defRPr sz="2700">
                <a:solidFill>
                  <a:srgbClr val="FFFFFF"/>
                </a:solidFill>
                <a:latin typeface="Montserrat-Bold"/>
                <a:ea typeface="Montserrat-Bold"/>
                <a:cs typeface="Montserrat-Bold"/>
                <a:sym typeface="Montserrat-Bold"/>
              </a:defRPr>
            </a:lvl1pPr>
          </a:lstStyle>
          <a:p>
            <a:pPr lvl="0">
              <a:defRPr sz="1800">
                <a:solidFill>
                  <a:srgbClr val="000000"/>
                </a:solidFill>
              </a:defRPr>
            </a:pPr>
            <a:r>
              <a:rPr lang="en-US" sz="2025">
                <a:solidFill>
                  <a:schemeClr val="bg1"/>
                </a:solidFill>
                <a:latin typeface="Lato" charset="0"/>
                <a:ea typeface="Lato" charset="0"/>
                <a:cs typeface="Lato" charset="0"/>
              </a:rPr>
              <a:t>Element Six</a:t>
            </a:r>
            <a:endParaRPr sz="2025">
              <a:solidFill>
                <a:schemeClr val="bg1"/>
              </a:solidFill>
              <a:latin typeface="Lato" charset="0"/>
              <a:ea typeface="Lato" charset="0"/>
              <a:cs typeface="Lato" charset="0"/>
            </a:endParaRPr>
          </a:p>
        </p:txBody>
      </p:sp>
      <p:sp>
        <p:nvSpPr>
          <p:cNvPr id="128" name="Shape 163"/>
          <p:cNvSpPr/>
          <p:nvPr/>
        </p:nvSpPr>
        <p:spPr>
          <a:xfrm>
            <a:off x="12498514" y="5105146"/>
            <a:ext cx="2957018" cy="353933"/>
          </a:xfrm>
          <a:prstGeom prst="rect">
            <a:avLst/>
          </a:prstGeom>
          <a:ln w="12700">
            <a:noFill/>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lgn="l">
              <a:defRPr sz="2400" spc="-24">
                <a:solidFill>
                  <a:srgbClr val="FFFFFF"/>
                </a:solidFill>
                <a:latin typeface="Open Sans"/>
                <a:ea typeface="Open Sans"/>
                <a:cs typeface="Open Sans"/>
                <a:sym typeface="Open Sans"/>
              </a:defRPr>
            </a:lvl1pPr>
          </a:lstStyle>
          <a:p>
            <a:pPr lvl="0">
              <a:defRPr sz="1800" spc="0">
                <a:solidFill>
                  <a:srgbClr val="000000"/>
                </a:solidFill>
              </a:defRPr>
            </a:pPr>
            <a:r>
              <a:rPr sz="1800" spc="-18">
                <a:solidFill>
                  <a:schemeClr val="bg1"/>
                </a:solidFill>
                <a:latin typeface="Lato" charset="0"/>
                <a:ea typeface="Lato" charset="0"/>
                <a:cs typeface="Lato" charset="0"/>
              </a:rPr>
              <a:t>Manufacture and assembling</a:t>
            </a:r>
          </a:p>
        </p:txBody>
      </p:sp>
      <p:sp>
        <p:nvSpPr>
          <p:cNvPr id="129" name="Shape 164"/>
          <p:cNvSpPr/>
          <p:nvPr/>
        </p:nvSpPr>
        <p:spPr>
          <a:xfrm>
            <a:off x="12503276" y="7014660"/>
            <a:ext cx="2782162" cy="353933"/>
          </a:xfrm>
          <a:prstGeom prst="rect">
            <a:avLst/>
          </a:prstGeom>
          <a:ln w="12700">
            <a:noFill/>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lgn="l">
              <a:defRPr sz="2400" spc="-24">
                <a:solidFill>
                  <a:srgbClr val="748A9F"/>
                </a:solidFill>
                <a:latin typeface="Open Sans"/>
                <a:ea typeface="Open Sans"/>
                <a:cs typeface="Open Sans"/>
                <a:sym typeface="Open Sans"/>
              </a:defRPr>
            </a:lvl1pPr>
          </a:lstStyle>
          <a:p>
            <a:pPr lvl="0">
              <a:defRPr sz="1800" spc="0">
                <a:solidFill>
                  <a:srgbClr val="000000"/>
                </a:solidFill>
              </a:defRPr>
            </a:pPr>
            <a:r>
              <a:rPr sz="1800" spc="-18">
                <a:solidFill>
                  <a:schemeClr val="bg1"/>
                </a:solidFill>
                <a:latin typeface="Lato" charset="0"/>
                <a:ea typeface="Lato" charset="0"/>
                <a:cs typeface="Lato" charset="0"/>
              </a:rPr>
              <a:t>Photography and travelling</a:t>
            </a:r>
          </a:p>
        </p:txBody>
      </p:sp>
      <p:sp>
        <p:nvSpPr>
          <p:cNvPr id="130" name="Shape 165"/>
          <p:cNvSpPr/>
          <p:nvPr/>
        </p:nvSpPr>
        <p:spPr>
          <a:xfrm>
            <a:off x="12503276" y="9424171"/>
            <a:ext cx="2576786" cy="353933"/>
          </a:xfrm>
          <a:prstGeom prst="rect">
            <a:avLst/>
          </a:prstGeom>
          <a:ln w="12700">
            <a:noFill/>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lgn="l">
              <a:defRPr sz="2400" spc="-24">
                <a:solidFill>
                  <a:srgbClr val="FFFFFF"/>
                </a:solidFill>
                <a:latin typeface="Open Sans"/>
                <a:ea typeface="Open Sans"/>
                <a:cs typeface="Open Sans"/>
                <a:sym typeface="Open Sans"/>
              </a:defRPr>
            </a:lvl1pPr>
          </a:lstStyle>
          <a:p>
            <a:pPr lvl="0">
              <a:defRPr sz="1800" spc="0">
                <a:solidFill>
                  <a:srgbClr val="000000"/>
                </a:solidFill>
              </a:defRPr>
            </a:pPr>
            <a:r>
              <a:rPr sz="1800" spc="-18">
                <a:solidFill>
                  <a:schemeClr val="bg1"/>
                </a:solidFill>
                <a:latin typeface="Lato" charset="0"/>
                <a:ea typeface="Lato" charset="0"/>
                <a:cs typeface="Lato" charset="0"/>
              </a:rPr>
              <a:t>Design and development</a:t>
            </a:r>
          </a:p>
        </p:txBody>
      </p:sp>
      <p:sp>
        <p:nvSpPr>
          <p:cNvPr id="131" name="Shape 178"/>
          <p:cNvSpPr/>
          <p:nvPr/>
        </p:nvSpPr>
        <p:spPr>
          <a:xfrm>
            <a:off x="6100918" y="6999718"/>
            <a:ext cx="226284" cy="2262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132" name="Shape 179"/>
          <p:cNvSpPr/>
          <p:nvPr/>
        </p:nvSpPr>
        <p:spPr>
          <a:xfrm>
            <a:off x="4877989" y="5780782"/>
            <a:ext cx="226284" cy="2262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133" name="Shape 180"/>
          <p:cNvSpPr/>
          <p:nvPr/>
        </p:nvSpPr>
        <p:spPr>
          <a:xfrm>
            <a:off x="5823052" y="8847923"/>
            <a:ext cx="226284" cy="2262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134" name="TextBox 133"/>
          <p:cNvSpPr txBox="1"/>
          <p:nvPr/>
        </p:nvSpPr>
        <p:spPr>
          <a:xfrm>
            <a:off x="5765364" y="2432531"/>
            <a:ext cx="6757364" cy="535531"/>
          </a:xfrm>
          <a:prstGeom prst="rect">
            <a:avLst/>
          </a:prstGeom>
          <a:noFill/>
        </p:spPr>
        <p:txBody>
          <a:bodyPr wrap="none" rtlCol="0">
            <a:spAutoFit/>
          </a:bodyPr>
          <a:lstStyle/>
          <a:p>
            <a:pPr algn="ctr">
              <a:lnSpc>
                <a:spcPct val="80000"/>
              </a:lnSpc>
            </a:pPr>
            <a:r>
              <a:rPr lang="en-US" sz="3600">
                <a:solidFill>
                  <a:schemeClr val="tx2"/>
                </a:solidFill>
                <a:latin typeface="Lato" charset="0"/>
                <a:ea typeface="Lato" charset="0"/>
                <a:cs typeface="Lato" charset="0"/>
              </a:rPr>
              <a:t>United States Fully Editable Map</a:t>
            </a:r>
          </a:p>
        </p:txBody>
      </p:sp>
      <p:sp>
        <p:nvSpPr>
          <p:cNvPr id="135" name="Rectangle 134"/>
          <p:cNvSpPr/>
          <p:nvPr/>
        </p:nvSpPr>
        <p:spPr>
          <a:xfrm>
            <a:off x="8658509" y="3443206"/>
            <a:ext cx="997441" cy="538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sp>
        <p:nvSpPr>
          <p:cNvPr id="136" name="TextBox 135"/>
          <p:cNvSpPr txBox="1"/>
          <p:nvPr/>
        </p:nvSpPr>
        <p:spPr>
          <a:xfrm>
            <a:off x="7505348" y="2961672"/>
            <a:ext cx="3277307" cy="350865"/>
          </a:xfrm>
          <a:prstGeom prst="rect">
            <a:avLst/>
          </a:prstGeom>
          <a:noFill/>
        </p:spPr>
        <p:txBody>
          <a:bodyPr wrap="none" rtlCol="0">
            <a:spAutoFit/>
          </a:bodyPr>
          <a:lstStyle/>
          <a:p>
            <a:pPr algn="ctr">
              <a:lnSpc>
                <a:spcPct val="80000"/>
              </a:lnSpc>
            </a:pPr>
            <a:r>
              <a:rPr lang="en-US" sz="2100">
                <a:latin typeface="Lato Light"/>
                <a:cs typeface="Lato Light"/>
              </a:rPr>
              <a:t>Write here a great subtitle</a:t>
            </a:r>
          </a:p>
        </p:txBody>
      </p:sp>
    </p:spTree>
    <p:extLst>
      <p:ext uri="{BB962C8B-B14F-4D97-AF65-F5344CB8AC3E}">
        <p14:creationId xmlns:p14="http://schemas.microsoft.com/office/powerpoint/2010/main" val="428329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TextBox 682"/>
          <p:cNvSpPr txBox="1"/>
          <p:nvPr/>
        </p:nvSpPr>
        <p:spPr>
          <a:xfrm>
            <a:off x="5451419" y="2432531"/>
            <a:ext cx="7385227" cy="535531"/>
          </a:xfrm>
          <a:prstGeom prst="rect">
            <a:avLst/>
          </a:prstGeom>
          <a:noFill/>
        </p:spPr>
        <p:txBody>
          <a:bodyPr wrap="none" rtlCol="0">
            <a:spAutoFit/>
          </a:bodyPr>
          <a:lstStyle/>
          <a:p>
            <a:pPr algn="ctr">
              <a:lnSpc>
                <a:spcPct val="80000"/>
              </a:lnSpc>
            </a:pPr>
            <a:r>
              <a:rPr lang="en-US" sz="3600">
                <a:solidFill>
                  <a:schemeClr val="tx2"/>
                </a:solidFill>
                <a:latin typeface="Lato" charset="0"/>
                <a:ea typeface="Lato" charset="0"/>
                <a:cs typeface="Lato" charset="0"/>
              </a:rPr>
              <a:t>Worldwide Expansion </a:t>
            </a:r>
            <a:r>
              <a:rPr lang="mr-IN" sz="3600">
                <a:solidFill>
                  <a:schemeClr val="tx2"/>
                </a:solidFill>
                <a:latin typeface="Lato" charset="0"/>
                <a:ea typeface="Lato" charset="0"/>
                <a:cs typeface="Lato" charset="0"/>
              </a:rPr>
              <a:t>–</a:t>
            </a:r>
            <a:r>
              <a:rPr lang="en-US" sz="3600">
                <a:solidFill>
                  <a:schemeClr val="tx2"/>
                </a:solidFill>
                <a:latin typeface="Lato" charset="0"/>
                <a:ea typeface="Lato" charset="0"/>
                <a:cs typeface="Lato" charset="0"/>
              </a:rPr>
              <a:t> Vector Map</a:t>
            </a:r>
          </a:p>
        </p:txBody>
      </p:sp>
      <p:sp>
        <p:nvSpPr>
          <p:cNvPr id="685" name="TextBox 684"/>
          <p:cNvSpPr txBox="1"/>
          <p:nvPr/>
        </p:nvSpPr>
        <p:spPr>
          <a:xfrm>
            <a:off x="7505348" y="2961672"/>
            <a:ext cx="3277307" cy="350865"/>
          </a:xfrm>
          <a:prstGeom prst="rect">
            <a:avLst/>
          </a:prstGeom>
          <a:noFill/>
        </p:spPr>
        <p:txBody>
          <a:bodyPr wrap="none" rtlCol="0">
            <a:spAutoFit/>
          </a:bodyPr>
          <a:lstStyle/>
          <a:p>
            <a:pPr algn="ctr">
              <a:lnSpc>
                <a:spcPct val="80000"/>
              </a:lnSpc>
            </a:pPr>
            <a:r>
              <a:rPr lang="en-US" sz="2100">
                <a:latin typeface="Lato Light"/>
                <a:cs typeface="Lato Light"/>
              </a:rPr>
              <a:t>Write here a great subtitle</a:t>
            </a:r>
          </a:p>
        </p:txBody>
      </p:sp>
      <p:sp>
        <p:nvSpPr>
          <p:cNvPr id="684" name="Rectangle 683"/>
          <p:cNvSpPr/>
          <p:nvPr/>
        </p:nvSpPr>
        <p:spPr>
          <a:xfrm>
            <a:off x="8658509" y="3443206"/>
            <a:ext cx="997441" cy="538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sp>
        <p:nvSpPr>
          <p:cNvPr id="119" name="Freeform: Shape 3107"/>
          <p:cNvSpPr/>
          <p:nvPr/>
        </p:nvSpPr>
        <p:spPr>
          <a:xfrm>
            <a:off x="10567389" y="6944494"/>
            <a:ext cx="1328937" cy="1337330"/>
          </a:xfrm>
          <a:custGeom>
            <a:avLst/>
            <a:gdLst/>
            <a:ahLst/>
            <a:cxnLst>
              <a:cxn ang="3cd4">
                <a:pos x="hc" y="t"/>
              </a:cxn>
              <a:cxn ang="cd2">
                <a:pos x="l" y="vc"/>
              </a:cxn>
              <a:cxn ang="cd4">
                <a:pos x="hc" y="b"/>
              </a:cxn>
              <a:cxn ang="0">
                <a:pos x="r" y="vc"/>
              </a:cxn>
            </a:cxnLst>
            <a:rect l="l" t="t" r="r" b="b"/>
            <a:pathLst>
              <a:path w="476" h="479">
                <a:moveTo>
                  <a:pt x="264" y="479"/>
                </a:moveTo>
                <a:cubicBezTo>
                  <a:pt x="275" y="436"/>
                  <a:pt x="298" y="395"/>
                  <a:pt x="335" y="363"/>
                </a:cubicBezTo>
                <a:cubicBezTo>
                  <a:pt x="376" y="328"/>
                  <a:pt x="426" y="311"/>
                  <a:pt x="476" y="310"/>
                </a:cubicBezTo>
                <a:cubicBezTo>
                  <a:pt x="397" y="311"/>
                  <a:pt x="319" y="278"/>
                  <a:pt x="264" y="215"/>
                </a:cubicBezTo>
                <a:cubicBezTo>
                  <a:pt x="211" y="153"/>
                  <a:pt x="191" y="75"/>
                  <a:pt x="200" y="0"/>
                </a:cubicBezTo>
                <a:cubicBezTo>
                  <a:pt x="191" y="46"/>
                  <a:pt x="167" y="89"/>
                  <a:pt x="128" y="122"/>
                </a:cubicBezTo>
                <a:cubicBezTo>
                  <a:pt x="91" y="154"/>
                  <a:pt x="46" y="172"/>
                  <a:pt x="0" y="174"/>
                </a:cubicBezTo>
                <a:cubicBezTo>
                  <a:pt x="74" y="177"/>
                  <a:pt x="147" y="209"/>
                  <a:pt x="200" y="270"/>
                </a:cubicBezTo>
                <a:cubicBezTo>
                  <a:pt x="251" y="330"/>
                  <a:pt x="272" y="406"/>
                  <a:pt x="264" y="479"/>
                </a:cubicBezTo>
                <a:close/>
              </a:path>
            </a:pathLst>
          </a:custGeom>
          <a:solidFill>
            <a:schemeClr val="bg1">
              <a:lumMod val="9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120" name="Freeform: Shape 3108"/>
          <p:cNvSpPr/>
          <p:nvPr/>
        </p:nvSpPr>
        <p:spPr>
          <a:xfrm>
            <a:off x="13317589" y="6944494"/>
            <a:ext cx="1326139" cy="1396083"/>
          </a:xfrm>
          <a:custGeom>
            <a:avLst/>
            <a:gdLst/>
            <a:ahLst/>
            <a:cxnLst>
              <a:cxn ang="3cd4">
                <a:pos x="hc" y="t"/>
              </a:cxn>
              <a:cxn ang="cd2">
                <a:pos x="l" y="vc"/>
              </a:cxn>
              <a:cxn ang="cd4">
                <a:pos x="hc" y="b"/>
              </a:cxn>
              <a:cxn ang="0">
                <a:pos x="r" y="vc"/>
              </a:cxn>
            </a:cxnLst>
            <a:rect l="l" t="t" r="r" b="b"/>
            <a:pathLst>
              <a:path w="475" h="500">
                <a:moveTo>
                  <a:pt x="262" y="499"/>
                </a:moveTo>
                <a:lnTo>
                  <a:pt x="262" y="500"/>
                </a:lnTo>
                <a:lnTo>
                  <a:pt x="262" y="499"/>
                </a:lnTo>
                <a:cubicBezTo>
                  <a:pt x="269" y="448"/>
                  <a:pt x="294" y="399"/>
                  <a:pt x="337" y="363"/>
                </a:cubicBezTo>
                <a:cubicBezTo>
                  <a:pt x="377" y="329"/>
                  <a:pt x="426" y="311"/>
                  <a:pt x="475" y="310"/>
                </a:cubicBezTo>
                <a:cubicBezTo>
                  <a:pt x="397" y="311"/>
                  <a:pt x="320" y="278"/>
                  <a:pt x="265" y="215"/>
                </a:cubicBezTo>
                <a:cubicBezTo>
                  <a:pt x="212" y="153"/>
                  <a:pt x="191" y="75"/>
                  <a:pt x="201" y="0"/>
                </a:cubicBezTo>
                <a:cubicBezTo>
                  <a:pt x="191" y="46"/>
                  <a:pt x="167" y="89"/>
                  <a:pt x="129" y="122"/>
                </a:cubicBezTo>
                <a:cubicBezTo>
                  <a:pt x="91" y="154"/>
                  <a:pt x="46" y="172"/>
                  <a:pt x="0" y="174"/>
                </a:cubicBezTo>
                <a:cubicBezTo>
                  <a:pt x="75" y="177"/>
                  <a:pt x="148" y="209"/>
                  <a:pt x="200" y="270"/>
                </a:cubicBezTo>
                <a:cubicBezTo>
                  <a:pt x="257" y="336"/>
                  <a:pt x="277" y="421"/>
                  <a:pt x="262" y="499"/>
                </a:cubicBezTo>
                <a:close/>
              </a:path>
            </a:pathLst>
          </a:custGeom>
          <a:solidFill>
            <a:schemeClr val="bg1">
              <a:lumMod val="9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121" name="Freeform: Shape 3109"/>
          <p:cNvSpPr/>
          <p:nvPr/>
        </p:nvSpPr>
        <p:spPr>
          <a:xfrm>
            <a:off x="11971866" y="6952887"/>
            <a:ext cx="1272982" cy="1326139"/>
          </a:xfrm>
          <a:custGeom>
            <a:avLst/>
            <a:gdLst/>
            <a:ahLst/>
            <a:cxnLst>
              <a:cxn ang="3cd4">
                <a:pos x="hc" y="t"/>
              </a:cxn>
              <a:cxn ang="cd2">
                <a:pos x="l" y="vc"/>
              </a:cxn>
              <a:cxn ang="cd4">
                <a:pos x="hc" y="b"/>
              </a:cxn>
              <a:cxn ang="0">
                <a:pos x="r" y="vc"/>
              </a:cxn>
            </a:cxnLst>
            <a:rect l="l" t="t" r="r" b="b"/>
            <a:pathLst>
              <a:path w="456" h="475">
                <a:moveTo>
                  <a:pt x="324" y="120"/>
                </a:moveTo>
                <a:cubicBezTo>
                  <a:pt x="287" y="88"/>
                  <a:pt x="263" y="45"/>
                  <a:pt x="252" y="0"/>
                </a:cubicBezTo>
                <a:cubicBezTo>
                  <a:pt x="261" y="74"/>
                  <a:pt x="241" y="152"/>
                  <a:pt x="189" y="213"/>
                </a:cubicBezTo>
                <a:cubicBezTo>
                  <a:pt x="139" y="271"/>
                  <a:pt x="71" y="303"/>
                  <a:pt x="0" y="309"/>
                </a:cubicBezTo>
                <a:cubicBezTo>
                  <a:pt x="53" y="314"/>
                  <a:pt x="105" y="340"/>
                  <a:pt x="143" y="384"/>
                </a:cubicBezTo>
                <a:cubicBezTo>
                  <a:pt x="166" y="411"/>
                  <a:pt x="181" y="442"/>
                  <a:pt x="190" y="475"/>
                </a:cubicBezTo>
                <a:cubicBezTo>
                  <a:pt x="182" y="403"/>
                  <a:pt x="203" y="328"/>
                  <a:pt x="254" y="268"/>
                </a:cubicBezTo>
                <a:cubicBezTo>
                  <a:pt x="307" y="207"/>
                  <a:pt x="381" y="174"/>
                  <a:pt x="456" y="172"/>
                </a:cubicBezTo>
                <a:cubicBezTo>
                  <a:pt x="409" y="170"/>
                  <a:pt x="363" y="153"/>
                  <a:pt x="324" y="120"/>
                </a:cubicBezTo>
                <a:close/>
              </a:path>
            </a:pathLst>
          </a:custGeom>
          <a:solidFill>
            <a:schemeClr val="bg1">
              <a:lumMod val="9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122" name="Freeform: Shape 3110"/>
          <p:cNvSpPr/>
          <p:nvPr/>
        </p:nvSpPr>
        <p:spPr>
          <a:xfrm>
            <a:off x="3656918" y="6947291"/>
            <a:ext cx="1328937" cy="1379296"/>
          </a:xfrm>
          <a:custGeom>
            <a:avLst/>
            <a:gdLst/>
            <a:ahLst/>
            <a:cxnLst>
              <a:cxn ang="3cd4">
                <a:pos x="hc" y="t"/>
              </a:cxn>
              <a:cxn ang="cd2">
                <a:pos x="l" y="vc"/>
              </a:cxn>
              <a:cxn ang="cd4">
                <a:pos x="hc" y="b"/>
              </a:cxn>
              <a:cxn ang="0">
                <a:pos x="r" y="vc"/>
              </a:cxn>
            </a:cxnLst>
            <a:rect l="l" t="t" r="r" b="b"/>
            <a:pathLst>
              <a:path w="476" h="494">
                <a:moveTo>
                  <a:pt x="344" y="120"/>
                </a:moveTo>
                <a:cubicBezTo>
                  <a:pt x="306" y="88"/>
                  <a:pt x="282" y="45"/>
                  <a:pt x="273" y="0"/>
                </a:cubicBezTo>
                <a:cubicBezTo>
                  <a:pt x="282" y="74"/>
                  <a:pt x="261" y="152"/>
                  <a:pt x="209" y="213"/>
                </a:cubicBezTo>
                <a:cubicBezTo>
                  <a:pt x="155" y="277"/>
                  <a:pt x="78" y="309"/>
                  <a:pt x="0" y="310"/>
                </a:cubicBezTo>
                <a:cubicBezTo>
                  <a:pt x="49" y="311"/>
                  <a:pt x="98" y="328"/>
                  <a:pt x="137" y="362"/>
                </a:cubicBezTo>
                <a:cubicBezTo>
                  <a:pt x="179" y="397"/>
                  <a:pt x="203" y="444"/>
                  <a:pt x="211" y="494"/>
                </a:cubicBezTo>
                <a:lnTo>
                  <a:pt x="212" y="494"/>
                </a:lnTo>
                <a:cubicBezTo>
                  <a:pt x="198" y="416"/>
                  <a:pt x="218" y="333"/>
                  <a:pt x="274" y="268"/>
                </a:cubicBezTo>
                <a:cubicBezTo>
                  <a:pt x="326" y="207"/>
                  <a:pt x="401" y="174"/>
                  <a:pt x="476" y="172"/>
                </a:cubicBezTo>
                <a:cubicBezTo>
                  <a:pt x="429" y="170"/>
                  <a:pt x="382" y="152"/>
                  <a:pt x="344" y="120"/>
                </a:cubicBezTo>
                <a:close/>
              </a:path>
            </a:pathLst>
          </a:custGeom>
          <a:solidFill>
            <a:schemeClr val="bg1">
              <a:lumMod val="9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123" name="Freeform: Shape 3111"/>
          <p:cNvSpPr/>
          <p:nvPr/>
        </p:nvSpPr>
        <p:spPr>
          <a:xfrm>
            <a:off x="14047805" y="7811808"/>
            <a:ext cx="1225420" cy="1228217"/>
          </a:xfrm>
          <a:custGeom>
            <a:avLst/>
            <a:gdLst/>
            <a:ahLst/>
            <a:cxnLst>
              <a:cxn ang="3cd4">
                <a:pos x="hc" y="t"/>
              </a:cxn>
              <a:cxn ang="cd2">
                <a:pos x="l" y="vc"/>
              </a:cxn>
              <a:cxn ang="cd4">
                <a:pos x="hc" y="b"/>
              </a:cxn>
              <a:cxn ang="0">
                <a:pos x="r" y="vc"/>
              </a:cxn>
            </a:cxnLst>
            <a:rect l="l" t="t" r="r" b="b"/>
            <a:pathLst>
              <a:path w="439" h="440">
                <a:moveTo>
                  <a:pt x="329" y="347"/>
                </a:moveTo>
                <a:cubicBezTo>
                  <a:pt x="259" y="407"/>
                  <a:pt x="153" y="400"/>
                  <a:pt x="93" y="329"/>
                </a:cubicBezTo>
                <a:cubicBezTo>
                  <a:pt x="32" y="259"/>
                  <a:pt x="40" y="153"/>
                  <a:pt x="110" y="93"/>
                </a:cubicBezTo>
                <a:cubicBezTo>
                  <a:pt x="181" y="33"/>
                  <a:pt x="287" y="40"/>
                  <a:pt x="347" y="111"/>
                </a:cubicBezTo>
                <a:cubicBezTo>
                  <a:pt x="407" y="181"/>
                  <a:pt x="399" y="287"/>
                  <a:pt x="329" y="347"/>
                </a:cubicBezTo>
                <a:close/>
                <a:moveTo>
                  <a:pt x="386" y="77"/>
                </a:moveTo>
                <a:cubicBezTo>
                  <a:pt x="307" y="-15"/>
                  <a:pt x="169" y="-26"/>
                  <a:pt x="77" y="53"/>
                </a:cubicBezTo>
                <a:cubicBezTo>
                  <a:pt x="-15" y="132"/>
                  <a:pt x="-26" y="271"/>
                  <a:pt x="53" y="363"/>
                </a:cubicBezTo>
                <a:cubicBezTo>
                  <a:pt x="132" y="455"/>
                  <a:pt x="271" y="466"/>
                  <a:pt x="363" y="387"/>
                </a:cubicBezTo>
                <a:cubicBezTo>
                  <a:pt x="455" y="308"/>
                  <a:pt x="465" y="169"/>
                  <a:pt x="386" y="77"/>
                </a:cubicBezTo>
                <a:close/>
              </a:path>
            </a:pathLst>
          </a:custGeom>
          <a:solidFill>
            <a:schemeClr val="accent3">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124" name="Freeform: Shape 3112"/>
          <p:cNvSpPr/>
          <p:nvPr/>
        </p:nvSpPr>
        <p:spPr>
          <a:xfrm>
            <a:off x="14199388" y="7957284"/>
            <a:ext cx="934453" cy="934453"/>
          </a:xfrm>
          <a:custGeom>
            <a:avLst/>
            <a:gdLst/>
            <a:ahLst/>
            <a:cxnLst>
              <a:cxn ang="3cd4">
                <a:pos x="hc" y="t"/>
              </a:cxn>
              <a:cxn ang="cd2">
                <a:pos x="l" y="vc"/>
              </a:cxn>
              <a:cxn ang="cd4">
                <a:pos x="hc" y="b"/>
              </a:cxn>
              <a:cxn ang="0">
                <a:pos x="r" y="vc"/>
              </a:cxn>
            </a:cxnLst>
            <a:rect l="l" t="t" r="r" b="b"/>
            <a:pathLst>
              <a:path w="335" h="335">
                <a:moveTo>
                  <a:pt x="277" y="295"/>
                </a:moveTo>
                <a:cubicBezTo>
                  <a:pt x="207" y="355"/>
                  <a:pt x="101" y="348"/>
                  <a:pt x="41" y="277"/>
                </a:cubicBezTo>
                <a:cubicBezTo>
                  <a:pt x="-20" y="207"/>
                  <a:pt x="-12" y="101"/>
                  <a:pt x="58" y="41"/>
                </a:cubicBezTo>
                <a:cubicBezTo>
                  <a:pt x="129" y="-19"/>
                  <a:pt x="235" y="-12"/>
                  <a:pt x="295" y="59"/>
                </a:cubicBezTo>
                <a:cubicBezTo>
                  <a:pt x="355" y="129"/>
                  <a:pt x="347" y="235"/>
                  <a:pt x="277" y="295"/>
                </a:cubicBezTo>
                <a:close/>
              </a:path>
            </a:pathLst>
          </a:custGeom>
          <a:solidFill>
            <a:schemeClr val="accent3"/>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125" name="Freeform: Shape 3113"/>
          <p:cNvSpPr/>
          <p:nvPr/>
        </p:nvSpPr>
        <p:spPr>
          <a:xfrm>
            <a:off x="11289204" y="7811808"/>
            <a:ext cx="1228218" cy="1228217"/>
          </a:xfrm>
          <a:custGeom>
            <a:avLst/>
            <a:gdLst/>
            <a:ahLst/>
            <a:cxnLst>
              <a:cxn ang="3cd4">
                <a:pos x="hc" y="t"/>
              </a:cxn>
              <a:cxn ang="cd2">
                <a:pos x="l" y="vc"/>
              </a:cxn>
              <a:cxn ang="cd4">
                <a:pos x="hc" y="b"/>
              </a:cxn>
              <a:cxn ang="0">
                <a:pos x="r" y="vc"/>
              </a:cxn>
            </a:cxnLst>
            <a:rect l="l" t="t" r="r" b="b"/>
            <a:pathLst>
              <a:path w="440" h="440">
                <a:moveTo>
                  <a:pt x="329" y="347"/>
                </a:moveTo>
                <a:cubicBezTo>
                  <a:pt x="259" y="407"/>
                  <a:pt x="153" y="400"/>
                  <a:pt x="93" y="329"/>
                </a:cubicBezTo>
                <a:cubicBezTo>
                  <a:pt x="32" y="259"/>
                  <a:pt x="41" y="153"/>
                  <a:pt x="111" y="93"/>
                </a:cubicBezTo>
                <a:cubicBezTo>
                  <a:pt x="181" y="33"/>
                  <a:pt x="287" y="40"/>
                  <a:pt x="347" y="111"/>
                </a:cubicBezTo>
                <a:cubicBezTo>
                  <a:pt x="408" y="181"/>
                  <a:pt x="399" y="287"/>
                  <a:pt x="329" y="347"/>
                </a:cubicBezTo>
                <a:close/>
                <a:moveTo>
                  <a:pt x="387" y="77"/>
                </a:moveTo>
                <a:cubicBezTo>
                  <a:pt x="308" y="-15"/>
                  <a:pt x="169" y="-26"/>
                  <a:pt x="77" y="53"/>
                </a:cubicBezTo>
                <a:cubicBezTo>
                  <a:pt x="-16" y="132"/>
                  <a:pt x="-26" y="271"/>
                  <a:pt x="53" y="363"/>
                </a:cubicBezTo>
                <a:cubicBezTo>
                  <a:pt x="133" y="455"/>
                  <a:pt x="271" y="466"/>
                  <a:pt x="363" y="387"/>
                </a:cubicBezTo>
                <a:cubicBezTo>
                  <a:pt x="455" y="308"/>
                  <a:pt x="466" y="169"/>
                  <a:pt x="387" y="77"/>
                </a:cubicBezTo>
                <a:close/>
              </a:path>
            </a:pathLst>
          </a:custGeom>
          <a:solidFill>
            <a:schemeClr val="accent1">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126" name="Freeform: Shape 3114"/>
          <p:cNvSpPr/>
          <p:nvPr/>
        </p:nvSpPr>
        <p:spPr>
          <a:xfrm>
            <a:off x="11437486" y="7957284"/>
            <a:ext cx="934453" cy="934453"/>
          </a:xfrm>
          <a:custGeom>
            <a:avLst/>
            <a:gdLst/>
            <a:ahLst/>
            <a:cxnLst>
              <a:cxn ang="3cd4">
                <a:pos x="hc" y="t"/>
              </a:cxn>
              <a:cxn ang="cd2">
                <a:pos x="l" y="vc"/>
              </a:cxn>
              <a:cxn ang="cd4">
                <a:pos x="hc" y="b"/>
              </a:cxn>
              <a:cxn ang="0">
                <a:pos x="r" y="vc"/>
              </a:cxn>
            </a:cxnLst>
            <a:rect l="l" t="t" r="r" b="b"/>
            <a:pathLst>
              <a:path w="335" h="335">
                <a:moveTo>
                  <a:pt x="277" y="295"/>
                </a:moveTo>
                <a:cubicBezTo>
                  <a:pt x="207" y="355"/>
                  <a:pt x="101" y="348"/>
                  <a:pt x="41" y="277"/>
                </a:cubicBezTo>
                <a:cubicBezTo>
                  <a:pt x="-20" y="207"/>
                  <a:pt x="-11" y="101"/>
                  <a:pt x="59" y="41"/>
                </a:cubicBezTo>
                <a:cubicBezTo>
                  <a:pt x="129" y="-19"/>
                  <a:pt x="235" y="-12"/>
                  <a:pt x="295" y="59"/>
                </a:cubicBezTo>
                <a:cubicBezTo>
                  <a:pt x="356" y="129"/>
                  <a:pt x="347" y="235"/>
                  <a:pt x="277" y="295"/>
                </a:cubicBezTo>
                <a:close/>
              </a:path>
            </a:pathLst>
          </a:custGeom>
          <a:solidFill>
            <a:schemeClr val="accent1"/>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49" name="Freeform: Shape 3437"/>
          <p:cNvSpPr/>
          <p:nvPr/>
        </p:nvSpPr>
        <p:spPr>
          <a:xfrm>
            <a:off x="3024623" y="7811808"/>
            <a:ext cx="1225420" cy="1228217"/>
          </a:xfrm>
          <a:custGeom>
            <a:avLst/>
            <a:gdLst/>
            <a:ahLst/>
            <a:cxnLst>
              <a:cxn ang="3cd4">
                <a:pos x="hc" y="t"/>
              </a:cxn>
              <a:cxn ang="cd2">
                <a:pos x="l" y="vc"/>
              </a:cxn>
              <a:cxn ang="cd4">
                <a:pos x="hc" y="b"/>
              </a:cxn>
              <a:cxn ang="0">
                <a:pos x="r" y="vc"/>
              </a:cxn>
            </a:cxnLst>
            <a:rect l="l" t="t" r="r" b="b"/>
            <a:pathLst>
              <a:path w="439" h="440">
                <a:moveTo>
                  <a:pt x="347" y="329"/>
                </a:moveTo>
                <a:cubicBezTo>
                  <a:pt x="287" y="399"/>
                  <a:pt x="181" y="408"/>
                  <a:pt x="111" y="348"/>
                </a:cubicBezTo>
                <a:cubicBezTo>
                  <a:pt x="40" y="287"/>
                  <a:pt x="32" y="182"/>
                  <a:pt x="92" y="111"/>
                </a:cubicBezTo>
                <a:cubicBezTo>
                  <a:pt x="152" y="41"/>
                  <a:pt x="258" y="32"/>
                  <a:pt x="328" y="92"/>
                </a:cubicBezTo>
                <a:cubicBezTo>
                  <a:pt x="399" y="153"/>
                  <a:pt x="407" y="258"/>
                  <a:pt x="347" y="329"/>
                </a:cubicBezTo>
                <a:close/>
                <a:moveTo>
                  <a:pt x="362" y="53"/>
                </a:moveTo>
                <a:cubicBezTo>
                  <a:pt x="270" y="-26"/>
                  <a:pt x="131" y="-15"/>
                  <a:pt x="53" y="77"/>
                </a:cubicBezTo>
                <a:cubicBezTo>
                  <a:pt x="-27" y="170"/>
                  <a:pt x="-15" y="308"/>
                  <a:pt x="77" y="387"/>
                </a:cubicBezTo>
                <a:cubicBezTo>
                  <a:pt x="169" y="466"/>
                  <a:pt x="308" y="455"/>
                  <a:pt x="387" y="363"/>
                </a:cubicBezTo>
                <a:cubicBezTo>
                  <a:pt x="465" y="271"/>
                  <a:pt x="455" y="132"/>
                  <a:pt x="362" y="53"/>
                </a:cubicBezTo>
                <a:close/>
              </a:path>
            </a:pathLst>
          </a:custGeom>
          <a:solidFill>
            <a:schemeClr val="accent1">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0" name="Freeform: Shape 3438"/>
          <p:cNvSpPr/>
          <p:nvPr/>
        </p:nvSpPr>
        <p:spPr>
          <a:xfrm>
            <a:off x="3170106" y="7957284"/>
            <a:ext cx="934453" cy="937250"/>
          </a:xfrm>
          <a:custGeom>
            <a:avLst/>
            <a:gdLst/>
            <a:ahLst/>
            <a:cxnLst>
              <a:cxn ang="3cd4">
                <a:pos x="hc" y="t"/>
              </a:cxn>
              <a:cxn ang="cd2">
                <a:pos x="l" y="vc"/>
              </a:cxn>
              <a:cxn ang="cd4">
                <a:pos x="hc" y="b"/>
              </a:cxn>
              <a:cxn ang="0">
                <a:pos x="r" y="vc"/>
              </a:cxn>
            </a:cxnLst>
            <a:rect l="l" t="t" r="r" b="b"/>
            <a:pathLst>
              <a:path w="335" h="336">
                <a:moveTo>
                  <a:pt x="59" y="296"/>
                </a:moveTo>
                <a:cubicBezTo>
                  <a:pt x="-12" y="235"/>
                  <a:pt x="-20" y="130"/>
                  <a:pt x="40" y="59"/>
                </a:cubicBezTo>
                <a:cubicBezTo>
                  <a:pt x="100" y="-11"/>
                  <a:pt x="206" y="-20"/>
                  <a:pt x="276" y="40"/>
                </a:cubicBezTo>
                <a:cubicBezTo>
                  <a:pt x="347" y="101"/>
                  <a:pt x="355" y="206"/>
                  <a:pt x="295" y="277"/>
                </a:cubicBezTo>
                <a:cubicBezTo>
                  <a:pt x="235" y="347"/>
                  <a:pt x="129" y="356"/>
                  <a:pt x="59" y="296"/>
                </a:cubicBezTo>
                <a:close/>
              </a:path>
            </a:pathLst>
          </a:custGeom>
          <a:solidFill>
            <a:schemeClr val="accent1"/>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1" name="Freeform: Shape 3439"/>
          <p:cNvSpPr/>
          <p:nvPr/>
        </p:nvSpPr>
        <p:spPr>
          <a:xfrm>
            <a:off x="12665711" y="6205893"/>
            <a:ext cx="1228218" cy="1225419"/>
          </a:xfrm>
          <a:custGeom>
            <a:avLst/>
            <a:gdLst/>
            <a:ahLst/>
            <a:cxnLst>
              <a:cxn ang="3cd4">
                <a:pos x="hc" y="t"/>
              </a:cxn>
              <a:cxn ang="cd2">
                <a:pos x="l" y="vc"/>
              </a:cxn>
              <a:cxn ang="cd4">
                <a:pos x="hc" y="b"/>
              </a:cxn>
              <a:cxn ang="0">
                <a:pos x="r" y="vc"/>
              </a:cxn>
            </a:cxnLst>
            <a:rect l="l" t="t" r="r" b="b"/>
            <a:pathLst>
              <a:path w="440" h="439">
                <a:moveTo>
                  <a:pt x="348" y="328"/>
                </a:moveTo>
                <a:cubicBezTo>
                  <a:pt x="288" y="399"/>
                  <a:pt x="182" y="407"/>
                  <a:pt x="111" y="347"/>
                </a:cubicBezTo>
                <a:cubicBezTo>
                  <a:pt x="40" y="287"/>
                  <a:pt x="33" y="181"/>
                  <a:pt x="93" y="111"/>
                </a:cubicBezTo>
                <a:cubicBezTo>
                  <a:pt x="153" y="40"/>
                  <a:pt x="258" y="32"/>
                  <a:pt x="329" y="92"/>
                </a:cubicBezTo>
                <a:cubicBezTo>
                  <a:pt x="399" y="152"/>
                  <a:pt x="407" y="258"/>
                  <a:pt x="348" y="328"/>
                </a:cubicBezTo>
                <a:close/>
                <a:moveTo>
                  <a:pt x="363" y="52"/>
                </a:moveTo>
                <a:cubicBezTo>
                  <a:pt x="270" y="-26"/>
                  <a:pt x="132" y="-15"/>
                  <a:pt x="53" y="77"/>
                </a:cubicBezTo>
                <a:cubicBezTo>
                  <a:pt x="-26" y="169"/>
                  <a:pt x="-15" y="308"/>
                  <a:pt x="77" y="387"/>
                </a:cubicBezTo>
                <a:cubicBezTo>
                  <a:pt x="170" y="465"/>
                  <a:pt x="309" y="455"/>
                  <a:pt x="387" y="362"/>
                </a:cubicBezTo>
                <a:cubicBezTo>
                  <a:pt x="466" y="270"/>
                  <a:pt x="455" y="131"/>
                  <a:pt x="363" y="52"/>
                </a:cubicBezTo>
                <a:close/>
              </a:path>
            </a:pathLst>
          </a:custGeom>
          <a:solidFill>
            <a:srgbClr val="1E425B"/>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2" name="Freeform: Shape 3440"/>
          <p:cNvSpPr/>
          <p:nvPr/>
        </p:nvSpPr>
        <p:spPr>
          <a:xfrm>
            <a:off x="12811187" y="6351376"/>
            <a:ext cx="934453" cy="934453"/>
          </a:xfrm>
          <a:custGeom>
            <a:avLst/>
            <a:gdLst/>
            <a:ahLst/>
            <a:cxnLst>
              <a:cxn ang="3cd4">
                <a:pos x="hc" y="t"/>
              </a:cxn>
              <a:cxn ang="cd2">
                <a:pos x="l" y="vc"/>
              </a:cxn>
              <a:cxn ang="cd4">
                <a:pos x="hc" y="b"/>
              </a:cxn>
              <a:cxn ang="0">
                <a:pos x="r" y="vc"/>
              </a:cxn>
            </a:cxnLst>
            <a:rect l="l" t="t" r="r" b="b"/>
            <a:pathLst>
              <a:path w="335" h="335">
                <a:moveTo>
                  <a:pt x="59" y="295"/>
                </a:moveTo>
                <a:cubicBezTo>
                  <a:pt x="-12" y="235"/>
                  <a:pt x="-19" y="129"/>
                  <a:pt x="41" y="59"/>
                </a:cubicBezTo>
                <a:cubicBezTo>
                  <a:pt x="101" y="-12"/>
                  <a:pt x="206" y="-20"/>
                  <a:pt x="277" y="40"/>
                </a:cubicBezTo>
                <a:cubicBezTo>
                  <a:pt x="347" y="100"/>
                  <a:pt x="355" y="206"/>
                  <a:pt x="296" y="276"/>
                </a:cubicBezTo>
                <a:cubicBezTo>
                  <a:pt x="236" y="347"/>
                  <a:pt x="130" y="355"/>
                  <a:pt x="59" y="295"/>
                </a:cubicBezTo>
                <a:close/>
              </a:path>
            </a:pathLst>
          </a:custGeom>
          <a:solidFill>
            <a:schemeClr val="accent2"/>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3" name="Freeform: Shape 3441"/>
          <p:cNvSpPr/>
          <p:nvPr/>
        </p:nvSpPr>
        <p:spPr>
          <a:xfrm>
            <a:off x="9909915" y="6205893"/>
            <a:ext cx="1228218" cy="1225419"/>
          </a:xfrm>
          <a:custGeom>
            <a:avLst/>
            <a:gdLst/>
            <a:ahLst/>
            <a:cxnLst>
              <a:cxn ang="3cd4">
                <a:pos x="hc" y="t"/>
              </a:cxn>
              <a:cxn ang="cd2">
                <a:pos x="l" y="vc"/>
              </a:cxn>
              <a:cxn ang="cd4">
                <a:pos x="hc" y="b"/>
              </a:cxn>
              <a:cxn ang="0">
                <a:pos x="r" y="vc"/>
              </a:cxn>
            </a:cxnLst>
            <a:rect l="l" t="t" r="r" b="b"/>
            <a:pathLst>
              <a:path w="440" h="439">
                <a:moveTo>
                  <a:pt x="347" y="328"/>
                </a:moveTo>
                <a:cubicBezTo>
                  <a:pt x="287" y="399"/>
                  <a:pt x="181" y="407"/>
                  <a:pt x="111" y="347"/>
                </a:cubicBezTo>
                <a:cubicBezTo>
                  <a:pt x="40" y="287"/>
                  <a:pt x="32" y="181"/>
                  <a:pt x="92" y="111"/>
                </a:cubicBezTo>
                <a:cubicBezTo>
                  <a:pt x="152" y="40"/>
                  <a:pt x="258" y="32"/>
                  <a:pt x="328" y="92"/>
                </a:cubicBezTo>
                <a:cubicBezTo>
                  <a:pt x="399" y="152"/>
                  <a:pt x="407" y="258"/>
                  <a:pt x="347" y="328"/>
                </a:cubicBezTo>
                <a:close/>
                <a:moveTo>
                  <a:pt x="362" y="52"/>
                </a:moveTo>
                <a:cubicBezTo>
                  <a:pt x="270" y="-26"/>
                  <a:pt x="131" y="-15"/>
                  <a:pt x="52" y="77"/>
                </a:cubicBezTo>
                <a:cubicBezTo>
                  <a:pt x="-27" y="169"/>
                  <a:pt x="-15" y="308"/>
                  <a:pt x="77" y="387"/>
                </a:cubicBezTo>
                <a:cubicBezTo>
                  <a:pt x="169" y="465"/>
                  <a:pt x="308" y="455"/>
                  <a:pt x="387" y="362"/>
                </a:cubicBezTo>
                <a:cubicBezTo>
                  <a:pt x="465" y="270"/>
                  <a:pt x="455" y="131"/>
                  <a:pt x="362" y="52"/>
                </a:cubicBezTo>
                <a:close/>
              </a:path>
            </a:pathLst>
          </a:custGeom>
          <a:solidFill>
            <a:schemeClr val="accent6">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4" name="Freeform: Shape 3442"/>
          <p:cNvSpPr/>
          <p:nvPr/>
        </p:nvSpPr>
        <p:spPr>
          <a:xfrm>
            <a:off x="10055391" y="6351376"/>
            <a:ext cx="934453" cy="934453"/>
          </a:xfrm>
          <a:custGeom>
            <a:avLst/>
            <a:gdLst/>
            <a:ahLst/>
            <a:cxnLst>
              <a:cxn ang="3cd4">
                <a:pos x="hc" y="t"/>
              </a:cxn>
              <a:cxn ang="cd2">
                <a:pos x="l" y="vc"/>
              </a:cxn>
              <a:cxn ang="cd4">
                <a:pos x="hc" y="b"/>
              </a:cxn>
              <a:cxn ang="0">
                <a:pos x="r" y="vc"/>
              </a:cxn>
            </a:cxnLst>
            <a:rect l="l" t="t" r="r" b="b"/>
            <a:pathLst>
              <a:path w="335" h="335">
                <a:moveTo>
                  <a:pt x="59" y="295"/>
                </a:moveTo>
                <a:cubicBezTo>
                  <a:pt x="-12" y="235"/>
                  <a:pt x="-20" y="129"/>
                  <a:pt x="40" y="59"/>
                </a:cubicBezTo>
                <a:cubicBezTo>
                  <a:pt x="100" y="-12"/>
                  <a:pt x="206" y="-20"/>
                  <a:pt x="276" y="40"/>
                </a:cubicBezTo>
                <a:cubicBezTo>
                  <a:pt x="347" y="100"/>
                  <a:pt x="355" y="206"/>
                  <a:pt x="295" y="276"/>
                </a:cubicBezTo>
                <a:cubicBezTo>
                  <a:pt x="235" y="347"/>
                  <a:pt x="129" y="355"/>
                  <a:pt x="59" y="295"/>
                </a:cubicBezTo>
                <a:close/>
              </a:path>
            </a:pathLst>
          </a:custGeom>
          <a:solidFill>
            <a:schemeClr val="accent6"/>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5" name="Freeform: Shape 3443"/>
          <p:cNvSpPr/>
          <p:nvPr/>
        </p:nvSpPr>
        <p:spPr>
          <a:xfrm>
            <a:off x="4403920" y="6197499"/>
            <a:ext cx="1225420" cy="1228217"/>
          </a:xfrm>
          <a:custGeom>
            <a:avLst/>
            <a:gdLst/>
            <a:ahLst/>
            <a:cxnLst>
              <a:cxn ang="3cd4">
                <a:pos x="hc" y="t"/>
              </a:cxn>
              <a:cxn ang="cd2">
                <a:pos x="l" y="vc"/>
              </a:cxn>
              <a:cxn ang="cd4">
                <a:pos x="hc" y="b"/>
              </a:cxn>
              <a:cxn ang="0">
                <a:pos x="r" y="vc"/>
              </a:cxn>
            </a:cxnLst>
            <a:rect l="l" t="t" r="r" b="b"/>
            <a:pathLst>
              <a:path w="439" h="440">
                <a:moveTo>
                  <a:pt x="347" y="328"/>
                </a:moveTo>
                <a:cubicBezTo>
                  <a:pt x="287" y="399"/>
                  <a:pt x="182" y="407"/>
                  <a:pt x="111" y="347"/>
                </a:cubicBezTo>
                <a:cubicBezTo>
                  <a:pt x="40" y="287"/>
                  <a:pt x="32" y="181"/>
                  <a:pt x="92" y="111"/>
                </a:cubicBezTo>
                <a:cubicBezTo>
                  <a:pt x="152" y="40"/>
                  <a:pt x="258" y="32"/>
                  <a:pt x="328" y="92"/>
                </a:cubicBezTo>
                <a:cubicBezTo>
                  <a:pt x="399" y="152"/>
                  <a:pt x="407" y="258"/>
                  <a:pt x="347" y="328"/>
                </a:cubicBezTo>
                <a:close/>
                <a:moveTo>
                  <a:pt x="362" y="52"/>
                </a:moveTo>
                <a:cubicBezTo>
                  <a:pt x="270" y="-27"/>
                  <a:pt x="131" y="-15"/>
                  <a:pt x="52" y="77"/>
                </a:cubicBezTo>
                <a:cubicBezTo>
                  <a:pt x="-26" y="169"/>
                  <a:pt x="-15" y="308"/>
                  <a:pt x="77" y="387"/>
                </a:cubicBezTo>
                <a:cubicBezTo>
                  <a:pt x="169" y="465"/>
                  <a:pt x="308" y="455"/>
                  <a:pt x="387" y="362"/>
                </a:cubicBezTo>
                <a:cubicBezTo>
                  <a:pt x="466" y="270"/>
                  <a:pt x="454" y="131"/>
                  <a:pt x="362" y="52"/>
                </a:cubicBezTo>
                <a:close/>
              </a:path>
            </a:pathLst>
          </a:custGeom>
          <a:solidFill>
            <a:schemeClr val="accent2">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6" name="Freeform: Shape 3444"/>
          <p:cNvSpPr/>
          <p:nvPr/>
        </p:nvSpPr>
        <p:spPr>
          <a:xfrm>
            <a:off x="4546598" y="6345780"/>
            <a:ext cx="934453" cy="934453"/>
          </a:xfrm>
          <a:custGeom>
            <a:avLst/>
            <a:gdLst/>
            <a:ahLst/>
            <a:cxnLst>
              <a:cxn ang="3cd4">
                <a:pos x="hc" y="t"/>
              </a:cxn>
              <a:cxn ang="cd2">
                <a:pos x="l" y="vc"/>
              </a:cxn>
              <a:cxn ang="cd4">
                <a:pos x="hc" y="b"/>
              </a:cxn>
              <a:cxn ang="0">
                <a:pos x="r" y="vc"/>
              </a:cxn>
            </a:cxnLst>
            <a:rect l="l" t="t" r="r" b="b"/>
            <a:pathLst>
              <a:path w="335" h="335">
                <a:moveTo>
                  <a:pt x="59" y="295"/>
                </a:moveTo>
                <a:cubicBezTo>
                  <a:pt x="-12" y="235"/>
                  <a:pt x="-20" y="129"/>
                  <a:pt x="40" y="59"/>
                </a:cubicBezTo>
                <a:cubicBezTo>
                  <a:pt x="100" y="-12"/>
                  <a:pt x="206" y="-20"/>
                  <a:pt x="276" y="40"/>
                </a:cubicBezTo>
                <a:cubicBezTo>
                  <a:pt x="347" y="100"/>
                  <a:pt x="355" y="206"/>
                  <a:pt x="295" y="276"/>
                </a:cubicBezTo>
                <a:cubicBezTo>
                  <a:pt x="235" y="347"/>
                  <a:pt x="130" y="355"/>
                  <a:pt x="59" y="295"/>
                </a:cubicBezTo>
                <a:close/>
              </a:path>
            </a:pathLst>
          </a:custGeom>
          <a:solidFill>
            <a:schemeClr val="accent2"/>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7" name="Freeform: Shape 3445"/>
          <p:cNvSpPr/>
          <p:nvPr/>
        </p:nvSpPr>
        <p:spPr>
          <a:xfrm>
            <a:off x="5780419" y="7811808"/>
            <a:ext cx="1225420" cy="1228217"/>
          </a:xfrm>
          <a:custGeom>
            <a:avLst/>
            <a:gdLst/>
            <a:ahLst/>
            <a:cxnLst>
              <a:cxn ang="3cd4">
                <a:pos x="hc" y="t"/>
              </a:cxn>
              <a:cxn ang="cd2">
                <a:pos x="l" y="vc"/>
              </a:cxn>
              <a:cxn ang="cd4">
                <a:pos x="hc" y="b"/>
              </a:cxn>
              <a:cxn ang="0">
                <a:pos x="r" y="vc"/>
              </a:cxn>
            </a:cxnLst>
            <a:rect l="l" t="t" r="r" b="b"/>
            <a:pathLst>
              <a:path w="439" h="440">
                <a:moveTo>
                  <a:pt x="328" y="347"/>
                </a:moveTo>
                <a:cubicBezTo>
                  <a:pt x="258" y="407"/>
                  <a:pt x="152" y="400"/>
                  <a:pt x="92" y="329"/>
                </a:cubicBezTo>
                <a:cubicBezTo>
                  <a:pt x="32" y="259"/>
                  <a:pt x="40" y="153"/>
                  <a:pt x="110" y="93"/>
                </a:cubicBezTo>
                <a:cubicBezTo>
                  <a:pt x="180" y="33"/>
                  <a:pt x="286" y="40"/>
                  <a:pt x="346" y="111"/>
                </a:cubicBezTo>
                <a:cubicBezTo>
                  <a:pt x="407" y="181"/>
                  <a:pt x="399" y="287"/>
                  <a:pt x="328" y="347"/>
                </a:cubicBezTo>
                <a:close/>
                <a:moveTo>
                  <a:pt x="386" y="77"/>
                </a:moveTo>
                <a:cubicBezTo>
                  <a:pt x="307" y="-15"/>
                  <a:pt x="168" y="-26"/>
                  <a:pt x="76" y="53"/>
                </a:cubicBezTo>
                <a:cubicBezTo>
                  <a:pt x="-16" y="132"/>
                  <a:pt x="-26" y="271"/>
                  <a:pt x="53" y="363"/>
                </a:cubicBezTo>
                <a:cubicBezTo>
                  <a:pt x="132" y="455"/>
                  <a:pt x="270" y="466"/>
                  <a:pt x="363" y="387"/>
                </a:cubicBezTo>
                <a:cubicBezTo>
                  <a:pt x="454" y="308"/>
                  <a:pt x="465" y="169"/>
                  <a:pt x="386" y="77"/>
                </a:cubicBezTo>
                <a:close/>
              </a:path>
            </a:pathLst>
          </a:custGeom>
          <a:solidFill>
            <a:schemeClr val="accent3">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8" name="Freeform: Shape 3446"/>
          <p:cNvSpPr/>
          <p:nvPr/>
        </p:nvSpPr>
        <p:spPr>
          <a:xfrm>
            <a:off x="5925895" y="7957284"/>
            <a:ext cx="934453" cy="934453"/>
          </a:xfrm>
          <a:custGeom>
            <a:avLst/>
            <a:gdLst/>
            <a:ahLst/>
            <a:cxnLst>
              <a:cxn ang="3cd4">
                <a:pos x="hc" y="t"/>
              </a:cxn>
              <a:cxn ang="cd2">
                <a:pos x="l" y="vc"/>
              </a:cxn>
              <a:cxn ang="cd4">
                <a:pos x="hc" y="b"/>
              </a:cxn>
              <a:cxn ang="0">
                <a:pos x="r" y="vc"/>
              </a:cxn>
            </a:cxnLst>
            <a:rect l="l" t="t" r="r" b="b"/>
            <a:pathLst>
              <a:path w="335" h="335">
                <a:moveTo>
                  <a:pt x="276" y="295"/>
                </a:moveTo>
                <a:cubicBezTo>
                  <a:pt x="206" y="355"/>
                  <a:pt x="100" y="348"/>
                  <a:pt x="40" y="277"/>
                </a:cubicBezTo>
                <a:cubicBezTo>
                  <a:pt x="-20" y="207"/>
                  <a:pt x="-12" y="101"/>
                  <a:pt x="58" y="41"/>
                </a:cubicBezTo>
                <a:cubicBezTo>
                  <a:pt x="128" y="-19"/>
                  <a:pt x="234" y="-12"/>
                  <a:pt x="294" y="59"/>
                </a:cubicBezTo>
                <a:cubicBezTo>
                  <a:pt x="355" y="129"/>
                  <a:pt x="347" y="235"/>
                  <a:pt x="276" y="295"/>
                </a:cubicBezTo>
                <a:close/>
              </a:path>
            </a:pathLst>
          </a:custGeom>
          <a:solidFill>
            <a:schemeClr val="accent3"/>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59" name="Freeform: Shape 3447"/>
          <p:cNvSpPr/>
          <p:nvPr/>
        </p:nvSpPr>
        <p:spPr>
          <a:xfrm>
            <a:off x="8681698" y="7957284"/>
            <a:ext cx="934453" cy="934453"/>
          </a:xfrm>
          <a:custGeom>
            <a:avLst/>
            <a:gdLst/>
            <a:ahLst/>
            <a:cxnLst>
              <a:cxn ang="3cd4">
                <a:pos x="hc" y="t"/>
              </a:cxn>
              <a:cxn ang="cd2">
                <a:pos x="l" y="vc"/>
              </a:cxn>
              <a:cxn ang="cd4">
                <a:pos x="hc" y="b"/>
              </a:cxn>
              <a:cxn ang="0">
                <a:pos x="r" y="vc"/>
              </a:cxn>
            </a:cxnLst>
            <a:rect l="l" t="t" r="r" b="b"/>
            <a:pathLst>
              <a:path w="335" h="335">
                <a:moveTo>
                  <a:pt x="276" y="295"/>
                </a:moveTo>
                <a:cubicBezTo>
                  <a:pt x="206" y="355"/>
                  <a:pt x="100" y="348"/>
                  <a:pt x="40" y="277"/>
                </a:cubicBezTo>
                <a:cubicBezTo>
                  <a:pt x="-20" y="207"/>
                  <a:pt x="-12" y="101"/>
                  <a:pt x="58" y="41"/>
                </a:cubicBezTo>
                <a:cubicBezTo>
                  <a:pt x="128" y="-19"/>
                  <a:pt x="234" y="-12"/>
                  <a:pt x="295" y="59"/>
                </a:cubicBezTo>
                <a:cubicBezTo>
                  <a:pt x="355" y="129"/>
                  <a:pt x="347" y="235"/>
                  <a:pt x="276" y="295"/>
                </a:cubicBezTo>
                <a:close/>
              </a:path>
            </a:pathLst>
          </a:custGeom>
          <a:solidFill>
            <a:schemeClr val="accent5"/>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0" name="Freeform: Shape 3448"/>
          <p:cNvSpPr/>
          <p:nvPr/>
        </p:nvSpPr>
        <p:spPr>
          <a:xfrm>
            <a:off x="8536214" y="7811808"/>
            <a:ext cx="1225420" cy="1228217"/>
          </a:xfrm>
          <a:custGeom>
            <a:avLst/>
            <a:gdLst/>
            <a:ahLst/>
            <a:cxnLst>
              <a:cxn ang="3cd4">
                <a:pos x="hc" y="t"/>
              </a:cxn>
              <a:cxn ang="cd2">
                <a:pos x="l" y="vc"/>
              </a:cxn>
              <a:cxn ang="cd4">
                <a:pos x="hc" y="b"/>
              </a:cxn>
              <a:cxn ang="0">
                <a:pos x="r" y="vc"/>
              </a:cxn>
            </a:cxnLst>
            <a:rect l="l" t="t" r="r" b="b"/>
            <a:pathLst>
              <a:path w="439" h="440">
                <a:moveTo>
                  <a:pt x="328" y="347"/>
                </a:moveTo>
                <a:cubicBezTo>
                  <a:pt x="258" y="407"/>
                  <a:pt x="152" y="400"/>
                  <a:pt x="92" y="329"/>
                </a:cubicBezTo>
                <a:cubicBezTo>
                  <a:pt x="32" y="259"/>
                  <a:pt x="40" y="153"/>
                  <a:pt x="110" y="93"/>
                </a:cubicBezTo>
                <a:cubicBezTo>
                  <a:pt x="180" y="33"/>
                  <a:pt x="286" y="40"/>
                  <a:pt x="347" y="111"/>
                </a:cubicBezTo>
                <a:cubicBezTo>
                  <a:pt x="407" y="181"/>
                  <a:pt x="399" y="287"/>
                  <a:pt x="328" y="347"/>
                </a:cubicBezTo>
                <a:close/>
                <a:moveTo>
                  <a:pt x="386" y="77"/>
                </a:moveTo>
                <a:cubicBezTo>
                  <a:pt x="307" y="-15"/>
                  <a:pt x="168" y="-26"/>
                  <a:pt x="76" y="53"/>
                </a:cubicBezTo>
                <a:cubicBezTo>
                  <a:pt x="-16" y="132"/>
                  <a:pt x="-26" y="271"/>
                  <a:pt x="53" y="363"/>
                </a:cubicBezTo>
                <a:cubicBezTo>
                  <a:pt x="132" y="455"/>
                  <a:pt x="271" y="466"/>
                  <a:pt x="362" y="387"/>
                </a:cubicBezTo>
                <a:cubicBezTo>
                  <a:pt x="454" y="308"/>
                  <a:pt x="465" y="169"/>
                  <a:pt x="386" y="77"/>
                </a:cubicBezTo>
                <a:close/>
              </a:path>
            </a:pathLst>
          </a:custGeom>
          <a:solidFill>
            <a:schemeClr val="accent5">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1" name="Freeform: Shape 3449"/>
          <p:cNvSpPr/>
          <p:nvPr/>
        </p:nvSpPr>
        <p:spPr>
          <a:xfrm>
            <a:off x="7302393" y="6351376"/>
            <a:ext cx="937250" cy="934453"/>
          </a:xfrm>
          <a:custGeom>
            <a:avLst/>
            <a:gdLst/>
            <a:ahLst/>
            <a:cxnLst>
              <a:cxn ang="3cd4">
                <a:pos x="hc" y="t"/>
              </a:cxn>
              <a:cxn ang="cd2">
                <a:pos x="l" y="vc"/>
              </a:cxn>
              <a:cxn ang="cd4">
                <a:pos x="hc" y="b"/>
              </a:cxn>
              <a:cxn ang="0">
                <a:pos x="r" y="vc"/>
              </a:cxn>
            </a:cxnLst>
            <a:rect l="l" t="t" r="r" b="b"/>
            <a:pathLst>
              <a:path w="336" h="335">
                <a:moveTo>
                  <a:pt x="59" y="295"/>
                </a:moveTo>
                <a:cubicBezTo>
                  <a:pt x="-11" y="235"/>
                  <a:pt x="-20" y="129"/>
                  <a:pt x="40" y="59"/>
                </a:cubicBezTo>
                <a:cubicBezTo>
                  <a:pt x="101" y="-12"/>
                  <a:pt x="206" y="-20"/>
                  <a:pt x="277" y="40"/>
                </a:cubicBezTo>
                <a:cubicBezTo>
                  <a:pt x="347" y="100"/>
                  <a:pt x="356" y="206"/>
                  <a:pt x="296" y="276"/>
                </a:cubicBezTo>
                <a:cubicBezTo>
                  <a:pt x="235" y="347"/>
                  <a:pt x="130" y="355"/>
                  <a:pt x="59" y="295"/>
                </a:cubicBezTo>
                <a:close/>
              </a:path>
            </a:pathLst>
          </a:custGeom>
          <a:solidFill>
            <a:schemeClr val="accent4"/>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2" name="Freeform: Shape 3450"/>
          <p:cNvSpPr/>
          <p:nvPr/>
        </p:nvSpPr>
        <p:spPr>
          <a:xfrm>
            <a:off x="7156910" y="6205893"/>
            <a:ext cx="1228218" cy="1225419"/>
          </a:xfrm>
          <a:custGeom>
            <a:avLst/>
            <a:gdLst/>
            <a:ahLst/>
            <a:cxnLst>
              <a:cxn ang="3cd4">
                <a:pos x="hc" y="t"/>
              </a:cxn>
              <a:cxn ang="cd2">
                <a:pos x="l" y="vc"/>
              </a:cxn>
              <a:cxn ang="cd4">
                <a:pos x="hc" y="b"/>
              </a:cxn>
              <a:cxn ang="0">
                <a:pos x="r" y="vc"/>
              </a:cxn>
            </a:cxnLst>
            <a:rect l="l" t="t" r="r" b="b"/>
            <a:pathLst>
              <a:path w="440" h="439">
                <a:moveTo>
                  <a:pt x="348" y="328"/>
                </a:moveTo>
                <a:cubicBezTo>
                  <a:pt x="287" y="399"/>
                  <a:pt x="182" y="407"/>
                  <a:pt x="111" y="347"/>
                </a:cubicBezTo>
                <a:cubicBezTo>
                  <a:pt x="41" y="287"/>
                  <a:pt x="32" y="181"/>
                  <a:pt x="92" y="111"/>
                </a:cubicBezTo>
                <a:cubicBezTo>
                  <a:pt x="153" y="40"/>
                  <a:pt x="258" y="32"/>
                  <a:pt x="329" y="92"/>
                </a:cubicBezTo>
                <a:cubicBezTo>
                  <a:pt x="399" y="152"/>
                  <a:pt x="408" y="258"/>
                  <a:pt x="348" y="328"/>
                </a:cubicBezTo>
                <a:close/>
                <a:moveTo>
                  <a:pt x="363" y="52"/>
                </a:moveTo>
                <a:cubicBezTo>
                  <a:pt x="271" y="-26"/>
                  <a:pt x="132" y="-15"/>
                  <a:pt x="53" y="77"/>
                </a:cubicBezTo>
                <a:cubicBezTo>
                  <a:pt x="-26" y="169"/>
                  <a:pt x="-15" y="308"/>
                  <a:pt x="78" y="387"/>
                </a:cubicBezTo>
                <a:cubicBezTo>
                  <a:pt x="170" y="465"/>
                  <a:pt x="308" y="455"/>
                  <a:pt x="388" y="362"/>
                </a:cubicBezTo>
                <a:cubicBezTo>
                  <a:pt x="466" y="270"/>
                  <a:pt x="455" y="131"/>
                  <a:pt x="363" y="52"/>
                </a:cubicBezTo>
                <a:close/>
              </a:path>
            </a:pathLst>
          </a:custGeom>
          <a:solidFill>
            <a:schemeClr val="accent4">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3" name="Freeform: Shape 3451"/>
          <p:cNvSpPr/>
          <p:nvPr/>
        </p:nvSpPr>
        <p:spPr>
          <a:xfrm>
            <a:off x="12665711" y="6205893"/>
            <a:ext cx="1228218" cy="1225419"/>
          </a:xfrm>
          <a:custGeom>
            <a:avLst/>
            <a:gdLst/>
            <a:ahLst/>
            <a:cxnLst>
              <a:cxn ang="3cd4">
                <a:pos x="hc" y="t"/>
              </a:cxn>
              <a:cxn ang="cd2">
                <a:pos x="l" y="vc"/>
              </a:cxn>
              <a:cxn ang="cd4">
                <a:pos x="hc" y="b"/>
              </a:cxn>
              <a:cxn ang="0">
                <a:pos x="r" y="vc"/>
              </a:cxn>
            </a:cxnLst>
            <a:rect l="l" t="t" r="r" b="b"/>
            <a:pathLst>
              <a:path w="440" h="439">
                <a:moveTo>
                  <a:pt x="348" y="328"/>
                </a:moveTo>
                <a:cubicBezTo>
                  <a:pt x="288" y="399"/>
                  <a:pt x="182" y="407"/>
                  <a:pt x="111" y="347"/>
                </a:cubicBezTo>
                <a:cubicBezTo>
                  <a:pt x="40" y="287"/>
                  <a:pt x="33" y="181"/>
                  <a:pt x="93" y="111"/>
                </a:cubicBezTo>
                <a:cubicBezTo>
                  <a:pt x="153" y="40"/>
                  <a:pt x="258" y="32"/>
                  <a:pt x="329" y="92"/>
                </a:cubicBezTo>
                <a:cubicBezTo>
                  <a:pt x="399" y="152"/>
                  <a:pt x="407" y="258"/>
                  <a:pt x="348" y="328"/>
                </a:cubicBezTo>
                <a:close/>
                <a:moveTo>
                  <a:pt x="363" y="52"/>
                </a:moveTo>
                <a:cubicBezTo>
                  <a:pt x="270" y="-26"/>
                  <a:pt x="132" y="-15"/>
                  <a:pt x="53" y="77"/>
                </a:cubicBezTo>
                <a:cubicBezTo>
                  <a:pt x="-26" y="169"/>
                  <a:pt x="-15" y="308"/>
                  <a:pt x="77" y="387"/>
                </a:cubicBezTo>
                <a:cubicBezTo>
                  <a:pt x="170" y="465"/>
                  <a:pt x="309" y="455"/>
                  <a:pt x="387" y="362"/>
                </a:cubicBezTo>
                <a:cubicBezTo>
                  <a:pt x="466" y="270"/>
                  <a:pt x="455" y="131"/>
                  <a:pt x="363" y="52"/>
                </a:cubicBezTo>
                <a:close/>
              </a:path>
            </a:pathLst>
          </a:custGeom>
          <a:solidFill>
            <a:schemeClr val="accent2">
              <a:lumMod val="7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4" name="Freeform: Shape 3452"/>
          <p:cNvSpPr/>
          <p:nvPr/>
        </p:nvSpPr>
        <p:spPr>
          <a:xfrm>
            <a:off x="6463072" y="6952887"/>
            <a:ext cx="1272982" cy="1323341"/>
          </a:xfrm>
          <a:custGeom>
            <a:avLst/>
            <a:gdLst/>
            <a:ahLst/>
            <a:cxnLst>
              <a:cxn ang="3cd4">
                <a:pos x="hc" y="t"/>
              </a:cxn>
              <a:cxn ang="cd2">
                <a:pos x="l" y="vc"/>
              </a:cxn>
              <a:cxn ang="cd4">
                <a:pos x="hc" y="b"/>
              </a:cxn>
              <a:cxn ang="0">
                <a:pos x="r" y="vc"/>
              </a:cxn>
            </a:cxnLst>
            <a:rect l="l" t="t" r="r" b="b"/>
            <a:pathLst>
              <a:path w="456" h="474">
                <a:moveTo>
                  <a:pt x="452" y="171"/>
                </a:moveTo>
                <a:cubicBezTo>
                  <a:pt x="449" y="171"/>
                  <a:pt x="446" y="171"/>
                  <a:pt x="444" y="171"/>
                </a:cubicBezTo>
                <a:lnTo>
                  <a:pt x="443" y="171"/>
                </a:lnTo>
                <a:cubicBezTo>
                  <a:pt x="401" y="166"/>
                  <a:pt x="359" y="149"/>
                  <a:pt x="325" y="120"/>
                </a:cubicBezTo>
                <a:cubicBezTo>
                  <a:pt x="287" y="88"/>
                  <a:pt x="263" y="45"/>
                  <a:pt x="253" y="0"/>
                </a:cubicBezTo>
                <a:cubicBezTo>
                  <a:pt x="262" y="74"/>
                  <a:pt x="242" y="152"/>
                  <a:pt x="189" y="213"/>
                </a:cubicBezTo>
                <a:cubicBezTo>
                  <a:pt x="139" y="271"/>
                  <a:pt x="71" y="303"/>
                  <a:pt x="0" y="309"/>
                </a:cubicBezTo>
                <a:cubicBezTo>
                  <a:pt x="54" y="314"/>
                  <a:pt x="105" y="340"/>
                  <a:pt x="143" y="384"/>
                </a:cubicBezTo>
                <a:cubicBezTo>
                  <a:pt x="166" y="411"/>
                  <a:pt x="182" y="442"/>
                  <a:pt x="190" y="474"/>
                </a:cubicBezTo>
                <a:cubicBezTo>
                  <a:pt x="182" y="403"/>
                  <a:pt x="203" y="328"/>
                  <a:pt x="254" y="268"/>
                </a:cubicBezTo>
                <a:cubicBezTo>
                  <a:pt x="307" y="207"/>
                  <a:pt x="381" y="174"/>
                  <a:pt x="456" y="172"/>
                </a:cubicBezTo>
                <a:lnTo>
                  <a:pt x="455" y="172"/>
                </a:lnTo>
                <a:cubicBezTo>
                  <a:pt x="454" y="172"/>
                  <a:pt x="453" y="172"/>
                  <a:pt x="452" y="171"/>
                </a:cubicBezTo>
                <a:close/>
              </a:path>
            </a:pathLst>
          </a:custGeom>
          <a:solidFill>
            <a:schemeClr val="bg1">
              <a:lumMod val="9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5" name="Freeform: Shape 3453"/>
          <p:cNvSpPr/>
          <p:nvPr/>
        </p:nvSpPr>
        <p:spPr>
          <a:xfrm>
            <a:off x="9221666" y="6969681"/>
            <a:ext cx="1272982" cy="1354117"/>
          </a:xfrm>
          <a:custGeom>
            <a:avLst/>
            <a:gdLst/>
            <a:ahLst/>
            <a:cxnLst>
              <a:cxn ang="3cd4">
                <a:pos x="hc" y="t"/>
              </a:cxn>
              <a:cxn ang="cd2">
                <a:pos x="l" y="vc"/>
              </a:cxn>
              <a:cxn ang="cd4">
                <a:pos x="hc" y="b"/>
              </a:cxn>
              <a:cxn ang="0">
                <a:pos x="r" y="vc"/>
              </a:cxn>
            </a:cxnLst>
            <a:rect l="l" t="t" r="r" b="b"/>
            <a:pathLst>
              <a:path w="456" h="485">
                <a:moveTo>
                  <a:pt x="324" y="114"/>
                </a:moveTo>
                <a:cubicBezTo>
                  <a:pt x="288" y="83"/>
                  <a:pt x="264" y="43"/>
                  <a:pt x="254" y="0"/>
                </a:cubicBezTo>
                <a:cubicBezTo>
                  <a:pt x="261" y="73"/>
                  <a:pt x="240" y="148"/>
                  <a:pt x="189" y="207"/>
                </a:cubicBezTo>
                <a:cubicBezTo>
                  <a:pt x="139" y="265"/>
                  <a:pt x="70" y="297"/>
                  <a:pt x="0" y="303"/>
                </a:cubicBezTo>
                <a:cubicBezTo>
                  <a:pt x="53" y="309"/>
                  <a:pt x="104" y="334"/>
                  <a:pt x="142" y="378"/>
                </a:cubicBezTo>
                <a:cubicBezTo>
                  <a:pt x="169" y="409"/>
                  <a:pt x="186" y="446"/>
                  <a:pt x="192" y="485"/>
                </a:cubicBezTo>
                <a:cubicBezTo>
                  <a:pt x="180" y="408"/>
                  <a:pt x="199" y="326"/>
                  <a:pt x="254" y="262"/>
                </a:cubicBezTo>
                <a:cubicBezTo>
                  <a:pt x="307" y="201"/>
                  <a:pt x="381" y="168"/>
                  <a:pt x="456" y="166"/>
                </a:cubicBezTo>
                <a:cubicBezTo>
                  <a:pt x="409" y="164"/>
                  <a:pt x="362" y="147"/>
                  <a:pt x="324" y="114"/>
                </a:cubicBezTo>
                <a:close/>
              </a:path>
            </a:pathLst>
          </a:custGeom>
          <a:solidFill>
            <a:schemeClr val="bg1">
              <a:lumMod val="9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6" name="Freeform: Shape 3454"/>
          <p:cNvSpPr/>
          <p:nvPr/>
        </p:nvSpPr>
        <p:spPr>
          <a:xfrm>
            <a:off x="5064192" y="6950089"/>
            <a:ext cx="1328937" cy="1337330"/>
          </a:xfrm>
          <a:custGeom>
            <a:avLst/>
            <a:gdLst/>
            <a:ahLst/>
            <a:cxnLst>
              <a:cxn ang="3cd4">
                <a:pos x="hc" y="t"/>
              </a:cxn>
              <a:cxn ang="cd2">
                <a:pos x="l" y="vc"/>
              </a:cxn>
              <a:cxn ang="cd4">
                <a:pos x="hc" y="b"/>
              </a:cxn>
              <a:cxn ang="0">
                <a:pos x="r" y="vc"/>
              </a:cxn>
            </a:cxnLst>
            <a:rect l="l" t="t" r="r" b="b"/>
            <a:pathLst>
              <a:path w="476" h="479">
                <a:moveTo>
                  <a:pt x="476" y="307"/>
                </a:moveTo>
                <a:cubicBezTo>
                  <a:pt x="397" y="308"/>
                  <a:pt x="318" y="276"/>
                  <a:pt x="262" y="211"/>
                </a:cubicBezTo>
                <a:cubicBezTo>
                  <a:pt x="210" y="150"/>
                  <a:pt x="190" y="73"/>
                  <a:pt x="198" y="0"/>
                </a:cubicBezTo>
                <a:cubicBezTo>
                  <a:pt x="191" y="33"/>
                  <a:pt x="175" y="66"/>
                  <a:pt x="151" y="94"/>
                </a:cubicBezTo>
                <a:cubicBezTo>
                  <a:pt x="111" y="141"/>
                  <a:pt x="56" y="167"/>
                  <a:pt x="0" y="171"/>
                </a:cubicBezTo>
                <a:cubicBezTo>
                  <a:pt x="73" y="173"/>
                  <a:pt x="146" y="206"/>
                  <a:pt x="198" y="266"/>
                </a:cubicBezTo>
                <a:cubicBezTo>
                  <a:pt x="250" y="327"/>
                  <a:pt x="271" y="405"/>
                  <a:pt x="262" y="479"/>
                </a:cubicBezTo>
                <a:cubicBezTo>
                  <a:pt x="270" y="447"/>
                  <a:pt x="284" y="417"/>
                  <a:pt x="305" y="391"/>
                </a:cubicBezTo>
                <a:cubicBezTo>
                  <a:pt x="306" y="389"/>
                  <a:pt x="307" y="387"/>
                  <a:pt x="309" y="386"/>
                </a:cubicBezTo>
                <a:lnTo>
                  <a:pt x="309" y="385"/>
                </a:lnTo>
                <a:cubicBezTo>
                  <a:pt x="317" y="376"/>
                  <a:pt x="325" y="368"/>
                  <a:pt x="334" y="360"/>
                </a:cubicBezTo>
                <a:cubicBezTo>
                  <a:pt x="375" y="324"/>
                  <a:pt x="426" y="307"/>
                  <a:pt x="476" y="307"/>
                </a:cubicBezTo>
                <a:close/>
              </a:path>
            </a:pathLst>
          </a:custGeom>
          <a:solidFill>
            <a:schemeClr val="bg1">
              <a:lumMod val="9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7" name="Freeform: Shape 3455"/>
          <p:cNvSpPr/>
          <p:nvPr/>
        </p:nvSpPr>
        <p:spPr>
          <a:xfrm>
            <a:off x="7814392" y="6975270"/>
            <a:ext cx="1323341" cy="1365307"/>
          </a:xfrm>
          <a:custGeom>
            <a:avLst/>
            <a:gdLst/>
            <a:ahLst/>
            <a:cxnLst>
              <a:cxn ang="3cd4">
                <a:pos x="hc" y="t"/>
              </a:cxn>
              <a:cxn ang="cd2">
                <a:pos x="l" y="vc"/>
              </a:cxn>
              <a:cxn ang="cd4">
                <a:pos x="hc" y="b"/>
              </a:cxn>
              <a:cxn ang="0">
                <a:pos x="r" y="vc"/>
              </a:cxn>
            </a:cxnLst>
            <a:rect l="l" t="t" r="r" b="b"/>
            <a:pathLst>
              <a:path w="474" h="489">
                <a:moveTo>
                  <a:pt x="263" y="204"/>
                </a:moveTo>
                <a:cubicBezTo>
                  <a:pt x="213" y="145"/>
                  <a:pt x="191" y="71"/>
                  <a:pt x="198" y="0"/>
                </a:cubicBezTo>
                <a:cubicBezTo>
                  <a:pt x="190" y="31"/>
                  <a:pt x="175" y="61"/>
                  <a:pt x="153" y="87"/>
                </a:cubicBezTo>
                <a:cubicBezTo>
                  <a:pt x="112" y="134"/>
                  <a:pt x="57" y="160"/>
                  <a:pt x="0" y="164"/>
                </a:cubicBezTo>
                <a:cubicBezTo>
                  <a:pt x="74" y="166"/>
                  <a:pt x="146" y="199"/>
                  <a:pt x="198" y="259"/>
                </a:cubicBezTo>
                <a:cubicBezTo>
                  <a:pt x="255" y="325"/>
                  <a:pt x="275" y="410"/>
                  <a:pt x="260" y="488"/>
                </a:cubicBezTo>
                <a:lnTo>
                  <a:pt x="260" y="489"/>
                </a:lnTo>
                <a:lnTo>
                  <a:pt x="261" y="488"/>
                </a:lnTo>
                <a:cubicBezTo>
                  <a:pt x="268" y="437"/>
                  <a:pt x="293" y="388"/>
                  <a:pt x="335" y="352"/>
                </a:cubicBezTo>
                <a:cubicBezTo>
                  <a:pt x="376" y="318"/>
                  <a:pt x="424" y="300"/>
                  <a:pt x="474" y="299"/>
                </a:cubicBezTo>
                <a:cubicBezTo>
                  <a:pt x="396" y="300"/>
                  <a:pt x="318" y="267"/>
                  <a:pt x="263" y="204"/>
                </a:cubicBezTo>
                <a:close/>
              </a:path>
            </a:pathLst>
          </a:custGeom>
          <a:solidFill>
            <a:schemeClr val="bg1">
              <a:lumMod val="95000"/>
            </a:schemeClr>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nvGrpSpPr>
          <p:cNvPr id="29" name="Group 28"/>
          <p:cNvGrpSpPr/>
          <p:nvPr/>
        </p:nvGrpSpPr>
        <p:grpSpPr>
          <a:xfrm>
            <a:off x="8969867" y="8183902"/>
            <a:ext cx="360912" cy="484012"/>
            <a:chOff x="11911952" y="8354245"/>
            <a:chExt cx="481278" cy="645434"/>
          </a:xfrm>
        </p:grpSpPr>
        <p:sp>
          <p:nvSpPr>
            <p:cNvPr id="468" name="Freeform: Shape 3456"/>
            <p:cNvSpPr/>
            <p:nvPr/>
          </p:nvSpPr>
          <p:spPr>
            <a:xfrm>
              <a:off x="12109686" y="8693761"/>
              <a:ext cx="26116" cy="48501"/>
            </a:xfrm>
            <a:custGeom>
              <a:avLst/>
              <a:gdLst/>
              <a:ahLst/>
              <a:cxnLst>
                <a:cxn ang="3cd4">
                  <a:pos x="hc" y="t"/>
                </a:cxn>
                <a:cxn ang="cd2">
                  <a:pos x="l" y="vc"/>
                </a:cxn>
                <a:cxn ang="cd4">
                  <a:pos x="hc" y="b"/>
                </a:cxn>
                <a:cxn ang="0">
                  <a:pos x="r" y="vc"/>
                </a:cxn>
              </a:cxnLst>
              <a:rect l="l" t="t" r="r" b="b"/>
              <a:pathLst>
                <a:path w="8" h="14">
                  <a:moveTo>
                    <a:pt x="0" y="7"/>
                  </a:moveTo>
                  <a:cubicBezTo>
                    <a:pt x="0" y="11"/>
                    <a:pt x="3" y="13"/>
                    <a:pt x="8" y="14"/>
                  </a:cubicBezTo>
                  <a:lnTo>
                    <a:pt x="8" y="0"/>
                  </a:lnTo>
                  <a:cubicBezTo>
                    <a:pt x="6" y="0"/>
                    <a:pt x="4" y="1"/>
                    <a:pt x="3" y="2"/>
                  </a:cubicBezTo>
                  <a:cubicBezTo>
                    <a:pt x="1" y="3"/>
                    <a:pt x="0" y="5"/>
                    <a:pt x="0" y="7"/>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69" name="Freeform: Shape 3457"/>
            <p:cNvSpPr/>
            <p:nvPr/>
          </p:nvSpPr>
          <p:spPr>
            <a:xfrm>
              <a:off x="12161918" y="8787022"/>
              <a:ext cx="29847" cy="55963"/>
            </a:xfrm>
            <a:custGeom>
              <a:avLst/>
              <a:gdLst/>
              <a:ahLst/>
              <a:cxnLst>
                <a:cxn ang="3cd4">
                  <a:pos x="hc" y="t"/>
                </a:cxn>
                <a:cxn ang="cd2">
                  <a:pos x="l" y="vc"/>
                </a:cxn>
                <a:cxn ang="cd4">
                  <a:pos x="hc" y="b"/>
                </a:cxn>
                <a:cxn ang="0">
                  <a:pos x="r" y="vc"/>
                </a:cxn>
              </a:cxnLst>
              <a:rect l="l" t="t" r="r" b="b"/>
              <a:pathLst>
                <a:path w="9" h="16">
                  <a:moveTo>
                    <a:pt x="0" y="0"/>
                  </a:moveTo>
                  <a:lnTo>
                    <a:pt x="0" y="16"/>
                  </a:lnTo>
                  <a:cubicBezTo>
                    <a:pt x="3" y="15"/>
                    <a:pt x="5" y="15"/>
                    <a:pt x="7" y="13"/>
                  </a:cubicBezTo>
                  <a:cubicBezTo>
                    <a:pt x="9" y="12"/>
                    <a:pt x="9" y="10"/>
                    <a:pt x="9" y="8"/>
                  </a:cubicBezTo>
                  <a:cubicBezTo>
                    <a:pt x="9" y="4"/>
                    <a:pt x="6" y="1"/>
                    <a:pt x="0"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0" name="Freeform: Shape 3458"/>
            <p:cNvSpPr/>
            <p:nvPr/>
          </p:nvSpPr>
          <p:spPr>
            <a:xfrm>
              <a:off x="12042531" y="8354245"/>
              <a:ext cx="223850" cy="119387"/>
            </a:xfrm>
            <a:custGeom>
              <a:avLst/>
              <a:gdLst/>
              <a:ahLst/>
              <a:cxnLst>
                <a:cxn ang="3cd4">
                  <a:pos x="hc" y="t"/>
                </a:cxn>
                <a:cxn ang="cd2">
                  <a:pos x="l" y="vc"/>
                </a:cxn>
                <a:cxn ang="cd4">
                  <a:pos x="hc" y="b"/>
                </a:cxn>
                <a:cxn ang="0">
                  <a:pos x="r" y="vc"/>
                </a:cxn>
              </a:cxnLst>
              <a:rect l="l" t="t" r="r" b="b"/>
              <a:pathLst>
                <a:path w="61" h="33">
                  <a:moveTo>
                    <a:pt x="47" y="33"/>
                  </a:moveTo>
                  <a:lnTo>
                    <a:pt x="48" y="33"/>
                  </a:lnTo>
                  <a:cubicBezTo>
                    <a:pt x="51" y="28"/>
                    <a:pt x="55" y="23"/>
                    <a:pt x="59" y="15"/>
                  </a:cubicBezTo>
                  <a:cubicBezTo>
                    <a:pt x="67" y="0"/>
                    <a:pt x="46" y="0"/>
                    <a:pt x="30" y="0"/>
                  </a:cubicBezTo>
                  <a:cubicBezTo>
                    <a:pt x="14" y="0"/>
                    <a:pt x="-6" y="0"/>
                    <a:pt x="2" y="15"/>
                  </a:cubicBezTo>
                  <a:cubicBezTo>
                    <a:pt x="5" y="23"/>
                    <a:pt x="9" y="28"/>
                    <a:pt x="13" y="33"/>
                  </a:cubicBezTo>
                  <a:lnTo>
                    <a:pt x="14" y="33"/>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1" name="Freeform: Shape 3459"/>
            <p:cNvSpPr/>
            <p:nvPr/>
          </p:nvSpPr>
          <p:spPr>
            <a:xfrm>
              <a:off x="11911952" y="8510940"/>
              <a:ext cx="481278" cy="488739"/>
            </a:xfrm>
            <a:custGeom>
              <a:avLst/>
              <a:gdLst/>
              <a:ahLst/>
              <a:cxnLst>
                <a:cxn ang="3cd4">
                  <a:pos x="hc" y="t"/>
                </a:cxn>
                <a:cxn ang="cd2">
                  <a:pos x="l" y="vc"/>
                </a:cxn>
                <a:cxn ang="cd4">
                  <a:pos x="hc" y="b"/>
                </a:cxn>
                <a:cxn ang="0">
                  <a:pos x="r" y="vc"/>
                </a:cxn>
              </a:cxnLst>
              <a:rect l="l" t="t" r="r" b="b"/>
              <a:pathLst>
                <a:path w="130" h="132">
                  <a:moveTo>
                    <a:pt x="81" y="92"/>
                  </a:moveTo>
                  <a:cubicBezTo>
                    <a:pt x="78" y="95"/>
                    <a:pt x="73" y="97"/>
                    <a:pt x="67" y="97"/>
                  </a:cubicBezTo>
                  <a:lnTo>
                    <a:pt x="67" y="105"/>
                  </a:lnTo>
                  <a:lnTo>
                    <a:pt x="61" y="105"/>
                  </a:lnTo>
                  <a:lnTo>
                    <a:pt x="61" y="97"/>
                  </a:lnTo>
                  <a:cubicBezTo>
                    <a:pt x="51" y="97"/>
                    <a:pt x="44" y="91"/>
                    <a:pt x="42" y="82"/>
                  </a:cubicBezTo>
                  <a:lnTo>
                    <a:pt x="51" y="80"/>
                  </a:lnTo>
                  <a:cubicBezTo>
                    <a:pt x="52" y="86"/>
                    <a:pt x="56" y="89"/>
                    <a:pt x="61" y="90"/>
                  </a:cubicBezTo>
                  <a:lnTo>
                    <a:pt x="61" y="73"/>
                  </a:lnTo>
                  <a:cubicBezTo>
                    <a:pt x="54" y="71"/>
                    <a:pt x="50" y="70"/>
                    <a:pt x="47" y="67"/>
                  </a:cubicBezTo>
                  <a:cubicBezTo>
                    <a:pt x="45" y="64"/>
                    <a:pt x="44" y="61"/>
                    <a:pt x="44" y="58"/>
                  </a:cubicBezTo>
                  <a:cubicBezTo>
                    <a:pt x="44" y="48"/>
                    <a:pt x="50" y="43"/>
                    <a:pt x="61" y="42"/>
                  </a:cubicBezTo>
                  <a:lnTo>
                    <a:pt x="61" y="35"/>
                  </a:lnTo>
                  <a:lnTo>
                    <a:pt x="67" y="35"/>
                  </a:lnTo>
                  <a:lnTo>
                    <a:pt x="67" y="42"/>
                  </a:lnTo>
                  <a:cubicBezTo>
                    <a:pt x="76" y="43"/>
                    <a:pt x="81" y="47"/>
                    <a:pt x="83" y="54"/>
                  </a:cubicBezTo>
                  <a:lnTo>
                    <a:pt x="75" y="56"/>
                  </a:lnTo>
                  <a:cubicBezTo>
                    <a:pt x="74" y="52"/>
                    <a:pt x="71" y="50"/>
                    <a:pt x="67" y="49"/>
                  </a:cubicBezTo>
                  <a:lnTo>
                    <a:pt x="67" y="63"/>
                  </a:lnTo>
                  <a:cubicBezTo>
                    <a:pt x="73" y="65"/>
                    <a:pt x="76" y="66"/>
                    <a:pt x="78" y="67"/>
                  </a:cubicBezTo>
                  <a:cubicBezTo>
                    <a:pt x="80" y="68"/>
                    <a:pt x="82" y="70"/>
                    <a:pt x="83" y="72"/>
                  </a:cubicBezTo>
                  <a:cubicBezTo>
                    <a:pt x="85" y="75"/>
                    <a:pt x="85" y="77"/>
                    <a:pt x="85" y="80"/>
                  </a:cubicBezTo>
                  <a:cubicBezTo>
                    <a:pt x="85" y="85"/>
                    <a:pt x="84" y="89"/>
                    <a:pt x="81" y="92"/>
                  </a:cubicBezTo>
                  <a:close/>
                  <a:moveTo>
                    <a:pt x="86" y="1"/>
                  </a:moveTo>
                  <a:cubicBezTo>
                    <a:pt x="85" y="4"/>
                    <a:pt x="84" y="6"/>
                    <a:pt x="82" y="6"/>
                  </a:cubicBezTo>
                  <a:lnTo>
                    <a:pt x="49" y="6"/>
                  </a:lnTo>
                  <a:cubicBezTo>
                    <a:pt x="47" y="6"/>
                    <a:pt x="45" y="3"/>
                    <a:pt x="44" y="0"/>
                  </a:cubicBezTo>
                  <a:cubicBezTo>
                    <a:pt x="20" y="14"/>
                    <a:pt x="0" y="53"/>
                    <a:pt x="0" y="83"/>
                  </a:cubicBezTo>
                  <a:cubicBezTo>
                    <a:pt x="0" y="121"/>
                    <a:pt x="29" y="132"/>
                    <a:pt x="65" y="132"/>
                  </a:cubicBezTo>
                  <a:cubicBezTo>
                    <a:pt x="101" y="132"/>
                    <a:pt x="130" y="121"/>
                    <a:pt x="130" y="83"/>
                  </a:cubicBezTo>
                  <a:cubicBezTo>
                    <a:pt x="130" y="54"/>
                    <a:pt x="109" y="16"/>
                    <a:pt x="86" y="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2" name="Freeform: Shape 3460"/>
            <p:cNvSpPr/>
            <p:nvPr/>
          </p:nvSpPr>
          <p:spPr>
            <a:xfrm>
              <a:off x="12109686" y="8693761"/>
              <a:ext cx="26116" cy="48501"/>
            </a:xfrm>
            <a:custGeom>
              <a:avLst/>
              <a:gdLst/>
              <a:ahLst/>
              <a:cxnLst>
                <a:cxn ang="3cd4">
                  <a:pos x="hc" y="t"/>
                </a:cxn>
                <a:cxn ang="cd2">
                  <a:pos x="l" y="vc"/>
                </a:cxn>
                <a:cxn ang="cd4">
                  <a:pos x="hc" y="b"/>
                </a:cxn>
                <a:cxn ang="0">
                  <a:pos x="r" y="vc"/>
                </a:cxn>
              </a:cxnLst>
              <a:rect l="l" t="t" r="r" b="b"/>
              <a:pathLst>
                <a:path w="8" h="14">
                  <a:moveTo>
                    <a:pt x="0" y="7"/>
                  </a:moveTo>
                  <a:cubicBezTo>
                    <a:pt x="0" y="11"/>
                    <a:pt x="3" y="13"/>
                    <a:pt x="8" y="14"/>
                  </a:cubicBezTo>
                  <a:lnTo>
                    <a:pt x="8" y="0"/>
                  </a:lnTo>
                  <a:cubicBezTo>
                    <a:pt x="6" y="0"/>
                    <a:pt x="4" y="1"/>
                    <a:pt x="3" y="2"/>
                  </a:cubicBezTo>
                  <a:cubicBezTo>
                    <a:pt x="1" y="3"/>
                    <a:pt x="0" y="5"/>
                    <a:pt x="0" y="7"/>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3" name="Freeform: Shape 3461"/>
            <p:cNvSpPr/>
            <p:nvPr/>
          </p:nvSpPr>
          <p:spPr>
            <a:xfrm>
              <a:off x="12161918" y="8787022"/>
              <a:ext cx="29847" cy="55963"/>
            </a:xfrm>
            <a:custGeom>
              <a:avLst/>
              <a:gdLst/>
              <a:ahLst/>
              <a:cxnLst>
                <a:cxn ang="3cd4">
                  <a:pos x="hc" y="t"/>
                </a:cxn>
                <a:cxn ang="cd2">
                  <a:pos x="l" y="vc"/>
                </a:cxn>
                <a:cxn ang="cd4">
                  <a:pos x="hc" y="b"/>
                </a:cxn>
                <a:cxn ang="0">
                  <a:pos x="r" y="vc"/>
                </a:cxn>
              </a:cxnLst>
              <a:rect l="l" t="t" r="r" b="b"/>
              <a:pathLst>
                <a:path w="9" h="16">
                  <a:moveTo>
                    <a:pt x="0" y="0"/>
                  </a:moveTo>
                  <a:lnTo>
                    <a:pt x="0" y="16"/>
                  </a:lnTo>
                  <a:cubicBezTo>
                    <a:pt x="3" y="15"/>
                    <a:pt x="5" y="15"/>
                    <a:pt x="7" y="13"/>
                  </a:cubicBezTo>
                  <a:cubicBezTo>
                    <a:pt x="9" y="12"/>
                    <a:pt x="9" y="10"/>
                    <a:pt x="9" y="8"/>
                  </a:cubicBezTo>
                  <a:cubicBezTo>
                    <a:pt x="9" y="4"/>
                    <a:pt x="6" y="1"/>
                    <a:pt x="0"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4" name="Freeform: Shape 3462"/>
            <p:cNvSpPr/>
            <p:nvPr/>
          </p:nvSpPr>
          <p:spPr>
            <a:xfrm>
              <a:off x="12042531" y="8354245"/>
              <a:ext cx="223850" cy="119387"/>
            </a:xfrm>
            <a:custGeom>
              <a:avLst/>
              <a:gdLst/>
              <a:ahLst/>
              <a:cxnLst>
                <a:cxn ang="3cd4">
                  <a:pos x="hc" y="t"/>
                </a:cxn>
                <a:cxn ang="cd2">
                  <a:pos x="l" y="vc"/>
                </a:cxn>
                <a:cxn ang="cd4">
                  <a:pos x="hc" y="b"/>
                </a:cxn>
                <a:cxn ang="0">
                  <a:pos x="r" y="vc"/>
                </a:cxn>
              </a:cxnLst>
              <a:rect l="l" t="t" r="r" b="b"/>
              <a:pathLst>
                <a:path w="61" h="33">
                  <a:moveTo>
                    <a:pt x="47" y="33"/>
                  </a:moveTo>
                  <a:lnTo>
                    <a:pt x="48" y="33"/>
                  </a:lnTo>
                  <a:cubicBezTo>
                    <a:pt x="51" y="28"/>
                    <a:pt x="55" y="23"/>
                    <a:pt x="59" y="15"/>
                  </a:cubicBezTo>
                  <a:cubicBezTo>
                    <a:pt x="67" y="0"/>
                    <a:pt x="46" y="0"/>
                    <a:pt x="30" y="0"/>
                  </a:cubicBezTo>
                  <a:cubicBezTo>
                    <a:pt x="14" y="0"/>
                    <a:pt x="-6" y="0"/>
                    <a:pt x="2" y="15"/>
                  </a:cubicBezTo>
                  <a:cubicBezTo>
                    <a:pt x="5" y="23"/>
                    <a:pt x="9" y="28"/>
                    <a:pt x="13" y="33"/>
                  </a:cubicBezTo>
                  <a:lnTo>
                    <a:pt x="14" y="33"/>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5" name="Freeform: Shape 3463"/>
            <p:cNvSpPr/>
            <p:nvPr/>
          </p:nvSpPr>
          <p:spPr>
            <a:xfrm>
              <a:off x="11911952" y="8510940"/>
              <a:ext cx="481278" cy="488739"/>
            </a:xfrm>
            <a:custGeom>
              <a:avLst/>
              <a:gdLst/>
              <a:ahLst/>
              <a:cxnLst>
                <a:cxn ang="3cd4">
                  <a:pos x="hc" y="t"/>
                </a:cxn>
                <a:cxn ang="cd2">
                  <a:pos x="l" y="vc"/>
                </a:cxn>
                <a:cxn ang="cd4">
                  <a:pos x="hc" y="b"/>
                </a:cxn>
                <a:cxn ang="0">
                  <a:pos x="r" y="vc"/>
                </a:cxn>
              </a:cxnLst>
              <a:rect l="l" t="t" r="r" b="b"/>
              <a:pathLst>
                <a:path w="130" h="132">
                  <a:moveTo>
                    <a:pt x="81" y="92"/>
                  </a:moveTo>
                  <a:cubicBezTo>
                    <a:pt x="78" y="95"/>
                    <a:pt x="73" y="97"/>
                    <a:pt x="67" y="97"/>
                  </a:cubicBezTo>
                  <a:lnTo>
                    <a:pt x="67" y="105"/>
                  </a:lnTo>
                  <a:lnTo>
                    <a:pt x="61" y="105"/>
                  </a:lnTo>
                  <a:lnTo>
                    <a:pt x="61" y="97"/>
                  </a:lnTo>
                  <a:cubicBezTo>
                    <a:pt x="51" y="97"/>
                    <a:pt x="44" y="91"/>
                    <a:pt x="42" y="82"/>
                  </a:cubicBezTo>
                  <a:lnTo>
                    <a:pt x="51" y="80"/>
                  </a:lnTo>
                  <a:cubicBezTo>
                    <a:pt x="52" y="86"/>
                    <a:pt x="56" y="89"/>
                    <a:pt x="61" y="90"/>
                  </a:cubicBezTo>
                  <a:lnTo>
                    <a:pt x="61" y="73"/>
                  </a:lnTo>
                  <a:cubicBezTo>
                    <a:pt x="54" y="71"/>
                    <a:pt x="50" y="70"/>
                    <a:pt x="47" y="67"/>
                  </a:cubicBezTo>
                  <a:cubicBezTo>
                    <a:pt x="45" y="64"/>
                    <a:pt x="44" y="61"/>
                    <a:pt x="44" y="58"/>
                  </a:cubicBezTo>
                  <a:cubicBezTo>
                    <a:pt x="44" y="48"/>
                    <a:pt x="50" y="43"/>
                    <a:pt x="61" y="42"/>
                  </a:cubicBezTo>
                  <a:lnTo>
                    <a:pt x="61" y="35"/>
                  </a:lnTo>
                  <a:lnTo>
                    <a:pt x="67" y="35"/>
                  </a:lnTo>
                  <a:lnTo>
                    <a:pt x="67" y="42"/>
                  </a:lnTo>
                  <a:cubicBezTo>
                    <a:pt x="76" y="43"/>
                    <a:pt x="81" y="47"/>
                    <a:pt x="83" y="54"/>
                  </a:cubicBezTo>
                  <a:lnTo>
                    <a:pt x="75" y="56"/>
                  </a:lnTo>
                  <a:cubicBezTo>
                    <a:pt x="74" y="52"/>
                    <a:pt x="71" y="50"/>
                    <a:pt x="67" y="49"/>
                  </a:cubicBezTo>
                  <a:lnTo>
                    <a:pt x="67" y="63"/>
                  </a:lnTo>
                  <a:cubicBezTo>
                    <a:pt x="73" y="65"/>
                    <a:pt x="76" y="66"/>
                    <a:pt x="78" y="67"/>
                  </a:cubicBezTo>
                  <a:cubicBezTo>
                    <a:pt x="80" y="68"/>
                    <a:pt x="82" y="70"/>
                    <a:pt x="83" y="72"/>
                  </a:cubicBezTo>
                  <a:cubicBezTo>
                    <a:pt x="85" y="75"/>
                    <a:pt x="85" y="77"/>
                    <a:pt x="85" y="80"/>
                  </a:cubicBezTo>
                  <a:cubicBezTo>
                    <a:pt x="85" y="85"/>
                    <a:pt x="84" y="89"/>
                    <a:pt x="81" y="92"/>
                  </a:cubicBezTo>
                  <a:close/>
                  <a:moveTo>
                    <a:pt x="86" y="1"/>
                  </a:moveTo>
                  <a:cubicBezTo>
                    <a:pt x="85" y="4"/>
                    <a:pt x="84" y="6"/>
                    <a:pt x="82" y="6"/>
                  </a:cubicBezTo>
                  <a:lnTo>
                    <a:pt x="49" y="6"/>
                  </a:lnTo>
                  <a:cubicBezTo>
                    <a:pt x="47" y="6"/>
                    <a:pt x="45" y="3"/>
                    <a:pt x="44" y="0"/>
                  </a:cubicBezTo>
                  <a:cubicBezTo>
                    <a:pt x="20" y="14"/>
                    <a:pt x="0" y="53"/>
                    <a:pt x="0" y="83"/>
                  </a:cubicBezTo>
                  <a:cubicBezTo>
                    <a:pt x="0" y="121"/>
                    <a:pt x="29" y="132"/>
                    <a:pt x="65" y="132"/>
                  </a:cubicBezTo>
                  <a:cubicBezTo>
                    <a:pt x="101" y="132"/>
                    <a:pt x="130" y="121"/>
                    <a:pt x="130" y="83"/>
                  </a:cubicBezTo>
                  <a:cubicBezTo>
                    <a:pt x="130" y="54"/>
                    <a:pt x="109" y="16"/>
                    <a:pt x="86" y="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sp>
        <p:nvSpPr>
          <p:cNvPr id="476" name="Freeform: Shape 3464"/>
          <p:cNvSpPr/>
          <p:nvPr/>
        </p:nvSpPr>
        <p:spPr>
          <a:xfrm>
            <a:off x="10309995" y="6894134"/>
            <a:ext cx="128697" cy="123102"/>
          </a:xfrm>
          <a:custGeom>
            <a:avLst/>
            <a:gdLst/>
            <a:ahLst/>
            <a:cxnLst>
              <a:cxn ang="3cd4">
                <a:pos x="hc" y="t"/>
              </a:cxn>
              <a:cxn ang="cd2">
                <a:pos x="l" y="vc"/>
              </a:cxn>
              <a:cxn ang="cd4">
                <a:pos x="hc" y="b"/>
              </a:cxn>
              <a:cxn ang="0">
                <a:pos x="r" y="vc"/>
              </a:cxn>
            </a:cxnLst>
            <a:rect l="l" t="t" r="r" b="b"/>
            <a:pathLst>
              <a:path w="47" h="45">
                <a:moveTo>
                  <a:pt x="17" y="0"/>
                </a:moveTo>
                <a:lnTo>
                  <a:pt x="4" y="30"/>
                </a:lnTo>
                <a:cubicBezTo>
                  <a:pt x="0" y="41"/>
                  <a:pt x="0" y="44"/>
                  <a:pt x="1" y="44"/>
                </a:cubicBezTo>
                <a:cubicBezTo>
                  <a:pt x="2" y="45"/>
                  <a:pt x="5" y="46"/>
                  <a:pt x="16" y="42"/>
                </a:cubicBezTo>
                <a:lnTo>
                  <a:pt x="47" y="30"/>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7" name="Freeform: Shape 3465"/>
          <p:cNvSpPr/>
          <p:nvPr/>
        </p:nvSpPr>
        <p:spPr>
          <a:xfrm>
            <a:off x="10365950" y="6639538"/>
            <a:ext cx="321743" cy="324540"/>
          </a:xfrm>
          <a:custGeom>
            <a:avLst/>
            <a:gdLst/>
            <a:ahLst/>
            <a:cxnLst>
              <a:cxn ang="3cd4">
                <a:pos x="hc" y="t"/>
              </a:cxn>
              <a:cxn ang="cd2">
                <a:pos x="l" y="vc"/>
              </a:cxn>
              <a:cxn ang="cd4">
                <a:pos x="hc" y="b"/>
              </a:cxn>
              <a:cxn ang="0">
                <a:pos x="r" y="vc"/>
              </a:cxn>
            </a:cxnLst>
            <a:rect l="l" t="t" r="r" b="b"/>
            <a:pathLst>
              <a:path w="116" h="117">
                <a:moveTo>
                  <a:pt x="84" y="0"/>
                </a:moveTo>
                <a:lnTo>
                  <a:pt x="11" y="73"/>
                </a:lnTo>
                <a:lnTo>
                  <a:pt x="11" y="73"/>
                </a:lnTo>
                <a:lnTo>
                  <a:pt x="0" y="86"/>
                </a:lnTo>
                <a:lnTo>
                  <a:pt x="31" y="117"/>
                </a:lnTo>
                <a:lnTo>
                  <a:pt x="116" y="31"/>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8" name="Freeform: Shape 3466"/>
          <p:cNvSpPr/>
          <p:nvPr/>
        </p:nvSpPr>
        <p:spPr>
          <a:xfrm>
            <a:off x="10617749" y="6594773"/>
            <a:ext cx="111910" cy="111910"/>
          </a:xfrm>
          <a:custGeom>
            <a:avLst/>
            <a:gdLst/>
            <a:ahLst/>
            <a:cxnLst>
              <a:cxn ang="3cd4">
                <a:pos x="hc" y="t"/>
              </a:cxn>
              <a:cxn ang="cd2">
                <a:pos x="l" y="vc"/>
              </a:cxn>
              <a:cxn ang="cd4">
                <a:pos x="hc" y="b"/>
              </a:cxn>
              <a:cxn ang="0">
                <a:pos x="r" y="vc"/>
              </a:cxn>
            </a:cxnLst>
            <a:rect l="l" t="t" r="r" b="b"/>
            <a:pathLst>
              <a:path w="41" h="41">
                <a:moveTo>
                  <a:pt x="38" y="23"/>
                </a:moveTo>
                <a:lnTo>
                  <a:pt x="17" y="1"/>
                </a:lnTo>
                <a:cubicBezTo>
                  <a:pt x="14" y="-1"/>
                  <a:pt x="10" y="-1"/>
                  <a:pt x="7" y="2"/>
                </a:cubicBezTo>
                <a:lnTo>
                  <a:pt x="0" y="10"/>
                </a:lnTo>
                <a:cubicBezTo>
                  <a:pt x="10" y="21"/>
                  <a:pt x="26" y="37"/>
                  <a:pt x="31" y="41"/>
                </a:cubicBezTo>
                <a:lnTo>
                  <a:pt x="39" y="32"/>
                </a:lnTo>
                <a:cubicBezTo>
                  <a:pt x="42" y="30"/>
                  <a:pt x="42" y="25"/>
                  <a:pt x="38" y="23"/>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79" name="Freeform: Shape 3467"/>
          <p:cNvSpPr/>
          <p:nvPr/>
        </p:nvSpPr>
        <p:spPr>
          <a:xfrm>
            <a:off x="10309995" y="6894134"/>
            <a:ext cx="128697" cy="123102"/>
          </a:xfrm>
          <a:custGeom>
            <a:avLst/>
            <a:gdLst/>
            <a:ahLst/>
            <a:cxnLst>
              <a:cxn ang="3cd4">
                <a:pos x="hc" y="t"/>
              </a:cxn>
              <a:cxn ang="cd2">
                <a:pos x="l" y="vc"/>
              </a:cxn>
              <a:cxn ang="cd4">
                <a:pos x="hc" y="b"/>
              </a:cxn>
              <a:cxn ang="0">
                <a:pos x="r" y="vc"/>
              </a:cxn>
            </a:cxnLst>
            <a:rect l="l" t="t" r="r" b="b"/>
            <a:pathLst>
              <a:path w="47" h="45">
                <a:moveTo>
                  <a:pt x="17" y="0"/>
                </a:moveTo>
                <a:lnTo>
                  <a:pt x="4" y="30"/>
                </a:lnTo>
                <a:cubicBezTo>
                  <a:pt x="0" y="41"/>
                  <a:pt x="0" y="44"/>
                  <a:pt x="1" y="44"/>
                </a:cubicBezTo>
                <a:cubicBezTo>
                  <a:pt x="2" y="45"/>
                  <a:pt x="5" y="46"/>
                  <a:pt x="16" y="42"/>
                </a:cubicBezTo>
                <a:lnTo>
                  <a:pt x="47" y="30"/>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0" name="Freeform: Shape 3468"/>
          <p:cNvSpPr/>
          <p:nvPr/>
        </p:nvSpPr>
        <p:spPr>
          <a:xfrm>
            <a:off x="10365950" y="6639538"/>
            <a:ext cx="321743" cy="324540"/>
          </a:xfrm>
          <a:custGeom>
            <a:avLst/>
            <a:gdLst/>
            <a:ahLst/>
            <a:cxnLst>
              <a:cxn ang="3cd4">
                <a:pos x="hc" y="t"/>
              </a:cxn>
              <a:cxn ang="cd2">
                <a:pos x="l" y="vc"/>
              </a:cxn>
              <a:cxn ang="cd4">
                <a:pos x="hc" y="b"/>
              </a:cxn>
              <a:cxn ang="0">
                <a:pos x="r" y="vc"/>
              </a:cxn>
            </a:cxnLst>
            <a:rect l="l" t="t" r="r" b="b"/>
            <a:pathLst>
              <a:path w="116" h="117">
                <a:moveTo>
                  <a:pt x="84" y="0"/>
                </a:moveTo>
                <a:lnTo>
                  <a:pt x="11" y="73"/>
                </a:lnTo>
                <a:lnTo>
                  <a:pt x="11" y="73"/>
                </a:lnTo>
                <a:lnTo>
                  <a:pt x="0" y="86"/>
                </a:lnTo>
                <a:lnTo>
                  <a:pt x="31" y="117"/>
                </a:lnTo>
                <a:lnTo>
                  <a:pt x="116" y="31"/>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1" name="Freeform: Shape 3469"/>
          <p:cNvSpPr/>
          <p:nvPr/>
        </p:nvSpPr>
        <p:spPr>
          <a:xfrm>
            <a:off x="10617749" y="6594773"/>
            <a:ext cx="111910" cy="111910"/>
          </a:xfrm>
          <a:custGeom>
            <a:avLst/>
            <a:gdLst/>
            <a:ahLst/>
            <a:cxnLst>
              <a:cxn ang="3cd4">
                <a:pos x="hc" y="t"/>
              </a:cxn>
              <a:cxn ang="cd2">
                <a:pos x="l" y="vc"/>
              </a:cxn>
              <a:cxn ang="cd4">
                <a:pos x="hc" y="b"/>
              </a:cxn>
              <a:cxn ang="0">
                <a:pos x="r" y="vc"/>
              </a:cxn>
            </a:cxnLst>
            <a:rect l="l" t="t" r="r" b="b"/>
            <a:pathLst>
              <a:path w="41" h="41">
                <a:moveTo>
                  <a:pt x="38" y="23"/>
                </a:moveTo>
                <a:lnTo>
                  <a:pt x="17" y="1"/>
                </a:lnTo>
                <a:cubicBezTo>
                  <a:pt x="14" y="-1"/>
                  <a:pt x="10" y="-1"/>
                  <a:pt x="7" y="2"/>
                </a:cubicBezTo>
                <a:lnTo>
                  <a:pt x="0" y="10"/>
                </a:lnTo>
                <a:cubicBezTo>
                  <a:pt x="10" y="21"/>
                  <a:pt x="26" y="37"/>
                  <a:pt x="31" y="41"/>
                </a:cubicBezTo>
                <a:lnTo>
                  <a:pt x="39" y="32"/>
                </a:lnTo>
                <a:cubicBezTo>
                  <a:pt x="42" y="30"/>
                  <a:pt x="42" y="25"/>
                  <a:pt x="38" y="23"/>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nvGrpSpPr>
          <p:cNvPr id="26" name="Group 25"/>
          <p:cNvGrpSpPr/>
          <p:nvPr/>
        </p:nvGrpSpPr>
        <p:grpSpPr>
          <a:xfrm>
            <a:off x="4776022" y="6555605"/>
            <a:ext cx="481215" cy="484012"/>
            <a:chOff x="6319430" y="6182900"/>
            <a:chExt cx="641704" cy="645434"/>
          </a:xfrm>
        </p:grpSpPr>
        <p:sp>
          <p:nvSpPr>
            <p:cNvPr id="482" name="Freeform: Shape 3470"/>
            <p:cNvSpPr/>
            <p:nvPr/>
          </p:nvSpPr>
          <p:spPr>
            <a:xfrm>
              <a:off x="6319430" y="6182900"/>
              <a:ext cx="641704" cy="645434"/>
            </a:xfrm>
            <a:custGeom>
              <a:avLst/>
              <a:gdLst/>
              <a:ahLst/>
              <a:cxnLst>
                <a:cxn ang="3cd4">
                  <a:pos x="hc" y="t"/>
                </a:cxn>
                <a:cxn ang="cd2">
                  <a:pos x="l" y="vc"/>
                </a:cxn>
                <a:cxn ang="cd4">
                  <a:pos x="hc" y="b"/>
                </a:cxn>
                <a:cxn ang="0">
                  <a:pos x="r" y="vc"/>
                </a:cxn>
              </a:cxnLst>
              <a:rect l="l" t="t" r="r" b="b"/>
              <a:pathLst>
                <a:path w="173" h="174">
                  <a:moveTo>
                    <a:pt x="87" y="161"/>
                  </a:moveTo>
                  <a:cubicBezTo>
                    <a:pt x="46" y="161"/>
                    <a:pt x="13" y="128"/>
                    <a:pt x="13" y="87"/>
                  </a:cubicBezTo>
                  <a:cubicBezTo>
                    <a:pt x="13" y="46"/>
                    <a:pt x="46" y="13"/>
                    <a:pt x="87" y="13"/>
                  </a:cubicBezTo>
                  <a:cubicBezTo>
                    <a:pt x="127" y="13"/>
                    <a:pt x="160" y="46"/>
                    <a:pt x="160" y="87"/>
                  </a:cubicBezTo>
                  <a:cubicBezTo>
                    <a:pt x="160" y="128"/>
                    <a:pt x="127" y="161"/>
                    <a:pt x="87" y="161"/>
                  </a:cubicBezTo>
                  <a:close/>
                  <a:moveTo>
                    <a:pt x="87" y="0"/>
                  </a:moveTo>
                  <a:cubicBezTo>
                    <a:pt x="39" y="0"/>
                    <a:pt x="0" y="39"/>
                    <a:pt x="0" y="87"/>
                  </a:cubicBezTo>
                  <a:cubicBezTo>
                    <a:pt x="0" y="135"/>
                    <a:pt x="39" y="174"/>
                    <a:pt x="87" y="174"/>
                  </a:cubicBezTo>
                  <a:cubicBezTo>
                    <a:pt x="134" y="174"/>
                    <a:pt x="173" y="135"/>
                    <a:pt x="173" y="87"/>
                  </a:cubicBezTo>
                  <a:cubicBezTo>
                    <a:pt x="173" y="39"/>
                    <a:pt x="134" y="0"/>
                    <a:pt x="87"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3" name="Freeform: Shape 3471"/>
            <p:cNvSpPr/>
            <p:nvPr/>
          </p:nvSpPr>
          <p:spPr>
            <a:xfrm>
              <a:off x="6625358" y="6250055"/>
              <a:ext cx="29847" cy="59693"/>
            </a:xfrm>
            <a:custGeom>
              <a:avLst/>
              <a:gdLst/>
              <a:ahLst/>
              <a:cxnLst>
                <a:cxn ang="3cd4">
                  <a:pos x="hc" y="t"/>
                </a:cxn>
                <a:cxn ang="cd2">
                  <a:pos x="l" y="vc"/>
                </a:cxn>
                <a:cxn ang="cd4">
                  <a:pos x="hc" y="b"/>
                </a:cxn>
                <a:cxn ang="0">
                  <a:pos x="r" y="vc"/>
                </a:cxn>
              </a:cxnLst>
              <a:rect l="l" t="t" r="r" b="b"/>
              <a:pathLst>
                <a:path w="9" h="17">
                  <a:moveTo>
                    <a:pt x="5" y="17"/>
                  </a:moveTo>
                  <a:cubicBezTo>
                    <a:pt x="7" y="17"/>
                    <a:pt x="9" y="15"/>
                    <a:pt x="9" y="13"/>
                  </a:cubicBezTo>
                  <a:lnTo>
                    <a:pt x="9" y="4"/>
                  </a:lnTo>
                  <a:cubicBezTo>
                    <a:pt x="9" y="1"/>
                    <a:pt x="7" y="0"/>
                    <a:pt x="5" y="0"/>
                  </a:cubicBezTo>
                  <a:cubicBezTo>
                    <a:pt x="2" y="0"/>
                    <a:pt x="0" y="1"/>
                    <a:pt x="0" y="4"/>
                  </a:cubicBezTo>
                  <a:lnTo>
                    <a:pt x="0" y="13"/>
                  </a:lnTo>
                  <a:cubicBezTo>
                    <a:pt x="0" y="15"/>
                    <a:pt x="2" y="17"/>
                    <a:pt x="5" y="17"/>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4" name="Freeform: Shape 3472"/>
            <p:cNvSpPr/>
            <p:nvPr/>
          </p:nvSpPr>
          <p:spPr>
            <a:xfrm>
              <a:off x="6625358" y="6701486"/>
              <a:ext cx="29847" cy="59693"/>
            </a:xfrm>
            <a:custGeom>
              <a:avLst/>
              <a:gdLst/>
              <a:ahLst/>
              <a:cxnLst>
                <a:cxn ang="3cd4">
                  <a:pos x="hc" y="t"/>
                </a:cxn>
                <a:cxn ang="cd2">
                  <a:pos x="l" y="vc"/>
                </a:cxn>
                <a:cxn ang="cd4">
                  <a:pos x="hc" y="b"/>
                </a:cxn>
                <a:cxn ang="0">
                  <a:pos x="r" y="vc"/>
                </a:cxn>
              </a:cxnLst>
              <a:rect l="l" t="t" r="r" b="b"/>
              <a:pathLst>
                <a:path w="9" h="17">
                  <a:moveTo>
                    <a:pt x="5" y="0"/>
                  </a:moveTo>
                  <a:cubicBezTo>
                    <a:pt x="2" y="0"/>
                    <a:pt x="0" y="2"/>
                    <a:pt x="0" y="4"/>
                  </a:cubicBezTo>
                  <a:lnTo>
                    <a:pt x="0" y="13"/>
                  </a:lnTo>
                  <a:cubicBezTo>
                    <a:pt x="0" y="15"/>
                    <a:pt x="2" y="17"/>
                    <a:pt x="5" y="17"/>
                  </a:cubicBezTo>
                  <a:cubicBezTo>
                    <a:pt x="7" y="17"/>
                    <a:pt x="9" y="15"/>
                    <a:pt x="9" y="13"/>
                  </a:cubicBezTo>
                  <a:lnTo>
                    <a:pt x="9" y="4"/>
                  </a:lnTo>
                  <a:cubicBezTo>
                    <a:pt x="9" y="2"/>
                    <a:pt x="7" y="0"/>
                    <a:pt x="5"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5" name="Freeform: Shape 3473"/>
            <p:cNvSpPr/>
            <p:nvPr/>
          </p:nvSpPr>
          <p:spPr>
            <a:xfrm>
              <a:off x="6382854" y="6492559"/>
              <a:ext cx="63424" cy="26116"/>
            </a:xfrm>
            <a:custGeom>
              <a:avLst/>
              <a:gdLst/>
              <a:ahLst/>
              <a:cxnLst>
                <a:cxn ang="3cd4">
                  <a:pos x="hc" y="t"/>
                </a:cxn>
                <a:cxn ang="cd2">
                  <a:pos x="l" y="vc"/>
                </a:cxn>
                <a:cxn ang="cd4">
                  <a:pos x="hc" y="b"/>
                </a:cxn>
                <a:cxn ang="0">
                  <a:pos x="r" y="vc"/>
                </a:cxn>
              </a:cxnLst>
              <a:rect l="l" t="t" r="r" b="b"/>
              <a:pathLst>
                <a:path w="18" h="8">
                  <a:moveTo>
                    <a:pt x="13" y="0"/>
                  </a:moveTo>
                  <a:lnTo>
                    <a:pt x="5" y="0"/>
                  </a:lnTo>
                  <a:cubicBezTo>
                    <a:pt x="2" y="0"/>
                    <a:pt x="0" y="1"/>
                    <a:pt x="0" y="4"/>
                  </a:cubicBezTo>
                  <a:cubicBezTo>
                    <a:pt x="0" y="6"/>
                    <a:pt x="2" y="8"/>
                    <a:pt x="5" y="8"/>
                  </a:cubicBezTo>
                  <a:lnTo>
                    <a:pt x="13" y="8"/>
                  </a:lnTo>
                  <a:cubicBezTo>
                    <a:pt x="16" y="8"/>
                    <a:pt x="18" y="6"/>
                    <a:pt x="18" y="4"/>
                  </a:cubicBezTo>
                  <a:cubicBezTo>
                    <a:pt x="18" y="1"/>
                    <a:pt x="16" y="0"/>
                    <a:pt x="13"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6" name="Freeform: Shape 3474"/>
            <p:cNvSpPr/>
            <p:nvPr/>
          </p:nvSpPr>
          <p:spPr>
            <a:xfrm>
              <a:off x="6838016" y="6492559"/>
              <a:ext cx="59693" cy="26116"/>
            </a:xfrm>
            <a:custGeom>
              <a:avLst/>
              <a:gdLst/>
              <a:ahLst/>
              <a:cxnLst>
                <a:cxn ang="3cd4">
                  <a:pos x="hc" y="t"/>
                </a:cxn>
                <a:cxn ang="cd2">
                  <a:pos x="l" y="vc"/>
                </a:cxn>
                <a:cxn ang="cd4">
                  <a:pos x="hc" y="b"/>
                </a:cxn>
                <a:cxn ang="0">
                  <a:pos x="r" y="vc"/>
                </a:cxn>
              </a:cxnLst>
              <a:rect l="l" t="t" r="r" b="b"/>
              <a:pathLst>
                <a:path w="17" h="8">
                  <a:moveTo>
                    <a:pt x="13" y="0"/>
                  </a:moveTo>
                  <a:lnTo>
                    <a:pt x="4" y="0"/>
                  </a:lnTo>
                  <a:cubicBezTo>
                    <a:pt x="2" y="0"/>
                    <a:pt x="0" y="1"/>
                    <a:pt x="0" y="4"/>
                  </a:cubicBezTo>
                  <a:cubicBezTo>
                    <a:pt x="0" y="6"/>
                    <a:pt x="2" y="8"/>
                    <a:pt x="4" y="8"/>
                  </a:cubicBezTo>
                  <a:lnTo>
                    <a:pt x="13" y="8"/>
                  </a:lnTo>
                  <a:cubicBezTo>
                    <a:pt x="15" y="8"/>
                    <a:pt x="17" y="6"/>
                    <a:pt x="17" y="4"/>
                  </a:cubicBezTo>
                  <a:cubicBezTo>
                    <a:pt x="17" y="1"/>
                    <a:pt x="15" y="0"/>
                    <a:pt x="13"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7" name="Freeform: Shape 3475"/>
            <p:cNvSpPr/>
            <p:nvPr/>
          </p:nvSpPr>
          <p:spPr>
            <a:xfrm>
              <a:off x="6468663" y="6354518"/>
              <a:ext cx="205196" cy="294736"/>
            </a:xfrm>
            <a:custGeom>
              <a:avLst/>
              <a:gdLst/>
              <a:ahLst/>
              <a:cxnLst>
                <a:cxn ang="3cd4">
                  <a:pos x="hc" y="t"/>
                </a:cxn>
                <a:cxn ang="cd2">
                  <a:pos x="l" y="vc"/>
                </a:cxn>
                <a:cxn ang="cd4">
                  <a:pos x="hc" y="b"/>
                </a:cxn>
                <a:cxn ang="0">
                  <a:pos x="r" y="vc"/>
                </a:cxn>
              </a:cxnLst>
              <a:rect l="l" t="t" r="r" b="b"/>
              <a:pathLst>
                <a:path w="56" h="80">
                  <a:moveTo>
                    <a:pt x="51" y="32"/>
                  </a:moveTo>
                  <a:lnTo>
                    <a:pt x="51" y="5"/>
                  </a:lnTo>
                  <a:cubicBezTo>
                    <a:pt x="51" y="2"/>
                    <a:pt x="49" y="0"/>
                    <a:pt x="47" y="0"/>
                  </a:cubicBezTo>
                  <a:cubicBezTo>
                    <a:pt x="44" y="0"/>
                    <a:pt x="42" y="2"/>
                    <a:pt x="42" y="5"/>
                  </a:cubicBezTo>
                  <a:lnTo>
                    <a:pt x="42" y="32"/>
                  </a:lnTo>
                  <a:cubicBezTo>
                    <a:pt x="37" y="34"/>
                    <a:pt x="36" y="40"/>
                    <a:pt x="37" y="45"/>
                  </a:cubicBezTo>
                  <a:lnTo>
                    <a:pt x="2" y="72"/>
                  </a:lnTo>
                  <a:cubicBezTo>
                    <a:pt x="0" y="74"/>
                    <a:pt x="0" y="76"/>
                    <a:pt x="1" y="79"/>
                  </a:cubicBezTo>
                  <a:cubicBezTo>
                    <a:pt x="3" y="80"/>
                    <a:pt x="5" y="81"/>
                    <a:pt x="7" y="79"/>
                  </a:cubicBezTo>
                  <a:lnTo>
                    <a:pt x="45" y="50"/>
                  </a:lnTo>
                  <a:cubicBezTo>
                    <a:pt x="56" y="53"/>
                    <a:pt x="62" y="37"/>
                    <a:pt x="51" y="32"/>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8" name="Freeform: Shape 3476"/>
            <p:cNvSpPr/>
            <p:nvPr/>
          </p:nvSpPr>
          <p:spPr>
            <a:xfrm>
              <a:off x="6319430" y="6182900"/>
              <a:ext cx="641704" cy="645434"/>
            </a:xfrm>
            <a:custGeom>
              <a:avLst/>
              <a:gdLst/>
              <a:ahLst/>
              <a:cxnLst>
                <a:cxn ang="3cd4">
                  <a:pos x="hc" y="t"/>
                </a:cxn>
                <a:cxn ang="cd2">
                  <a:pos x="l" y="vc"/>
                </a:cxn>
                <a:cxn ang="cd4">
                  <a:pos x="hc" y="b"/>
                </a:cxn>
                <a:cxn ang="0">
                  <a:pos x="r" y="vc"/>
                </a:cxn>
              </a:cxnLst>
              <a:rect l="l" t="t" r="r" b="b"/>
              <a:pathLst>
                <a:path w="173" h="174">
                  <a:moveTo>
                    <a:pt x="87" y="161"/>
                  </a:moveTo>
                  <a:cubicBezTo>
                    <a:pt x="46" y="161"/>
                    <a:pt x="13" y="128"/>
                    <a:pt x="13" y="87"/>
                  </a:cubicBezTo>
                  <a:cubicBezTo>
                    <a:pt x="13" y="46"/>
                    <a:pt x="46" y="13"/>
                    <a:pt x="87" y="13"/>
                  </a:cubicBezTo>
                  <a:cubicBezTo>
                    <a:pt x="127" y="13"/>
                    <a:pt x="160" y="46"/>
                    <a:pt x="160" y="87"/>
                  </a:cubicBezTo>
                  <a:cubicBezTo>
                    <a:pt x="160" y="128"/>
                    <a:pt x="127" y="161"/>
                    <a:pt x="87" y="161"/>
                  </a:cubicBezTo>
                  <a:close/>
                  <a:moveTo>
                    <a:pt x="87" y="0"/>
                  </a:moveTo>
                  <a:cubicBezTo>
                    <a:pt x="39" y="0"/>
                    <a:pt x="0" y="39"/>
                    <a:pt x="0" y="87"/>
                  </a:cubicBezTo>
                  <a:cubicBezTo>
                    <a:pt x="0" y="135"/>
                    <a:pt x="39" y="174"/>
                    <a:pt x="87" y="174"/>
                  </a:cubicBezTo>
                  <a:cubicBezTo>
                    <a:pt x="134" y="174"/>
                    <a:pt x="173" y="135"/>
                    <a:pt x="173" y="87"/>
                  </a:cubicBezTo>
                  <a:cubicBezTo>
                    <a:pt x="173" y="39"/>
                    <a:pt x="134" y="0"/>
                    <a:pt x="87"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89" name="Freeform: Shape 3477"/>
            <p:cNvSpPr/>
            <p:nvPr/>
          </p:nvSpPr>
          <p:spPr>
            <a:xfrm>
              <a:off x="6625358" y="6250055"/>
              <a:ext cx="29847" cy="59693"/>
            </a:xfrm>
            <a:custGeom>
              <a:avLst/>
              <a:gdLst/>
              <a:ahLst/>
              <a:cxnLst>
                <a:cxn ang="3cd4">
                  <a:pos x="hc" y="t"/>
                </a:cxn>
                <a:cxn ang="cd2">
                  <a:pos x="l" y="vc"/>
                </a:cxn>
                <a:cxn ang="cd4">
                  <a:pos x="hc" y="b"/>
                </a:cxn>
                <a:cxn ang="0">
                  <a:pos x="r" y="vc"/>
                </a:cxn>
              </a:cxnLst>
              <a:rect l="l" t="t" r="r" b="b"/>
              <a:pathLst>
                <a:path w="9" h="17">
                  <a:moveTo>
                    <a:pt x="5" y="17"/>
                  </a:moveTo>
                  <a:cubicBezTo>
                    <a:pt x="7" y="17"/>
                    <a:pt x="9" y="15"/>
                    <a:pt x="9" y="13"/>
                  </a:cubicBezTo>
                  <a:lnTo>
                    <a:pt x="9" y="4"/>
                  </a:lnTo>
                  <a:cubicBezTo>
                    <a:pt x="9" y="1"/>
                    <a:pt x="7" y="0"/>
                    <a:pt x="5" y="0"/>
                  </a:cubicBezTo>
                  <a:cubicBezTo>
                    <a:pt x="2" y="0"/>
                    <a:pt x="0" y="1"/>
                    <a:pt x="0" y="4"/>
                  </a:cubicBezTo>
                  <a:lnTo>
                    <a:pt x="0" y="13"/>
                  </a:lnTo>
                  <a:cubicBezTo>
                    <a:pt x="0" y="15"/>
                    <a:pt x="2" y="17"/>
                    <a:pt x="5" y="17"/>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0" name="Freeform: Shape 3478"/>
            <p:cNvSpPr/>
            <p:nvPr/>
          </p:nvSpPr>
          <p:spPr>
            <a:xfrm>
              <a:off x="6625358" y="6701486"/>
              <a:ext cx="29847" cy="59693"/>
            </a:xfrm>
            <a:custGeom>
              <a:avLst/>
              <a:gdLst/>
              <a:ahLst/>
              <a:cxnLst>
                <a:cxn ang="3cd4">
                  <a:pos x="hc" y="t"/>
                </a:cxn>
                <a:cxn ang="cd2">
                  <a:pos x="l" y="vc"/>
                </a:cxn>
                <a:cxn ang="cd4">
                  <a:pos x="hc" y="b"/>
                </a:cxn>
                <a:cxn ang="0">
                  <a:pos x="r" y="vc"/>
                </a:cxn>
              </a:cxnLst>
              <a:rect l="l" t="t" r="r" b="b"/>
              <a:pathLst>
                <a:path w="9" h="17">
                  <a:moveTo>
                    <a:pt x="5" y="0"/>
                  </a:moveTo>
                  <a:cubicBezTo>
                    <a:pt x="2" y="0"/>
                    <a:pt x="0" y="2"/>
                    <a:pt x="0" y="4"/>
                  </a:cubicBezTo>
                  <a:lnTo>
                    <a:pt x="0" y="13"/>
                  </a:lnTo>
                  <a:cubicBezTo>
                    <a:pt x="0" y="15"/>
                    <a:pt x="2" y="17"/>
                    <a:pt x="5" y="17"/>
                  </a:cubicBezTo>
                  <a:cubicBezTo>
                    <a:pt x="7" y="17"/>
                    <a:pt x="9" y="15"/>
                    <a:pt x="9" y="13"/>
                  </a:cubicBezTo>
                  <a:lnTo>
                    <a:pt x="9" y="4"/>
                  </a:lnTo>
                  <a:cubicBezTo>
                    <a:pt x="9" y="2"/>
                    <a:pt x="7" y="0"/>
                    <a:pt x="5"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1" name="Freeform: Shape 3479"/>
            <p:cNvSpPr/>
            <p:nvPr/>
          </p:nvSpPr>
          <p:spPr>
            <a:xfrm>
              <a:off x="6382854" y="6492559"/>
              <a:ext cx="63424" cy="26116"/>
            </a:xfrm>
            <a:custGeom>
              <a:avLst/>
              <a:gdLst/>
              <a:ahLst/>
              <a:cxnLst>
                <a:cxn ang="3cd4">
                  <a:pos x="hc" y="t"/>
                </a:cxn>
                <a:cxn ang="cd2">
                  <a:pos x="l" y="vc"/>
                </a:cxn>
                <a:cxn ang="cd4">
                  <a:pos x="hc" y="b"/>
                </a:cxn>
                <a:cxn ang="0">
                  <a:pos x="r" y="vc"/>
                </a:cxn>
              </a:cxnLst>
              <a:rect l="l" t="t" r="r" b="b"/>
              <a:pathLst>
                <a:path w="18" h="8">
                  <a:moveTo>
                    <a:pt x="13" y="0"/>
                  </a:moveTo>
                  <a:lnTo>
                    <a:pt x="5" y="0"/>
                  </a:lnTo>
                  <a:cubicBezTo>
                    <a:pt x="2" y="0"/>
                    <a:pt x="0" y="1"/>
                    <a:pt x="0" y="4"/>
                  </a:cubicBezTo>
                  <a:cubicBezTo>
                    <a:pt x="0" y="6"/>
                    <a:pt x="2" y="8"/>
                    <a:pt x="5" y="8"/>
                  </a:cubicBezTo>
                  <a:lnTo>
                    <a:pt x="13" y="8"/>
                  </a:lnTo>
                  <a:cubicBezTo>
                    <a:pt x="16" y="8"/>
                    <a:pt x="18" y="6"/>
                    <a:pt x="18" y="4"/>
                  </a:cubicBezTo>
                  <a:cubicBezTo>
                    <a:pt x="18" y="1"/>
                    <a:pt x="16" y="0"/>
                    <a:pt x="13"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2" name="Freeform: Shape 3480"/>
            <p:cNvSpPr/>
            <p:nvPr/>
          </p:nvSpPr>
          <p:spPr>
            <a:xfrm>
              <a:off x="6838016" y="6492559"/>
              <a:ext cx="59693" cy="26116"/>
            </a:xfrm>
            <a:custGeom>
              <a:avLst/>
              <a:gdLst/>
              <a:ahLst/>
              <a:cxnLst>
                <a:cxn ang="3cd4">
                  <a:pos x="hc" y="t"/>
                </a:cxn>
                <a:cxn ang="cd2">
                  <a:pos x="l" y="vc"/>
                </a:cxn>
                <a:cxn ang="cd4">
                  <a:pos x="hc" y="b"/>
                </a:cxn>
                <a:cxn ang="0">
                  <a:pos x="r" y="vc"/>
                </a:cxn>
              </a:cxnLst>
              <a:rect l="l" t="t" r="r" b="b"/>
              <a:pathLst>
                <a:path w="17" h="8">
                  <a:moveTo>
                    <a:pt x="13" y="0"/>
                  </a:moveTo>
                  <a:lnTo>
                    <a:pt x="4" y="0"/>
                  </a:lnTo>
                  <a:cubicBezTo>
                    <a:pt x="2" y="0"/>
                    <a:pt x="0" y="1"/>
                    <a:pt x="0" y="4"/>
                  </a:cubicBezTo>
                  <a:cubicBezTo>
                    <a:pt x="0" y="6"/>
                    <a:pt x="2" y="8"/>
                    <a:pt x="4" y="8"/>
                  </a:cubicBezTo>
                  <a:lnTo>
                    <a:pt x="13" y="8"/>
                  </a:lnTo>
                  <a:cubicBezTo>
                    <a:pt x="15" y="8"/>
                    <a:pt x="17" y="6"/>
                    <a:pt x="17" y="4"/>
                  </a:cubicBezTo>
                  <a:cubicBezTo>
                    <a:pt x="17" y="1"/>
                    <a:pt x="15" y="0"/>
                    <a:pt x="13" y="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3" name="Freeform: Shape 3481"/>
            <p:cNvSpPr/>
            <p:nvPr/>
          </p:nvSpPr>
          <p:spPr>
            <a:xfrm>
              <a:off x="6468663" y="6354518"/>
              <a:ext cx="205196" cy="294736"/>
            </a:xfrm>
            <a:custGeom>
              <a:avLst/>
              <a:gdLst/>
              <a:ahLst/>
              <a:cxnLst>
                <a:cxn ang="3cd4">
                  <a:pos x="hc" y="t"/>
                </a:cxn>
                <a:cxn ang="cd2">
                  <a:pos x="l" y="vc"/>
                </a:cxn>
                <a:cxn ang="cd4">
                  <a:pos x="hc" y="b"/>
                </a:cxn>
                <a:cxn ang="0">
                  <a:pos x="r" y="vc"/>
                </a:cxn>
              </a:cxnLst>
              <a:rect l="l" t="t" r="r" b="b"/>
              <a:pathLst>
                <a:path w="56" h="80">
                  <a:moveTo>
                    <a:pt x="51" y="32"/>
                  </a:moveTo>
                  <a:lnTo>
                    <a:pt x="51" y="5"/>
                  </a:lnTo>
                  <a:cubicBezTo>
                    <a:pt x="51" y="2"/>
                    <a:pt x="49" y="0"/>
                    <a:pt x="47" y="0"/>
                  </a:cubicBezTo>
                  <a:cubicBezTo>
                    <a:pt x="44" y="0"/>
                    <a:pt x="42" y="2"/>
                    <a:pt x="42" y="5"/>
                  </a:cubicBezTo>
                  <a:lnTo>
                    <a:pt x="42" y="32"/>
                  </a:lnTo>
                  <a:cubicBezTo>
                    <a:pt x="37" y="34"/>
                    <a:pt x="36" y="40"/>
                    <a:pt x="37" y="45"/>
                  </a:cubicBezTo>
                  <a:lnTo>
                    <a:pt x="2" y="72"/>
                  </a:lnTo>
                  <a:cubicBezTo>
                    <a:pt x="0" y="74"/>
                    <a:pt x="0" y="76"/>
                    <a:pt x="1" y="79"/>
                  </a:cubicBezTo>
                  <a:cubicBezTo>
                    <a:pt x="3" y="80"/>
                    <a:pt x="5" y="81"/>
                    <a:pt x="7" y="79"/>
                  </a:cubicBezTo>
                  <a:lnTo>
                    <a:pt x="45" y="50"/>
                  </a:lnTo>
                  <a:cubicBezTo>
                    <a:pt x="56" y="53"/>
                    <a:pt x="62" y="37"/>
                    <a:pt x="51" y="32"/>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680" name="Group 679"/>
          <p:cNvGrpSpPr/>
          <p:nvPr/>
        </p:nvGrpSpPr>
        <p:grpSpPr>
          <a:xfrm>
            <a:off x="11686494" y="8155932"/>
            <a:ext cx="422463" cy="481207"/>
            <a:chOff x="15534592" y="8316947"/>
            <a:chExt cx="563357" cy="641693"/>
          </a:xfrm>
        </p:grpSpPr>
        <p:sp>
          <p:nvSpPr>
            <p:cNvPr id="494" name="Freeform: Shape 3482"/>
            <p:cNvSpPr/>
            <p:nvPr/>
          </p:nvSpPr>
          <p:spPr>
            <a:xfrm>
              <a:off x="15736058" y="8316947"/>
              <a:ext cx="156695" cy="152964"/>
            </a:xfrm>
            <a:custGeom>
              <a:avLst/>
              <a:gdLst/>
              <a:ahLst/>
              <a:cxnLst>
                <a:cxn ang="3cd4">
                  <a:pos x="hc" y="t"/>
                </a:cxn>
                <a:cxn ang="cd2">
                  <a:pos x="l" y="vc"/>
                </a:cxn>
                <a:cxn ang="cd4">
                  <a:pos x="hc" y="b"/>
                </a:cxn>
                <a:cxn ang="0">
                  <a:pos x="r" y="vc"/>
                </a:cxn>
              </a:cxnLst>
              <a:rect l="l" t="t" r="r" b="b"/>
              <a:pathLst>
                <a:path w="43" h="42">
                  <a:moveTo>
                    <a:pt x="22" y="32"/>
                  </a:moveTo>
                  <a:cubicBezTo>
                    <a:pt x="16" y="32"/>
                    <a:pt x="11" y="27"/>
                    <a:pt x="11" y="21"/>
                  </a:cubicBezTo>
                  <a:cubicBezTo>
                    <a:pt x="11" y="15"/>
                    <a:pt x="16" y="11"/>
                    <a:pt x="22" y="11"/>
                  </a:cubicBezTo>
                  <a:cubicBezTo>
                    <a:pt x="27" y="11"/>
                    <a:pt x="32" y="15"/>
                    <a:pt x="32" y="21"/>
                  </a:cubicBezTo>
                  <a:cubicBezTo>
                    <a:pt x="32" y="27"/>
                    <a:pt x="27" y="32"/>
                    <a:pt x="22" y="32"/>
                  </a:cubicBezTo>
                  <a:close/>
                  <a:moveTo>
                    <a:pt x="43" y="21"/>
                  </a:moveTo>
                  <a:cubicBezTo>
                    <a:pt x="43" y="10"/>
                    <a:pt x="33" y="0"/>
                    <a:pt x="22" y="0"/>
                  </a:cubicBezTo>
                  <a:cubicBezTo>
                    <a:pt x="10" y="0"/>
                    <a:pt x="0" y="10"/>
                    <a:pt x="0" y="21"/>
                  </a:cubicBezTo>
                  <a:cubicBezTo>
                    <a:pt x="0" y="31"/>
                    <a:pt x="6" y="38"/>
                    <a:pt x="15" y="41"/>
                  </a:cubicBezTo>
                  <a:cubicBezTo>
                    <a:pt x="17" y="42"/>
                    <a:pt x="19" y="42"/>
                    <a:pt x="22" y="42"/>
                  </a:cubicBezTo>
                  <a:cubicBezTo>
                    <a:pt x="24" y="42"/>
                    <a:pt x="26" y="42"/>
                    <a:pt x="29" y="41"/>
                  </a:cubicBezTo>
                  <a:cubicBezTo>
                    <a:pt x="37" y="38"/>
                    <a:pt x="43" y="31"/>
                    <a:pt x="43" y="2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5" name="Freeform: Shape 3483"/>
            <p:cNvSpPr/>
            <p:nvPr/>
          </p:nvSpPr>
          <p:spPr>
            <a:xfrm>
              <a:off x="15534592" y="8667635"/>
              <a:ext cx="97002" cy="89540"/>
            </a:xfrm>
            <a:custGeom>
              <a:avLst/>
              <a:gdLst/>
              <a:ahLst/>
              <a:cxnLst>
                <a:cxn ang="3cd4">
                  <a:pos x="hc" y="t"/>
                </a:cxn>
                <a:cxn ang="cd2">
                  <a:pos x="l" y="vc"/>
                </a:cxn>
                <a:cxn ang="cd4">
                  <a:pos x="hc" y="b"/>
                </a:cxn>
                <a:cxn ang="0">
                  <a:pos x="r" y="vc"/>
                </a:cxn>
              </a:cxnLst>
              <a:rect l="l" t="t" r="r" b="b"/>
              <a:pathLst>
                <a:path w="27" h="25">
                  <a:moveTo>
                    <a:pt x="17" y="0"/>
                  </a:moveTo>
                  <a:lnTo>
                    <a:pt x="8" y="10"/>
                  </a:lnTo>
                  <a:lnTo>
                    <a:pt x="0" y="21"/>
                  </a:lnTo>
                  <a:lnTo>
                    <a:pt x="13" y="23"/>
                  </a:lnTo>
                  <a:lnTo>
                    <a:pt x="27" y="25"/>
                  </a:lnTo>
                  <a:lnTo>
                    <a:pt x="22" y="12"/>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6" name="Freeform: Shape 3484"/>
            <p:cNvSpPr/>
            <p:nvPr/>
          </p:nvSpPr>
          <p:spPr>
            <a:xfrm>
              <a:off x="15997216" y="8667635"/>
              <a:ext cx="100733" cy="89540"/>
            </a:xfrm>
            <a:custGeom>
              <a:avLst/>
              <a:gdLst/>
              <a:ahLst/>
              <a:cxnLst>
                <a:cxn ang="3cd4">
                  <a:pos x="hc" y="t"/>
                </a:cxn>
                <a:cxn ang="cd2">
                  <a:pos x="l" y="vc"/>
                </a:cxn>
                <a:cxn ang="cd4">
                  <a:pos x="hc" y="b"/>
                </a:cxn>
                <a:cxn ang="0">
                  <a:pos x="r" y="vc"/>
                </a:cxn>
              </a:cxnLst>
              <a:rect l="l" t="t" r="r" b="b"/>
              <a:pathLst>
                <a:path w="28" h="25">
                  <a:moveTo>
                    <a:pt x="28" y="21"/>
                  </a:moveTo>
                  <a:lnTo>
                    <a:pt x="19" y="10"/>
                  </a:lnTo>
                  <a:lnTo>
                    <a:pt x="10" y="0"/>
                  </a:lnTo>
                  <a:lnTo>
                    <a:pt x="5" y="12"/>
                  </a:lnTo>
                  <a:lnTo>
                    <a:pt x="0" y="25"/>
                  </a:lnTo>
                  <a:lnTo>
                    <a:pt x="14" y="23"/>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7" name="Freeform: Shape 3485"/>
            <p:cNvSpPr/>
            <p:nvPr/>
          </p:nvSpPr>
          <p:spPr>
            <a:xfrm>
              <a:off x="15553247" y="8488555"/>
              <a:ext cx="522317" cy="470085"/>
            </a:xfrm>
            <a:custGeom>
              <a:avLst/>
              <a:gdLst/>
              <a:ahLst/>
              <a:cxnLst>
                <a:cxn ang="3cd4">
                  <a:pos x="hc" y="t"/>
                </a:cxn>
                <a:cxn ang="cd2">
                  <a:pos x="l" y="vc"/>
                </a:cxn>
                <a:cxn ang="cd4">
                  <a:pos x="hc" y="b"/>
                </a:cxn>
                <a:cxn ang="0">
                  <a:pos x="r" y="vc"/>
                </a:cxn>
              </a:cxnLst>
              <a:rect l="l" t="t" r="r" b="b"/>
              <a:pathLst>
                <a:path w="141" h="127">
                  <a:moveTo>
                    <a:pt x="141" y="81"/>
                  </a:moveTo>
                  <a:cubicBezTo>
                    <a:pt x="141" y="79"/>
                    <a:pt x="140" y="76"/>
                    <a:pt x="139" y="74"/>
                  </a:cubicBezTo>
                  <a:lnTo>
                    <a:pt x="134" y="75"/>
                  </a:lnTo>
                  <a:lnTo>
                    <a:pt x="127" y="76"/>
                  </a:lnTo>
                  <a:cubicBezTo>
                    <a:pt x="126" y="79"/>
                    <a:pt x="124" y="83"/>
                    <a:pt x="120" y="85"/>
                  </a:cubicBezTo>
                  <a:cubicBezTo>
                    <a:pt x="113" y="90"/>
                    <a:pt x="86" y="94"/>
                    <a:pt x="82" y="85"/>
                  </a:cubicBezTo>
                  <a:cubicBezTo>
                    <a:pt x="81" y="79"/>
                    <a:pt x="80" y="45"/>
                    <a:pt x="78" y="18"/>
                  </a:cubicBezTo>
                  <a:lnTo>
                    <a:pt x="95" y="18"/>
                  </a:lnTo>
                  <a:cubicBezTo>
                    <a:pt x="98" y="18"/>
                    <a:pt x="100" y="16"/>
                    <a:pt x="100" y="13"/>
                  </a:cubicBezTo>
                  <a:cubicBezTo>
                    <a:pt x="100" y="10"/>
                    <a:pt x="98" y="8"/>
                    <a:pt x="95" y="8"/>
                  </a:cubicBezTo>
                  <a:lnTo>
                    <a:pt x="78" y="8"/>
                  </a:lnTo>
                  <a:cubicBezTo>
                    <a:pt x="78" y="5"/>
                    <a:pt x="78" y="2"/>
                    <a:pt x="78" y="0"/>
                  </a:cubicBezTo>
                  <a:cubicBezTo>
                    <a:pt x="75" y="1"/>
                    <a:pt x="73" y="1"/>
                    <a:pt x="71" y="1"/>
                  </a:cubicBezTo>
                  <a:cubicBezTo>
                    <a:pt x="68" y="1"/>
                    <a:pt x="66" y="1"/>
                    <a:pt x="64" y="0"/>
                  </a:cubicBezTo>
                  <a:cubicBezTo>
                    <a:pt x="63" y="2"/>
                    <a:pt x="63" y="5"/>
                    <a:pt x="63" y="8"/>
                  </a:cubicBezTo>
                  <a:lnTo>
                    <a:pt x="46" y="8"/>
                  </a:lnTo>
                  <a:cubicBezTo>
                    <a:pt x="43" y="8"/>
                    <a:pt x="41" y="10"/>
                    <a:pt x="41" y="13"/>
                  </a:cubicBezTo>
                  <a:cubicBezTo>
                    <a:pt x="41" y="16"/>
                    <a:pt x="43" y="18"/>
                    <a:pt x="46" y="18"/>
                  </a:cubicBezTo>
                  <a:lnTo>
                    <a:pt x="63" y="18"/>
                  </a:lnTo>
                  <a:cubicBezTo>
                    <a:pt x="62" y="45"/>
                    <a:pt x="60" y="79"/>
                    <a:pt x="59" y="85"/>
                  </a:cubicBezTo>
                  <a:cubicBezTo>
                    <a:pt x="55" y="94"/>
                    <a:pt x="29" y="90"/>
                    <a:pt x="21" y="85"/>
                  </a:cubicBezTo>
                  <a:cubicBezTo>
                    <a:pt x="17" y="83"/>
                    <a:pt x="15" y="79"/>
                    <a:pt x="14" y="76"/>
                  </a:cubicBezTo>
                  <a:lnTo>
                    <a:pt x="8" y="75"/>
                  </a:lnTo>
                  <a:lnTo>
                    <a:pt x="2" y="74"/>
                  </a:lnTo>
                  <a:cubicBezTo>
                    <a:pt x="1" y="76"/>
                    <a:pt x="0" y="79"/>
                    <a:pt x="0" y="81"/>
                  </a:cubicBezTo>
                  <a:cubicBezTo>
                    <a:pt x="-1" y="94"/>
                    <a:pt x="10" y="101"/>
                    <a:pt x="21" y="106"/>
                  </a:cubicBezTo>
                  <a:cubicBezTo>
                    <a:pt x="24" y="107"/>
                    <a:pt x="27" y="108"/>
                    <a:pt x="30" y="109"/>
                  </a:cubicBezTo>
                  <a:cubicBezTo>
                    <a:pt x="45" y="113"/>
                    <a:pt x="58" y="115"/>
                    <a:pt x="67" y="125"/>
                  </a:cubicBezTo>
                  <a:cubicBezTo>
                    <a:pt x="69" y="128"/>
                    <a:pt x="72" y="128"/>
                    <a:pt x="74" y="125"/>
                  </a:cubicBezTo>
                  <a:cubicBezTo>
                    <a:pt x="83" y="115"/>
                    <a:pt x="96" y="113"/>
                    <a:pt x="111" y="109"/>
                  </a:cubicBezTo>
                  <a:cubicBezTo>
                    <a:pt x="114" y="108"/>
                    <a:pt x="117" y="107"/>
                    <a:pt x="120" y="106"/>
                  </a:cubicBezTo>
                  <a:cubicBezTo>
                    <a:pt x="131" y="101"/>
                    <a:pt x="142" y="94"/>
                    <a:pt x="141" y="8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8" name="Freeform: Shape 3486"/>
            <p:cNvSpPr/>
            <p:nvPr/>
          </p:nvSpPr>
          <p:spPr>
            <a:xfrm>
              <a:off x="15736058" y="8316947"/>
              <a:ext cx="156695" cy="152964"/>
            </a:xfrm>
            <a:custGeom>
              <a:avLst/>
              <a:gdLst/>
              <a:ahLst/>
              <a:cxnLst>
                <a:cxn ang="3cd4">
                  <a:pos x="hc" y="t"/>
                </a:cxn>
                <a:cxn ang="cd2">
                  <a:pos x="l" y="vc"/>
                </a:cxn>
                <a:cxn ang="cd4">
                  <a:pos x="hc" y="b"/>
                </a:cxn>
                <a:cxn ang="0">
                  <a:pos x="r" y="vc"/>
                </a:cxn>
              </a:cxnLst>
              <a:rect l="l" t="t" r="r" b="b"/>
              <a:pathLst>
                <a:path w="43" h="42">
                  <a:moveTo>
                    <a:pt x="22" y="32"/>
                  </a:moveTo>
                  <a:cubicBezTo>
                    <a:pt x="16" y="32"/>
                    <a:pt x="11" y="27"/>
                    <a:pt x="11" y="21"/>
                  </a:cubicBezTo>
                  <a:cubicBezTo>
                    <a:pt x="11" y="15"/>
                    <a:pt x="16" y="11"/>
                    <a:pt x="22" y="11"/>
                  </a:cubicBezTo>
                  <a:cubicBezTo>
                    <a:pt x="27" y="11"/>
                    <a:pt x="32" y="15"/>
                    <a:pt x="32" y="21"/>
                  </a:cubicBezTo>
                  <a:cubicBezTo>
                    <a:pt x="32" y="27"/>
                    <a:pt x="27" y="32"/>
                    <a:pt x="22" y="32"/>
                  </a:cubicBezTo>
                  <a:close/>
                  <a:moveTo>
                    <a:pt x="43" y="21"/>
                  </a:moveTo>
                  <a:cubicBezTo>
                    <a:pt x="43" y="10"/>
                    <a:pt x="33" y="0"/>
                    <a:pt x="22" y="0"/>
                  </a:cubicBezTo>
                  <a:cubicBezTo>
                    <a:pt x="10" y="0"/>
                    <a:pt x="0" y="10"/>
                    <a:pt x="0" y="21"/>
                  </a:cubicBezTo>
                  <a:cubicBezTo>
                    <a:pt x="0" y="31"/>
                    <a:pt x="6" y="38"/>
                    <a:pt x="15" y="41"/>
                  </a:cubicBezTo>
                  <a:cubicBezTo>
                    <a:pt x="17" y="42"/>
                    <a:pt x="19" y="42"/>
                    <a:pt x="22" y="42"/>
                  </a:cubicBezTo>
                  <a:cubicBezTo>
                    <a:pt x="24" y="42"/>
                    <a:pt x="26" y="42"/>
                    <a:pt x="29" y="41"/>
                  </a:cubicBezTo>
                  <a:cubicBezTo>
                    <a:pt x="37" y="38"/>
                    <a:pt x="43" y="31"/>
                    <a:pt x="43" y="2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499" name="Freeform: Shape 3487"/>
            <p:cNvSpPr/>
            <p:nvPr/>
          </p:nvSpPr>
          <p:spPr>
            <a:xfrm>
              <a:off x="15534592" y="8667635"/>
              <a:ext cx="97002" cy="89540"/>
            </a:xfrm>
            <a:custGeom>
              <a:avLst/>
              <a:gdLst/>
              <a:ahLst/>
              <a:cxnLst>
                <a:cxn ang="3cd4">
                  <a:pos x="hc" y="t"/>
                </a:cxn>
                <a:cxn ang="cd2">
                  <a:pos x="l" y="vc"/>
                </a:cxn>
                <a:cxn ang="cd4">
                  <a:pos x="hc" y="b"/>
                </a:cxn>
                <a:cxn ang="0">
                  <a:pos x="r" y="vc"/>
                </a:cxn>
              </a:cxnLst>
              <a:rect l="l" t="t" r="r" b="b"/>
              <a:pathLst>
                <a:path w="27" h="25">
                  <a:moveTo>
                    <a:pt x="17" y="0"/>
                  </a:moveTo>
                  <a:lnTo>
                    <a:pt x="8" y="10"/>
                  </a:lnTo>
                  <a:lnTo>
                    <a:pt x="0" y="21"/>
                  </a:lnTo>
                  <a:lnTo>
                    <a:pt x="13" y="23"/>
                  </a:lnTo>
                  <a:lnTo>
                    <a:pt x="27" y="25"/>
                  </a:lnTo>
                  <a:lnTo>
                    <a:pt x="22" y="12"/>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0" name="Freeform: Shape 3488"/>
            <p:cNvSpPr/>
            <p:nvPr/>
          </p:nvSpPr>
          <p:spPr>
            <a:xfrm>
              <a:off x="15997216" y="8667635"/>
              <a:ext cx="100733" cy="89540"/>
            </a:xfrm>
            <a:custGeom>
              <a:avLst/>
              <a:gdLst/>
              <a:ahLst/>
              <a:cxnLst>
                <a:cxn ang="3cd4">
                  <a:pos x="hc" y="t"/>
                </a:cxn>
                <a:cxn ang="cd2">
                  <a:pos x="l" y="vc"/>
                </a:cxn>
                <a:cxn ang="cd4">
                  <a:pos x="hc" y="b"/>
                </a:cxn>
                <a:cxn ang="0">
                  <a:pos x="r" y="vc"/>
                </a:cxn>
              </a:cxnLst>
              <a:rect l="l" t="t" r="r" b="b"/>
              <a:pathLst>
                <a:path w="28" h="25">
                  <a:moveTo>
                    <a:pt x="28" y="21"/>
                  </a:moveTo>
                  <a:lnTo>
                    <a:pt x="19" y="10"/>
                  </a:lnTo>
                  <a:lnTo>
                    <a:pt x="10" y="0"/>
                  </a:lnTo>
                  <a:lnTo>
                    <a:pt x="5" y="12"/>
                  </a:lnTo>
                  <a:lnTo>
                    <a:pt x="0" y="25"/>
                  </a:lnTo>
                  <a:lnTo>
                    <a:pt x="14" y="23"/>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1" name="Freeform: Shape 3489"/>
            <p:cNvSpPr/>
            <p:nvPr/>
          </p:nvSpPr>
          <p:spPr>
            <a:xfrm>
              <a:off x="15553247" y="8488555"/>
              <a:ext cx="522317" cy="470085"/>
            </a:xfrm>
            <a:custGeom>
              <a:avLst/>
              <a:gdLst/>
              <a:ahLst/>
              <a:cxnLst>
                <a:cxn ang="3cd4">
                  <a:pos x="hc" y="t"/>
                </a:cxn>
                <a:cxn ang="cd2">
                  <a:pos x="l" y="vc"/>
                </a:cxn>
                <a:cxn ang="cd4">
                  <a:pos x="hc" y="b"/>
                </a:cxn>
                <a:cxn ang="0">
                  <a:pos x="r" y="vc"/>
                </a:cxn>
              </a:cxnLst>
              <a:rect l="l" t="t" r="r" b="b"/>
              <a:pathLst>
                <a:path w="141" h="127">
                  <a:moveTo>
                    <a:pt x="141" y="81"/>
                  </a:moveTo>
                  <a:cubicBezTo>
                    <a:pt x="141" y="79"/>
                    <a:pt x="140" y="76"/>
                    <a:pt x="139" y="74"/>
                  </a:cubicBezTo>
                  <a:lnTo>
                    <a:pt x="134" y="75"/>
                  </a:lnTo>
                  <a:lnTo>
                    <a:pt x="127" y="76"/>
                  </a:lnTo>
                  <a:cubicBezTo>
                    <a:pt x="126" y="79"/>
                    <a:pt x="124" y="83"/>
                    <a:pt x="120" y="85"/>
                  </a:cubicBezTo>
                  <a:cubicBezTo>
                    <a:pt x="113" y="90"/>
                    <a:pt x="86" y="94"/>
                    <a:pt x="82" y="85"/>
                  </a:cubicBezTo>
                  <a:cubicBezTo>
                    <a:pt x="81" y="79"/>
                    <a:pt x="80" y="45"/>
                    <a:pt x="78" y="18"/>
                  </a:cubicBezTo>
                  <a:lnTo>
                    <a:pt x="95" y="18"/>
                  </a:lnTo>
                  <a:cubicBezTo>
                    <a:pt x="98" y="18"/>
                    <a:pt x="100" y="16"/>
                    <a:pt x="100" y="13"/>
                  </a:cubicBezTo>
                  <a:cubicBezTo>
                    <a:pt x="100" y="10"/>
                    <a:pt x="98" y="8"/>
                    <a:pt x="95" y="8"/>
                  </a:cubicBezTo>
                  <a:lnTo>
                    <a:pt x="78" y="8"/>
                  </a:lnTo>
                  <a:cubicBezTo>
                    <a:pt x="78" y="5"/>
                    <a:pt x="78" y="2"/>
                    <a:pt x="78" y="0"/>
                  </a:cubicBezTo>
                  <a:cubicBezTo>
                    <a:pt x="75" y="1"/>
                    <a:pt x="73" y="1"/>
                    <a:pt x="71" y="1"/>
                  </a:cubicBezTo>
                  <a:cubicBezTo>
                    <a:pt x="68" y="1"/>
                    <a:pt x="66" y="1"/>
                    <a:pt x="64" y="0"/>
                  </a:cubicBezTo>
                  <a:cubicBezTo>
                    <a:pt x="63" y="2"/>
                    <a:pt x="63" y="5"/>
                    <a:pt x="63" y="8"/>
                  </a:cubicBezTo>
                  <a:lnTo>
                    <a:pt x="46" y="8"/>
                  </a:lnTo>
                  <a:cubicBezTo>
                    <a:pt x="43" y="8"/>
                    <a:pt x="41" y="10"/>
                    <a:pt x="41" y="13"/>
                  </a:cubicBezTo>
                  <a:cubicBezTo>
                    <a:pt x="41" y="16"/>
                    <a:pt x="43" y="18"/>
                    <a:pt x="46" y="18"/>
                  </a:cubicBezTo>
                  <a:lnTo>
                    <a:pt x="63" y="18"/>
                  </a:lnTo>
                  <a:cubicBezTo>
                    <a:pt x="62" y="45"/>
                    <a:pt x="60" y="79"/>
                    <a:pt x="59" y="85"/>
                  </a:cubicBezTo>
                  <a:cubicBezTo>
                    <a:pt x="55" y="94"/>
                    <a:pt x="29" y="90"/>
                    <a:pt x="21" y="85"/>
                  </a:cubicBezTo>
                  <a:cubicBezTo>
                    <a:pt x="17" y="83"/>
                    <a:pt x="15" y="79"/>
                    <a:pt x="14" y="76"/>
                  </a:cubicBezTo>
                  <a:lnTo>
                    <a:pt x="8" y="75"/>
                  </a:lnTo>
                  <a:lnTo>
                    <a:pt x="2" y="74"/>
                  </a:lnTo>
                  <a:cubicBezTo>
                    <a:pt x="1" y="76"/>
                    <a:pt x="0" y="79"/>
                    <a:pt x="0" y="81"/>
                  </a:cubicBezTo>
                  <a:cubicBezTo>
                    <a:pt x="-1" y="94"/>
                    <a:pt x="10" y="101"/>
                    <a:pt x="21" y="106"/>
                  </a:cubicBezTo>
                  <a:cubicBezTo>
                    <a:pt x="24" y="107"/>
                    <a:pt x="27" y="108"/>
                    <a:pt x="30" y="109"/>
                  </a:cubicBezTo>
                  <a:cubicBezTo>
                    <a:pt x="45" y="113"/>
                    <a:pt x="58" y="115"/>
                    <a:pt x="67" y="125"/>
                  </a:cubicBezTo>
                  <a:cubicBezTo>
                    <a:pt x="69" y="128"/>
                    <a:pt x="72" y="128"/>
                    <a:pt x="74" y="125"/>
                  </a:cubicBezTo>
                  <a:cubicBezTo>
                    <a:pt x="83" y="115"/>
                    <a:pt x="96" y="113"/>
                    <a:pt x="111" y="109"/>
                  </a:cubicBezTo>
                  <a:cubicBezTo>
                    <a:pt x="114" y="108"/>
                    <a:pt x="117" y="107"/>
                    <a:pt x="120" y="106"/>
                  </a:cubicBezTo>
                  <a:cubicBezTo>
                    <a:pt x="131" y="101"/>
                    <a:pt x="142" y="94"/>
                    <a:pt x="141" y="8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2" name="Freeform: Shape 3490"/>
            <p:cNvSpPr/>
            <p:nvPr/>
          </p:nvSpPr>
          <p:spPr>
            <a:xfrm>
              <a:off x="15736058" y="8316947"/>
              <a:ext cx="156695" cy="152964"/>
            </a:xfrm>
            <a:custGeom>
              <a:avLst/>
              <a:gdLst/>
              <a:ahLst/>
              <a:cxnLst>
                <a:cxn ang="3cd4">
                  <a:pos x="hc" y="t"/>
                </a:cxn>
                <a:cxn ang="cd2">
                  <a:pos x="l" y="vc"/>
                </a:cxn>
                <a:cxn ang="cd4">
                  <a:pos x="hc" y="b"/>
                </a:cxn>
                <a:cxn ang="0">
                  <a:pos x="r" y="vc"/>
                </a:cxn>
              </a:cxnLst>
              <a:rect l="l" t="t" r="r" b="b"/>
              <a:pathLst>
                <a:path w="43" h="42">
                  <a:moveTo>
                    <a:pt x="22" y="32"/>
                  </a:moveTo>
                  <a:cubicBezTo>
                    <a:pt x="16" y="32"/>
                    <a:pt x="11" y="27"/>
                    <a:pt x="11" y="21"/>
                  </a:cubicBezTo>
                  <a:cubicBezTo>
                    <a:pt x="11" y="15"/>
                    <a:pt x="16" y="11"/>
                    <a:pt x="22" y="11"/>
                  </a:cubicBezTo>
                  <a:cubicBezTo>
                    <a:pt x="27" y="11"/>
                    <a:pt x="32" y="15"/>
                    <a:pt x="32" y="21"/>
                  </a:cubicBezTo>
                  <a:cubicBezTo>
                    <a:pt x="32" y="27"/>
                    <a:pt x="27" y="32"/>
                    <a:pt x="22" y="32"/>
                  </a:cubicBezTo>
                  <a:close/>
                  <a:moveTo>
                    <a:pt x="43" y="21"/>
                  </a:moveTo>
                  <a:cubicBezTo>
                    <a:pt x="43" y="10"/>
                    <a:pt x="33" y="0"/>
                    <a:pt x="22" y="0"/>
                  </a:cubicBezTo>
                  <a:cubicBezTo>
                    <a:pt x="10" y="0"/>
                    <a:pt x="0" y="10"/>
                    <a:pt x="0" y="21"/>
                  </a:cubicBezTo>
                  <a:cubicBezTo>
                    <a:pt x="0" y="31"/>
                    <a:pt x="6" y="38"/>
                    <a:pt x="15" y="41"/>
                  </a:cubicBezTo>
                  <a:cubicBezTo>
                    <a:pt x="17" y="42"/>
                    <a:pt x="19" y="42"/>
                    <a:pt x="22" y="42"/>
                  </a:cubicBezTo>
                  <a:cubicBezTo>
                    <a:pt x="24" y="42"/>
                    <a:pt x="26" y="42"/>
                    <a:pt x="29" y="41"/>
                  </a:cubicBezTo>
                  <a:cubicBezTo>
                    <a:pt x="37" y="38"/>
                    <a:pt x="43" y="31"/>
                    <a:pt x="43" y="2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3" name="Freeform: Shape 3491"/>
            <p:cNvSpPr/>
            <p:nvPr/>
          </p:nvSpPr>
          <p:spPr>
            <a:xfrm>
              <a:off x="15534592" y="8667635"/>
              <a:ext cx="97002" cy="89540"/>
            </a:xfrm>
            <a:custGeom>
              <a:avLst/>
              <a:gdLst/>
              <a:ahLst/>
              <a:cxnLst>
                <a:cxn ang="3cd4">
                  <a:pos x="hc" y="t"/>
                </a:cxn>
                <a:cxn ang="cd2">
                  <a:pos x="l" y="vc"/>
                </a:cxn>
                <a:cxn ang="cd4">
                  <a:pos x="hc" y="b"/>
                </a:cxn>
                <a:cxn ang="0">
                  <a:pos x="r" y="vc"/>
                </a:cxn>
              </a:cxnLst>
              <a:rect l="l" t="t" r="r" b="b"/>
              <a:pathLst>
                <a:path w="27" h="25">
                  <a:moveTo>
                    <a:pt x="17" y="0"/>
                  </a:moveTo>
                  <a:lnTo>
                    <a:pt x="8" y="10"/>
                  </a:lnTo>
                  <a:lnTo>
                    <a:pt x="0" y="21"/>
                  </a:lnTo>
                  <a:lnTo>
                    <a:pt x="13" y="23"/>
                  </a:lnTo>
                  <a:lnTo>
                    <a:pt x="27" y="25"/>
                  </a:lnTo>
                  <a:lnTo>
                    <a:pt x="22" y="12"/>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4" name="Freeform: Shape 3492"/>
            <p:cNvSpPr/>
            <p:nvPr/>
          </p:nvSpPr>
          <p:spPr>
            <a:xfrm>
              <a:off x="15997216" y="8667635"/>
              <a:ext cx="100733" cy="89540"/>
            </a:xfrm>
            <a:custGeom>
              <a:avLst/>
              <a:gdLst/>
              <a:ahLst/>
              <a:cxnLst>
                <a:cxn ang="3cd4">
                  <a:pos x="hc" y="t"/>
                </a:cxn>
                <a:cxn ang="cd2">
                  <a:pos x="l" y="vc"/>
                </a:cxn>
                <a:cxn ang="cd4">
                  <a:pos x="hc" y="b"/>
                </a:cxn>
                <a:cxn ang="0">
                  <a:pos x="r" y="vc"/>
                </a:cxn>
              </a:cxnLst>
              <a:rect l="l" t="t" r="r" b="b"/>
              <a:pathLst>
                <a:path w="28" h="25">
                  <a:moveTo>
                    <a:pt x="28" y="21"/>
                  </a:moveTo>
                  <a:lnTo>
                    <a:pt x="19" y="10"/>
                  </a:lnTo>
                  <a:lnTo>
                    <a:pt x="10" y="0"/>
                  </a:lnTo>
                  <a:lnTo>
                    <a:pt x="5" y="12"/>
                  </a:lnTo>
                  <a:lnTo>
                    <a:pt x="0" y="25"/>
                  </a:lnTo>
                  <a:lnTo>
                    <a:pt x="14" y="23"/>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5" name="Freeform: Shape 3493"/>
            <p:cNvSpPr/>
            <p:nvPr/>
          </p:nvSpPr>
          <p:spPr>
            <a:xfrm>
              <a:off x="15553247" y="8488555"/>
              <a:ext cx="522317" cy="470085"/>
            </a:xfrm>
            <a:custGeom>
              <a:avLst/>
              <a:gdLst/>
              <a:ahLst/>
              <a:cxnLst>
                <a:cxn ang="3cd4">
                  <a:pos x="hc" y="t"/>
                </a:cxn>
                <a:cxn ang="cd2">
                  <a:pos x="l" y="vc"/>
                </a:cxn>
                <a:cxn ang="cd4">
                  <a:pos x="hc" y="b"/>
                </a:cxn>
                <a:cxn ang="0">
                  <a:pos x="r" y="vc"/>
                </a:cxn>
              </a:cxnLst>
              <a:rect l="l" t="t" r="r" b="b"/>
              <a:pathLst>
                <a:path w="141" h="127">
                  <a:moveTo>
                    <a:pt x="141" y="81"/>
                  </a:moveTo>
                  <a:cubicBezTo>
                    <a:pt x="141" y="79"/>
                    <a:pt x="140" y="76"/>
                    <a:pt x="139" y="74"/>
                  </a:cubicBezTo>
                  <a:lnTo>
                    <a:pt x="134" y="75"/>
                  </a:lnTo>
                  <a:lnTo>
                    <a:pt x="127" y="76"/>
                  </a:lnTo>
                  <a:cubicBezTo>
                    <a:pt x="126" y="79"/>
                    <a:pt x="124" y="83"/>
                    <a:pt x="120" y="85"/>
                  </a:cubicBezTo>
                  <a:cubicBezTo>
                    <a:pt x="113" y="90"/>
                    <a:pt x="86" y="94"/>
                    <a:pt x="82" y="85"/>
                  </a:cubicBezTo>
                  <a:cubicBezTo>
                    <a:pt x="81" y="79"/>
                    <a:pt x="80" y="45"/>
                    <a:pt x="78" y="18"/>
                  </a:cubicBezTo>
                  <a:lnTo>
                    <a:pt x="95" y="18"/>
                  </a:lnTo>
                  <a:cubicBezTo>
                    <a:pt x="98" y="18"/>
                    <a:pt x="100" y="16"/>
                    <a:pt x="100" y="13"/>
                  </a:cubicBezTo>
                  <a:cubicBezTo>
                    <a:pt x="100" y="10"/>
                    <a:pt x="98" y="8"/>
                    <a:pt x="95" y="8"/>
                  </a:cubicBezTo>
                  <a:lnTo>
                    <a:pt x="78" y="8"/>
                  </a:lnTo>
                  <a:cubicBezTo>
                    <a:pt x="78" y="5"/>
                    <a:pt x="78" y="2"/>
                    <a:pt x="78" y="0"/>
                  </a:cubicBezTo>
                  <a:cubicBezTo>
                    <a:pt x="75" y="1"/>
                    <a:pt x="73" y="1"/>
                    <a:pt x="71" y="1"/>
                  </a:cubicBezTo>
                  <a:cubicBezTo>
                    <a:pt x="68" y="1"/>
                    <a:pt x="66" y="1"/>
                    <a:pt x="64" y="0"/>
                  </a:cubicBezTo>
                  <a:cubicBezTo>
                    <a:pt x="63" y="2"/>
                    <a:pt x="63" y="5"/>
                    <a:pt x="63" y="8"/>
                  </a:cubicBezTo>
                  <a:lnTo>
                    <a:pt x="46" y="8"/>
                  </a:lnTo>
                  <a:cubicBezTo>
                    <a:pt x="43" y="8"/>
                    <a:pt x="41" y="10"/>
                    <a:pt x="41" y="13"/>
                  </a:cubicBezTo>
                  <a:cubicBezTo>
                    <a:pt x="41" y="16"/>
                    <a:pt x="43" y="18"/>
                    <a:pt x="46" y="18"/>
                  </a:cubicBezTo>
                  <a:lnTo>
                    <a:pt x="63" y="18"/>
                  </a:lnTo>
                  <a:cubicBezTo>
                    <a:pt x="62" y="45"/>
                    <a:pt x="60" y="79"/>
                    <a:pt x="59" y="85"/>
                  </a:cubicBezTo>
                  <a:cubicBezTo>
                    <a:pt x="55" y="94"/>
                    <a:pt x="29" y="90"/>
                    <a:pt x="21" y="85"/>
                  </a:cubicBezTo>
                  <a:cubicBezTo>
                    <a:pt x="17" y="83"/>
                    <a:pt x="15" y="79"/>
                    <a:pt x="14" y="76"/>
                  </a:cubicBezTo>
                  <a:lnTo>
                    <a:pt x="8" y="75"/>
                  </a:lnTo>
                  <a:lnTo>
                    <a:pt x="2" y="74"/>
                  </a:lnTo>
                  <a:cubicBezTo>
                    <a:pt x="1" y="76"/>
                    <a:pt x="0" y="79"/>
                    <a:pt x="0" y="81"/>
                  </a:cubicBezTo>
                  <a:cubicBezTo>
                    <a:pt x="-1" y="94"/>
                    <a:pt x="10" y="101"/>
                    <a:pt x="21" y="106"/>
                  </a:cubicBezTo>
                  <a:cubicBezTo>
                    <a:pt x="24" y="107"/>
                    <a:pt x="27" y="108"/>
                    <a:pt x="30" y="109"/>
                  </a:cubicBezTo>
                  <a:cubicBezTo>
                    <a:pt x="45" y="113"/>
                    <a:pt x="58" y="115"/>
                    <a:pt x="67" y="125"/>
                  </a:cubicBezTo>
                  <a:cubicBezTo>
                    <a:pt x="69" y="128"/>
                    <a:pt x="72" y="128"/>
                    <a:pt x="74" y="125"/>
                  </a:cubicBezTo>
                  <a:cubicBezTo>
                    <a:pt x="83" y="115"/>
                    <a:pt x="96" y="113"/>
                    <a:pt x="111" y="109"/>
                  </a:cubicBezTo>
                  <a:cubicBezTo>
                    <a:pt x="114" y="108"/>
                    <a:pt x="117" y="107"/>
                    <a:pt x="120" y="106"/>
                  </a:cubicBezTo>
                  <a:cubicBezTo>
                    <a:pt x="131" y="101"/>
                    <a:pt x="142" y="94"/>
                    <a:pt x="141" y="8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6" name="Freeform: Shape 3494"/>
            <p:cNvSpPr/>
            <p:nvPr/>
          </p:nvSpPr>
          <p:spPr>
            <a:xfrm>
              <a:off x="15736058" y="8316947"/>
              <a:ext cx="156695" cy="152964"/>
            </a:xfrm>
            <a:custGeom>
              <a:avLst/>
              <a:gdLst/>
              <a:ahLst/>
              <a:cxnLst>
                <a:cxn ang="3cd4">
                  <a:pos x="hc" y="t"/>
                </a:cxn>
                <a:cxn ang="cd2">
                  <a:pos x="l" y="vc"/>
                </a:cxn>
                <a:cxn ang="cd4">
                  <a:pos x="hc" y="b"/>
                </a:cxn>
                <a:cxn ang="0">
                  <a:pos x="r" y="vc"/>
                </a:cxn>
              </a:cxnLst>
              <a:rect l="l" t="t" r="r" b="b"/>
              <a:pathLst>
                <a:path w="43" h="42">
                  <a:moveTo>
                    <a:pt x="22" y="32"/>
                  </a:moveTo>
                  <a:cubicBezTo>
                    <a:pt x="16" y="32"/>
                    <a:pt x="11" y="27"/>
                    <a:pt x="11" y="21"/>
                  </a:cubicBezTo>
                  <a:cubicBezTo>
                    <a:pt x="11" y="15"/>
                    <a:pt x="16" y="11"/>
                    <a:pt x="22" y="11"/>
                  </a:cubicBezTo>
                  <a:cubicBezTo>
                    <a:pt x="27" y="11"/>
                    <a:pt x="32" y="15"/>
                    <a:pt x="32" y="21"/>
                  </a:cubicBezTo>
                  <a:cubicBezTo>
                    <a:pt x="32" y="27"/>
                    <a:pt x="27" y="32"/>
                    <a:pt x="22" y="32"/>
                  </a:cubicBezTo>
                  <a:close/>
                  <a:moveTo>
                    <a:pt x="43" y="21"/>
                  </a:moveTo>
                  <a:cubicBezTo>
                    <a:pt x="43" y="10"/>
                    <a:pt x="33" y="0"/>
                    <a:pt x="22" y="0"/>
                  </a:cubicBezTo>
                  <a:cubicBezTo>
                    <a:pt x="10" y="0"/>
                    <a:pt x="0" y="10"/>
                    <a:pt x="0" y="21"/>
                  </a:cubicBezTo>
                  <a:cubicBezTo>
                    <a:pt x="0" y="31"/>
                    <a:pt x="6" y="38"/>
                    <a:pt x="15" y="41"/>
                  </a:cubicBezTo>
                  <a:cubicBezTo>
                    <a:pt x="17" y="42"/>
                    <a:pt x="19" y="42"/>
                    <a:pt x="22" y="42"/>
                  </a:cubicBezTo>
                  <a:cubicBezTo>
                    <a:pt x="24" y="42"/>
                    <a:pt x="26" y="42"/>
                    <a:pt x="29" y="41"/>
                  </a:cubicBezTo>
                  <a:cubicBezTo>
                    <a:pt x="37" y="38"/>
                    <a:pt x="43" y="31"/>
                    <a:pt x="43" y="2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7" name="Freeform: Shape 3495"/>
            <p:cNvSpPr/>
            <p:nvPr/>
          </p:nvSpPr>
          <p:spPr>
            <a:xfrm>
              <a:off x="15534592" y="8667635"/>
              <a:ext cx="97002" cy="89540"/>
            </a:xfrm>
            <a:custGeom>
              <a:avLst/>
              <a:gdLst/>
              <a:ahLst/>
              <a:cxnLst>
                <a:cxn ang="3cd4">
                  <a:pos x="hc" y="t"/>
                </a:cxn>
                <a:cxn ang="cd2">
                  <a:pos x="l" y="vc"/>
                </a:cxn>
                <a:cxn ang="cd4">
                  <a:pos x="hc" y="b"/>
                </a:cxn>
                <a:cxn ang="0">
                  <a:pos x="r" y="vc"/>
                </a:cxn>
              </a:cxnLst>
              <a:rect l="l" t="t" r="r" b="b"/>
              <a:pathLst>
                <a:path w="27" h="25">
                  <a:moveTo>
                    <a:pt x="17" y="0"/>
                  </a:moveTo>
                  <a:lnTo>
                    <a:pt x="8" y="10"/>
                  </a:lnTo>
                  <a:lnTo>
                    <a:pt x="0" y="21"/>
                  </a:lnTo>
                  <a:lnTo>
                    <a:pt x="13" y="23"/>
                  </a:lnTo>
                  <a:lnTo>
                    <a:pt x="27" y="25"/>
                  </a:lnTo>
                  <a:lnTo>
                    <a:pt x="22" y="12"/>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8" name="Freeform: Shape 3496"/>
            <p:cNvSpPr/>
            <p:nvPr/>
          </p:nvSpPr>
          <p:spPr>
            <a:xfrm>
              <a:off x="15997216" y="8667635"/>
              <a:ext cx="100733" cy="89540"/>
            </a:xfrm>
            <a:custGeom>
              <a:avLst/>
              <a:gdLst/>
              <a:ahLst/>
              <a:cxnLst>
                <a:cxn ang="3cd4">
                  <a:pos x="hc" y="t"/>
                </a:cxn>
                <a:cxn ang="cd2">
                  <a:pos x="l" y="vc"/>
                </a:cxn>
                <a:cxn ang="cd4">
                  <a:pos x="hc" y="b"/>
                </a:cxn>
                <a:cxn ang="0">
                  <a:pos x="r" y="vc"/>
                </a:cxn>
              </a:cxnLst>
              <a:rect l="l" t="t" r="r" b="b"/>
              <a:pathLst>
                <a:path w="28" h="25">
                  <a:moveTo>
                    <a:pt x="28" y="21"/>
                  </a:moveTo>
                  <a:lnTo>
                    <a:pt x="19" y="10"/>
                  </a:lnTo>
                  <a:lnTo>
                    <a:pt x="10" y="0"/>
                  </a:lnTo>
                  <a:lnTo>
                    <a:pt x="5" y="12"/>
                  </a:lnTo>
                  <a:lnTo>
                    <a:pt x="0" y="25"/>
                  </a:lnTo>
                  <a:lnTo>
                    <a:pt x="14" y="23"/>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09" name="Freeform: Shape 3497"/>
            <p:cNvSpPr/>
            <p:nvPr/>
          </p:nvSpPr>
          <p:spPr>
            <a:xfrm>
              <a:off x="15553247" y="8488555"/>
              <a:ext cx="522317" cy="470085"/>
            </a:xfrm>
            <a:custGeom>
              <a:avLst/>
              <a:gdLst/>
              <a:ahLst/>
              <a:cxnLst>
                <a:cxn ang="3cd4">
                  <a:pos x="hc" y="t"/>
                </a:cxn>
                <a:cxn ang="cd2">
                  <a:pos x="l" y="vc"/>
                </a:cxn>
                <a:cxn ang="cd4">
                  <a:pos x="hc" y="b"/>
                </a:cxn>
                <a:cxn ang="0">
                  <a:pos x="r" y="vc"/>
                </a:cxn>
              </a:cxnLst>
              <a:rect l="l" t="t" r="r" b="b"/>
              <a:pathLst>
                <a:path w="141" h="127">
                  <a:moveTo>
                    <a:pt x="141" y="81"/>
                  </a:moveTo>
                  <a:cubicBezTo>
                    <a:pt x="141" y="79"/>
                    <a:pt x="140" y="76"/>
                    <a:pt x="139" y="74"/>
                  </a:cubicBezTo>
                  <a:lnTo>
                    <a:pt x="134" y="75"/>
                  </a:lnTo>
                  <a:lnTo>
                    <a:pt x="127" y="76"/>
                  </a:lnTo>
                  <a:cubicBezTo>
                    <a:pt x="126" y="79"/>
                    <a:pt x="124" y="83"/>
                    <a:pt x="120" y="85"/>
                  </a:cubicBezTo>
                  <a:cubicBezTo>
                    <a:pt x="113" y="90"/>
                    <a:pt x="86" y="94"/>
                    <a:pt x="82" y="85"/>
                  </a:cubicBezTo>
                  <a:cubicBezTo>
                    <a:pt x="81" y="79"/>
                    <a:pt x="80" y="45"/>
                    <a:pt x="78" y="18"/>
                  </a:cubicBezTo>
                  <a:lnTo>
                    <a:pt x="95" y="18"/>
                  </a:lnTo>
                  <a:cubicBezTo>
                    <a:pt x="98" y="18"/>
                    <a:pt x="100" y="16"/>
                    <a:pt x="100" y="13"/>
                  </a:cubicBezTo>
                  <a:cubicBezTo>
                    <a:pt x="100" y="10"/>
                    <a:pt x="98" y="8"/>
                    <a:pt x="95" y="8"/>
                  </a:cubicBezTo>
                  <a:lnTo>
                    <a:pt x="78" y="8"/>
                  </a:lnTo>
                  <a:cubicBezTo>
                    <a:pt x="78" y="5"/>
                    <a:pt x="78" y="2"/>
                    <a:pt x="78" y="0"/>
                  </a:cubicBezTo>
                  <a:cubicBezTo>
                    <a:pt x="75" y="1"/>
                    <a:pt x="73" y="1"/>
                    <a:pt x="71" y="1"/>
                  </a:cubicBezTo>
                  <a:cubicBezTo>
                    <a:pt x="68" y="1"/>
                    <a:pt x="66" y="1"/>
                    <a:pt x="64" y="0"/>
                  </a:cubicBezTo>
                  <a:cubicBezTo>
                    <a:pt x="63" y="2"/>
                    <a:pt x="63" y="5"/>
                    <a:pt x="63" y="8"/>
                  </a:cubicBezTo>
                  <a:lnTo>
                    <a:pt x="46" y="8"/>
                  </a:lnTo>
                  <a:cubicBezTo>
                    <a:pt x="43" y="8"/>
                    <a:pt x="41" y="10"/>
                    <a:pt x="41" y="13"/>
                  </a:cubicBezTo>
                  <a:cubicBezTo>
                    <a:pt x="41" y="16"/>
                    <a:pt x="43" y="18"/>
                    <a:pt x="46" y="18"/>
                  </a:cubicBezTo>
                  <a:lnTo>
                    <a:pt x="63" y="18"/>
                  </a:lnTo>
                  <a:cubicBezTo>
                    <a:pt x="62" y="45"/>
                    <a:pt x="60" y="79"/>
                    <a:pt x="59" y="85"/>
                  </a:cubicBezTo>
                  <a:cubicBezTo>
                    <a:pt x="55" y="94"/>
                    <a:pt x="29" y="90"/>
                    <a:pt x="21" y="85"/>
                  </a:cubicBezTo>
                  <a:cubicBezTo>
                    <a:pt x="17" y="83"/>
                    <a:pt x="15" y="79"/>
                    <a:pt x="14" y="76"/>
                  </a:cubicBezTo>
                  <a:lnTo>
                    <a:pt x="8" y="75"/>
                  </a:lnTo>
                  <a:lnTo>
                    <a:pt x="2" y="74"/>
                  </a:lnTo>
                  <a:cubicBezTo>
                    <a:pt x="1" y="76"/>
                    <a:pt x="0" y="79"/>
                    <a:pt x="0" y="81"/>
                  </a:cubicBezTo>
                  <a:cubicBezTo>
                    <a:pt x="-1" y="94"/>
                    <a:pt x="10" y="101"/>
                    <a:pt x="21" y="106"/>
                  </a:cubicBezTo>
                  <a:cubicBezTo>
                    <a:pt x="24" y="107"/>
                    <a:pt x="27" y="108"/>
                    <a:pt x="30" y="109"/>
                  </a:cubicBezTo>
                  <a:cubicBezTo>
                    <a:pt x="45" y="113"/>
                    <a:pt x="58" y="115"/>
                    <a:pt x="67" y="125"/>
                  </a:cubicBezTo>
                  <a:cubicBezTo>
                    <a:pt x="69" y="128"/>
                    <a:pt x="72" y="128"/>
                    <a:pt x="74" y="125"/>
                  </a:cubicBezTo>
                  <a:cubicBezTo>
                    <a:pt x="83" y="115"/>
                    <a:pt x="96" y="113"/>
                    <a:pt x="111" y="109"/>
                  </a:cubicBezTo>
                  <a:cubicBezTo>
                    <a:pt x="114" y="108"/>
                    <a:pt x="117" y="107"/>
                    <a:pt x="120" y="106"/>
                  </a:cubicBezTo>
                  <a:cubicBezTo>
                    <a:pt x="131" y="101"/>
                    <a:pt x="142" y="94"/>
                    <a:pt x="141" y="8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28" name="Group 27"/>
          <p:cNvGrpSpPr/>
          <p:nvPr/>
        </p:nvGrpSpPr>
        <p:grpSpPr>
          <a:xfrm>
            <a:off x="6172105" y="8155932"/>
            <a:ext cx="439249" cy="481215"/>
            <a:chOff x="8181116" y="8316947"/>
            <a:chExt cx="585742" cy="641704"/>
          </a:xfrm>
        </p:grpSpPr>
        <p:sp>
          <p:nvSpPr>
            <p:cNvPr id="510" name="Freeform: Shape 3498"/>
            <p:cNvSpPr/>
            <p:nvPr/>
          </p:nvSpPr>
          <p:spPr>
            <a:xfrm>
              <a:off x="8311696" y="8316947"/>
              <a:ext cx="455162" cy="458893"/>
            </a:xfrm>
            <a:custGeom>
              <a:avLst/>
              <a:gdLst/>
              <a:ahLst/>
              <a:cxnLst>
                <a:cxn ang="3cd4">
                  <a:pos x="hc" y="t"/>
                </a:cxn>
                <a:cxn ang="cd2">
                  <a:pos x="l" y="vc"/>
                </a:cxn>
                <a:cxn ang="cd4">
                  <a:pos x="hc" y="b"/>
                </a:cxn>
                <a:cxn ang="0">
                  <a:pos x="r" y="vc"/>
                </a:cxn>
              </a:cxnLst>
              <a:rect l="l" t="t" r="r" b="b"/>
              <a:pathLst>
                <a:path w="123" h="124">
                  <a:moveTo>
                    <a:pt x="62" y="17"/>
                  </a:moveTo>
                  <a:cubicBezTo>
                    <a:pt x="48" y="17"/>
                    <a:pt x="36" y="23"/>
                    <a:pt x="27" y="33"/>
                  </a:cubicBezTo>
                  <a:cubicBezTo>
                    <a:pt x="11" y="52"/>
                    <a:pt x="14" y="80"/>
                    <a:pt x="32" y="96"/>
                  </a:cubicBezTo>
                  <a:cubicBezTo>
                    <a:pt x="41" y="103"/>
                    <a:pt x="51" y="107"/>
                    <a:pt x="62" y="107"/>
                  </a:cubicBezTo>
                  <a:cubicBezTo>
                    <a:pt x="75" y="107"/>
                    <a:pt x="87" y="101"/>
                    <a:pt x="96" y="91"/>
                  </a:cubicBezTo>
                  <a:cubicBezTo>
                    <a:pt x="103" y="82"/>
                    <a:pt x="107" y="70"/>
                    <a:pt x="106" y="58"/>
                  </a:cubicBezTo>
                  <a:cubicBezTo>
                    <a:pt x="105" y="47"/>
                    <a:pt x="100" y="36"/>
                    <a:pt x="91" y="28"/>
                  </a:cubicBezTo>
                  <a:cubicBezTo>
                    <a:pt x="83" y="21"/>
                    <a:pt x="72" y="17"/>
                    <a:pt x="62" y="17"/>
                  </a:cubicBezTo>
                  <a:close/>
                  <a:moveTo>
                    <a:pt x="62" y="124"/>
                  </a:moveTo>
                  <a:cubicBezTo>
                    <a:pt x="47" y="124"/>
                    <a:pt x="32" y="119"/>
                    <a:pt x="21" y="109"/>
                  </a:cubicBezTo>
                  <a:cubicBezTo>
                    <a:pt x="-4" y="87"/>
                    <a:pt x="-8" y="48"/>
                    <a:pt x="15" y="22"/>
                  </a:cubicBezTo>
                  <a:cubicBezTo>
                    <a:pt x="26" y="8"/>
                    <a:pt x="43" y="0"/>
                    <a:pt x="62" y="0"/>
                  </a:cubicBezTo>
                  <a:cubicBezTo>
                    <a:pt x="76" y="0"/>
                    <a:pt x="91" y="6"/>
                    <a:pt x="101" y="15"/>
                  </a:cubicBezTo>
                  <a:cubicBezTo>
                    <a:pt x="114" y="26"/>
                    <a:pt x="122" y="40"/>
                    <a:pt x="123" y="57"/>
                  </a:cubicBezTo>
                  <a:cubicBezTo>
                    <a:pt x="124" y="74"/>
                    <a:pt x="119" y="89"/>
                    <a:pt x="109" y="102"/>
                  </a:cubicBezTo>
                  <a:cubicBezTo>
                    <a:pt x="97" y="116"/>
                    <a:pt x="80" y="124"/>
                    <a:pt x="62" y="124"/>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11" name="Freeform: Shape 3499"/>
            <p:cNvSpPr/>
            <p:nvPr/>
          </p:nvSpPr>
          <p:spPr>
            <a:xfrm>
              <a:off x="8322888" y="8678838"/>
              <a:ext cx="115656" cy="119387"/>
            </a:xfrm>
            <a:custGeom>
              <a:avLst/>
              <a:gdLst/>
              <a:ahLst/>
              <a:cxnLst>
                <a:cxn ang="3cd4">
                  <a:pos x="hc" y="t"/>
                </a:cxn>
                <a:cxn ang="cd2">
                  <a:pos x="l" y="vc"/>
                </a:cxn>
                <a:cxn ang="cd4">
                  <a:pos x="hc" y="b"/>
                </a:cxn>
                <a:cxn ang="0">
                  <a:pos x="r" y="vc"/>
                </a:cxn>
              </a:cxnLst>
              <a:rect l="l" t="t" r="r" b="b"/>
              <a:pathLst>
                <a:path w="32" h="33">
                  <a:moveTo>
                    <a:pt x="13" y="33"/>
                  </a:moveTo>
                  <a:lnTo>
                    <a:pt x="0" y="21"/>
                  </a:lnTo>
                  <a:lnTo>
                    <a:pt x="19" y="0"/>
                  </a:lnTo>
                  <a:lnTo>
                    <a:pt x="32" y="11"/>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12" name="Freeform: Shape 3500"/>
            <p:cNvSpPr/>
            <p:nvPr/>
          </p:nvSpPr>
          <p:spPr>
            <a:xfrm>
              <a:off x="8181116" y="8749724"/>
              <a:ext cx="194003" cy="208927"/>
            </a:xfrm>
            <a:custGeom>
              <a:avLst/>
              <a:gdLst/>
              <a:ahLst/>
              <a:cxnLst>
                <a:cxn ang="3cd4">
                  <a:pos x="hc" y="t"/>
                </a:cxn>
                <a:cxn ang="cd2">
                  <a:pos x="l" y="vc"/>
                </a:cxn>
                <a:cxn ang="cd4">
                  <a:pos x="hc" y="b"/>
                </a:cxn>
                <a:cxn ang="0">
                  <a:pos x="r" y="vc"/>
                </a:cxn>
              </a:cxnLst>
              <a:rect l="l" t="t" r="r" b="b"/>
              <a:pathLst>
                <a:path w="53" h="57">
                  <a:moveTo>
                    <a:pt x="23" y="54"/>
                  </a:moveTo>
                  <a:cubicBezTo>
                    <a:pt x="20" y="58"/>
                    <a:pt x="15" y="59"/>
                    <a:pt x="11" y="55"/>
                  </a:cubicBezTo>
                  <a:lnTo>
                    <a:pt x="3" y="48"/>
                  </a:lnTo>
                  <a:cubicBezTo>
                    <a:pt x="-1" y="45"/>
                    <a:pt x="-1" y="40"/>
                    <a:pt x="2" y="36"/>
                  </a:cubicBezTo>
                  <a:lnTo>
                    <a:pt x="30" y="3"/>
                  </a:lnTo>
                  <a:cubicBezTo>
                    <a:pt x="33" y="0"/>
                    <a:pt x="38" y="-1"/>
                    <a:pt x="41" y="2"/>
                  </a:cubicBezTo>
                  <a:lnTo>
                    <a:pt x="50" y="10"/>
                  </a:lnTo>
                  <a:cubicBezTo>
                    <a:pt x="54" y="13"/>
                    <a:pt x="54" y="18"/>
                    <a:pt x="51" y="2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13" name="Freeform: Shape 3501"/>
            <p:cNvSpPr/>
            <p:nvPr/>
          </p:nvSpPr>
          <p:spPr>
            <a:xfrm>
              <a:off x="8442275" y="8406477"/>
              <a:ext cx="141772" cy="67155"/>
            </a:xfrm>
            <a:custGeom>
              <a:avLst/>
              <a:gdLst/>
              <a:ahLst/>
              <a:cxnLst>
                <a:cxn ang="3cd4">
                  <a:pos x="hc" y="t"/>
                </a:cxn>
                <a:cxn ang="cd2">
                  <a:pos x="l" y="vc"/>
                </a:cxn>
                <a:cxn ang="cd4">
                  <a:pos x="hc" y="b"/>
                </a:cxn>
                <a:cxn ang="0">
                  <a:pos x="r" y="vc"/>
                </a:cxn>
              </a:cxnLst>
              <a:rect l="l" t="t" r="r" b="b"/>
              <a:pathLst>
                <a:path w="39" h="19">
                  <a:moveTo>
                    <a:pt x="39" y="7"/>
                  </a:moveTo>
                  <a:cubicBezTo>
                    <a:pt x="40" y="14"/>
                    <a:pt x="30" y="8"/>
                    <a:pt x="19" y="10"/>
                  </a:cubicBezTo>
                  <a:cubicBezTo>
                    <a:pt x="9" y="13"/>
                    <a:pt x="1" y="23"/>
                    <a:pt x="0" y="17"/>
                  </a:cubicBezTo>
                  <a:cubicBezTo>
                    <a:pt x="-2" y="11"/>
                    <a:pt x="10" y="3"/>
                    <a:pt x="16" y="1"/>
                  </a:cubicBezTo>
                  <a:cubicBezTo>
                    <a:pt x="24" y="-1"/>
                    <a:pt x="37" y="1"/>
                    <a:pt x="39" y="7"/>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14" name="Freeform: Shape 3502"/>
            <p:cNvSpPr/>
            <p:nvPr/>
          </p:nvSpPr>
          <p:spPr>
            <a:xfrm>
              <a:off x="8595239" y="8425131"/>
              <a:ext cx="33578" cy="26116"/>
            </a:xfrm>
            <a:custGeom>
              <a:avLst/>
              <a:gdLst/>
              <a:ahLst/>
              <a:cxnLst>
                <a:cxn ang="3cd4">
                  <a:pos x="hc" y="t"/>
                </a:cxn>
                <a:cxn ang="cd2">
                  <a:pos x="l" y="vc"/>
                </a:cxn>
                <a:cxn ang="cd4">
                  <a:pos x="hc" y="b"/>
                </a:cxn>
                <a:cxn ang="0">
                  <a:pos x="r" y="vc"/>
                </a:cxn>
              </a:cxnLst>
              <a:rect l="l" t="t" r="r" b="b"/>
              <a:pathLst>
                <a:path w="10" h="8">
                  <a:moveTo>
                    <a:pt x="10" y="6"/>
                  </a:moveTo>
                  <a:cubicBezTo>
                    <a:pt x="9" y="9"/>
                    <a:pt x="6" y="8"/>
                    <a:pt x="3" y="7"/>
                  </a:cubicBezTo>
                  <a:cubicBezTo>
                    <a:pt x="1" y="6"/>
                    <a:pt x="-1" y="6"/>
                    <a:pt x="0" y="3"/>
                  </a:cubicBezTo>
                  <a:cubicBezTo>
                    <a:pt x="1" y="0"/>
                    <a:pt x="2" y="-1"/>
                    <a:pt x="4" y="0"/>
                  </a:cubicBezTo>
                  <a:cubicBezTo>
                    <a:pt x="7" y="1"/>
                    <a:pt x="11" y="4"/>
                    <a:pt x="10" y="6"/>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27" name="Group 26"/>
          <p:cNvGrpSpPr/>
          <p:nvPr/>
        </p:nvGrpSpPr>
        <p:grpSpPr>
          <a:xfrm>
            <a:off x="7529019" y="6614357"/>
            <a:ext cx="481215" cy="405684"/>
            <a:chOff x="9990571" y="6261247"/>
            <a:chExt cx="641704" cy="540982"/>
          </a:xfrm>
        </p:grpSpPr>
        <p:sp>
          <p:nvSpPr>
            <p:cNvPr id="515" name="Freeform: Shape 3503"/>
            <p:cNvSpPr/>
            <p:nvPr/>
          </p:nvSpPr>
          <p:spPr>
            <a:xfrm>
              <a:off x="10408425" y="6268709"/>
              <a:ext cx="223850" cy="227581"/>
            </a:xfrm>
            <a:custGeom>
              <a:avLst/>
              <a:gdLst/>
              <a:ahLst/>
              <a:cxnLst>
                <a:cxn ang="3cd4">
                  <a:pos x="hc" y="t"/>
                </a:cxn>
                <a:cxn ang="cd2">
                  <a:pos x="l" y="vc"/>
                </a:cxn>
                <a:cxn ang="cd4">
                  <a:pos x="hc" y="b"/>
                </a:cxn>
                <a:cxn ang="0">
                  <a:pos x="r" y="vc"/>
                </a:cxn>
              </a:cxnLst>
              <a:rect l="l" t="t" r="r" b="b"/>
              <a:pathLst>
                <a:path w="61" h="62">
                  <a:moveTo>
                    <a:pt x="53" y="54"/>
                  </a:moveTo>
                  <a:cubicBezTo>
                    <a:pt x="61" y="46"/>
                    <a:pt x="62" y="34"/>
                    <a:pt x="59" y="24"/>
                  </a:cubicBezTo>
                  <a:lnTo>
                    <a:pt x="46" y="37"/>
                  </a:lnTo>
                  <a:cubicBezTo>
                    <a:pt x="41" y="42"/>
                    <a:pt x="32" y="42"/>
                    <a:pt x="26" y="37"/>
                  </a:cubicBezTo>
                  <a:lnTo>
                    <a:pt x="25" y="35"/>
                  </a:lnTo>
                  <a:cubicBezTo>
                    <a:pt x="19" y="29"/>
                    <a:pt x="19" y="20"/>
                    <a:pt x="25" y="15"/>
                  </a:cubicBezTo>
                  <a:lnTo>
                    <a:pt x="37" y="2"/>
                  </a:lnTo>
                  <a:cubicBezTo>
                    <a:pt x="27" y="-2"/>
                    <a:pt x="15" y="1"/>
                    <a:pt x="7" y="8"/>
                  </a:cubicBezTo>
                  <a:cubicBezTo>
                    <a:pt x="-1" y="16"/>
                    <a:pt x="-2" y="29"/>
                    <a:pt x="2" y="40"/>
                  </a:cubicBezTo>
                  <a:cubicBezTo>
                    <a:pt x="4" y="44"/>
                    <a:pt x="6" y="48"/>
                    <a:pt x="10" y="51"/>
                  </a:cubicBezTo>
                  <a:cubicBezTo>
                    <a:pt x="13" y="55"/>
                    <a:pt x="17" y="57"/>
                    <a:pt x="21" y="59"/>
                  </a:cubicBezTo>
                  <a:cubicBezTo>
                    <a:pt x="32" y="64"/>
                    <a:pt x="45" y="62"/>
                    <a:pt x="53" y="54"/>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16" name="Freeform: Shape 3504"/>
            <p:cNvSpPr/>
            <p:nvPr/>
          </p:nvSpPr>
          <p:spPr>
            <a:xfrm>
              <a:off x="10098766" y="6417942"/>
              <a:ext cx="388007" cy="384276"/>
            </a:xfrm>
            <a:custGeom>
              <a:avLst/>
              <a:gdLst/>
              <a:ahLst/>
              <a:cxnLst>
                <a:cxn ang="3cd4">
                  <a:pos x="hc" y="t"/>
                </a:cxn>
                <a:cxn ang="cd2">
                  <a:pos x="l" y="vc"/>
                </a:cxn>
                <a:cxn ang="cd4">
                  <a:pos x="hc" y="b"/>
                </a:cxn>
                <a:cxn ang="0">
                  <a:pos x="r" y="vc"/>
                </a:cxn>
              </a:cxnLst>
              <a:rect l="l" t="t" r="r" b="b"/>
              <a:pathLst>
                <a:path w="105" h="104">
                  <a:moveTo>
                    <a:pt x="11" y="94"/>
                  </a:moveTo>
                  <a:cubicBezTo>
                    <a:pt x="9" y="93"/>
                    <a:pt x="9" y="90"/>
                    <a:pt x="11" y="88"/>
                  </a:cubicBezTo>
                  <a:cubicBezTo>
                    <a:pt x="12" y="87"/>
                    <a:pt x="15" y="87"/>
                    <a:pt x="17" y="88"/>
                  </a:cubicBezTo>
                  <a:cubicBezTo>
                    <a:pt x="18" y="90"/>
                    <a:pt x="18" y="93"/>
                    <a:pt x="17" y="94"/>
                  </a:cubicBezTo>
                  <a:cubicBezTo>
                    <a:pt x="15" y="96"/>
                    <a:pt x="12" y="96"/>
                    <a:pt x="11" y="94"/>
                  </a:cubicBezTo>
                  <a:close/>
                  <a:moveTo>
                    <a:pt x="105" y="19"/>
                  </a:moveTo>
                  <a:cubicBezTo>
                    <a:pt x="101" y="17"/>
                    <a:pt x="97" y="15"/>
                    <a:pt x="94" y="11"/>
                  </a:cubicBezTo>
                  <a:cubicBezTo>
                    <a:pt x="90" y="8"/>
                    <a:pt x="88" y="4"/>
                    <a:pt x="86" y="0"/>
                  </a:cubicBezTo>
                  <a:cubicBezTo>
                    <a:pt x="85" y="1"/>
                    <a:pt x="84" y="1"/>
                    <a:pt x="84" y="2"/>
                  </a:cubicBezTo>
                  <a:lnTo>
                    <a:pt x="4" y="81"/>
                  </a:lnTo>
                  <a:cubicBezTo>
                    <a:pt x="-1" y="87"/>
                    <a:pt x="-1" y="95"/>
                    <a:pt x="4" y="100"/>
                  </a:cubicBezTo>
                  <a:lnTo>
                    <a:pt x="5" y="100"/>
                  </a:lnTo>
                  <a:cubicBezTo>
                    <a:pt x="10" y="105"/>
                    <a:pt x="19" y="105"/>
                    <a:pt x="24" y="100"/>
                  </a:cubicBezTo>
                  <a:lnTo>
                    <a:pt x="103" y="22"/>
                  </a:lnTo>
                  <a:cubicBezTo>
                    <a:pt x="104" y="21"/>
                    <a:pt x="104" y="20"/>
                    <a:pt x="105" y="19"/>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17" name="Freeform: Shape 3505"/>
            <p:cNvSpPr/>
            <p:nvPr/>
          </p:nvSpPr>
          <p:spPr>
            <a:xfrm>
              <a:off x="10046534" y="6302297"/>
              <a:ext cx="496201" cy="499932"/>
            </a:xfrm>
            <a:custGeom>
              <a:avLst/>
              <a:gdLst/>
              <a:ahLst/>
              <a:cxnLst>
                <a:cxn ang="3cd4">
                  <a:pos x="hc" y="t"/>
                </a:cxn>
                <a:cxn ang="cd2">
                  <a:pos x="l" y="vc"/>
                </a:cxn>
                <a:cxn ang="cd4">
                  <a:pos x="hc" y="b"/>
                </a:cxn>
                <a:cxn ang="0">
                  <a:pos x="r" y="vc"/>
                </a:cxn>
              </a:cxnLst>
              <a:rect l="l" t="t" r="r" b="b"/>
              <a:pathLst>
                <a:path w="134" h="135">
                  <a:moveTo>
                    <a:pt x="19" y="3"/>
                  </a:moveTo>
                  <a:cubicBezTo>
                    <a:pt x="14" y="-2"/>
                    <a:pt x="8" y="-1"/>
                    <a:pt x="3" y="3"/>
                  </a:cubicBezTo>
                  <a:cubicBezTo>
                    <a:pt x="-1" y="7"/>
                    <a:pt x="-1" y="14"/>
                    <a:pt x="3" y="19"/>
                  </a:cubicBezTo>
                  <a:lnTo>
                    <a:pt x="110" y="130"/>
                  </a:lnTo>
                  <a:cubicBezTo>
                    <a:pt x="115" y="136"/>
                    <a:pt x="125" y="136"/>
                    <a:pt x="130" y="130"/>
                  </a:cubicBezTo>
                  <a:cubicBezTo>
                    <a:pt x="136" y="124"/>
                    <a:pt x="136" y="115"/>
                    <a:pt x="130" y="11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18" name="Freeform: Shape 3506"/>
            <p:cNvSpPr/>
            <p:nvPr/>
          </p:nvSpPr>
          <p:spPr>
            <a:xfrm>
              <a:off x="9990571" y="6261247"/>
              <a:ext cx="294736" cy="246235"/>
            </a:xfrm>
            <a:custGeom>
              <a:avLst/>
              <a:gdLst/>
              <a:ahLst/>
              <a:cxnLst>
                <a:cxn ang="3cd4">
                  <a:pos x="hc" y="t"/>
                </a:cxn>
                <a:cxn ang="cd2">
                  <a:pos x="l" y="vc"/>
                </a:cxn>
                <a:cxn ang="cd4">
                  <a:pos x="hc" y="b"/>
                </a:cxn>
                <a:cxn ang="0">
                  <a:pos x="r" y="vc"/>
                </a:cxn>
              </a:cxnLst>
              <a:rect l="l" t="t" r="r" b="b"/>
              <a:pathLst>
                <a:path w="80" h="67">
                  <a:moveTo>
                    <a:pt x="80" y="7"/>
                  </a:moveTo>
                  <a:lnTo>
                    <a:pt x="48" y="0"/>
                  </a:lnTo>
                  <a:lnTo>
                    <a:pt x="0" y="47"/>
                  </a:lnTo>
                  <a:lnTo>
                    <a:pt x="20" y="67"/>
                  </a:lnTo>
                  <a:lnTo>
                    <a:pt x="37" y="50"/>
                  </a:lnTo>
                  <a:lnTo>
                    <a:pt x="51" y="35"/>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19" name="Freeform: Shape 3507"/>
            <p:cNvSpPr/>
            <p:nvPr/>
          </p:nvSpPr>
          <p:spPr>
            <a:xfrm>
              <a:off x="10408425" y="6268709"/>
              <a:ext cx="223850" cy="227581"/>
            </a:xfrm>
            <a:custGeom>
              <a:avLst/>
              <a:gdLst/>
              <a:ahLst/>
              <a:cxnLst>
                <a:cxn ang="3cd4">
                  <a:pos x="hc" y="t"/>
                </a:cxn>
                <a:cxn ang="cd2">
                  <a:pos x="l" y="vc"/>
                </a:cxn>
                <a:cxn ang="cd4">
                  <a:pos x="hc" y="b"/>
                </a:cxn>
                <a:cxn ang="0">
                  <a:pos x="r" y="vc"/>
                </a:cxn>
              </a:cxnLst>
              <a:rect l="l" t="t" r="r" b="b"/>
              <a:pathLst>
                <a:path w="61" h="62">
                  <a:moveTo>
                    <a:pt x="53" y="54"/>
                  </a:moveTo>
                  <a:cubicBezTo>
                    <a:pt x="61" y="46"/>
                    <a:pt x="62" y="34"/>
                    <a:pt x="59" y="24"/>
                  </a:cubicBezTo>
                  <a:lnTo>
                    <a:pt x="46" y="37"/>
                  </a:lnTo>
                  <a:cubicBezTo>
                    <a:pt x="41" y="42"/>
                    <a:pt x="32" y="42"/>
                    <a:pt x="26" y="37"/>
                  </a:cubicBezTo>
                  <a:lnTo>
                    <a:pt x="25" y="35"/>
                  </a:lnTo>
                  <a:cubicBezTo>
                    <a:pt x="19" y="29"/>
                    <a:pt x="19" y="20"/>
                    <a:pt x="25" y="15"/>
                  </a:cubicBezTo>
                  <a:lnTo>
                    <a:pt x="37" y="2"/>
                  </a:lnTo>
                  <a:cubicBezTo>
                    <a:pt x="27" y="-2"/>
                    <a:pt x="15" y="1"/>
                    <a:pt x="7" y="8"/>
                  </a:cubicBezTo>
                  <a:cubicBezTo>
                    <a:pt x="-1" y="16"/>
                    <a:pt x="-2" y="29"/>
                    <a:pt x="2" y="40"/>
                  </a:cubicBezTo>
                  <a:cubicBezTo>
                    <a:pt x="4" y="44"/>
                    <a:pt x="6" y="48"/>
                    <a:pt x="10" y="51"/>
                  </a:cubicBezTo>
                  <a:cubicBezTo>
                    <a:pt x="13" y="55"/>
                    <a:pt x="17" y="57"/>
                    <a:pt x="21" y="59"/>
                  </a:cubicBezTo>
                  <a:cubicBezTo>
                    <a:pt x="32" y="64"/>
                    <a:pt x="45" y="62"/>
                    <a:pt x="53" y="54"/>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20" name="Freeform: Shape 3508"/>
            <p:cNvSpPr/>
            <p:nvPr/>
          </p:nvSpPr>
          <p:spPr>
            <a:xfrm>
              <a:off x="10098766" y="6417942"/>
              <a:ext cx="388007" cy="384276"/>
            </a:xfrm>
            <a:custGeom>
              <a:avLst/>
              <a:gdLst/>
              <a:ahLst/>
              <a:cxnLst>
                <a:cxn ang="3cd4">
                  <a:pos x="hc" y="t"/>
                </a:cxn>
                <a:cxn ang="cd2">
                  <a:pos x="l" y="vc"/>
                </a:cxn>
                <a:cxn ang="cd4">
                  <a:pos x="hc" y="b"/>
                </a:cxn>
                <a:cxn ang="0">
                  <a:pos x="r" y="vc"/>
                </a:cxn>
              </a:cxnLst>
              <a:rect l="l" t="t" r="r" b="b"/>
              <a:pathLst>
                <a:path w="105" h="104">
                  <a:moveTo>
                    <a:pt x="11" y="94"/>
                  </a:moveTo>
                  <a:cubicBezTo>
                    <a:pt x="9" y="93"/>
                    <a:pt x="9" y="90"/>
                    <a:pt x="11" y="88"/>
                  </a:cubicBezTo>
                  <a:cubicBezTo>
                    <a:pt x="12" y="87"/>
                    <a:pt x="15" y="87"/>
                    <a:pt x="17" y="88"/>
                  </a:cubicBezTo>
                  <a:cubicBezTo>
                    <a:pt x="18" y="90"/>
                    <a:pt x="18" y="93"/>
                    <a:pt x="17" y="94"/>
                  </a:cubicBezTo>
                  <a:cubicBezTo>
                    <a:pt x="15" y="96"/>
                    <a:pt x="12" y="96"/>
                    <a:pt x="11" y="94"/>
                  </a:cubicBezTo>
                  <a:close/>
                  <a:moveTo>
                    <a:pt x="105" y="19"/>
                  </a:moveTo>
                  <a:cubicBezTo>
                    <a:pt x="101" y="17"/>
                    <a:pt x="97" y="15"/>
                    <a:pt x="94" y="11"/>
                  </a:cubicBezTo>
                  <a:cubicBezTo>
                    <a:pt x="90" y="8"/>
                    <a:pt x="88" y="4"/>
                    <a:pt x="86" y="0"/>
                  </a:cubicBezTo>
                  <a:cubicBezTo>
                    <a:pt x="85" y="1"/>
                    <a:pt x="84" y="1"/>
                    <a:pt x="84" y="2"/>
                  </a:cubicBezTo>
                  <a:lnTo>
                    <a:pt x="4" y="81"/>
                  </a:lnTo>
                  <a:cubicBezTo>
                    <a:pt x="-1" y="87"/>
                    <a:pt x="-1" y="95"/>
                    <a:pt x="4" y="100"/>
                  </a:cubicBezTo>
                  <a:lnTo>
                    <a:pt x="5" y="100"/>
                  </a:lnTo>
                  <a:cubicBezTo>
                    <a:pt x="10" y="105"/>
                    <a:pt x="19" y="105"/>
                    <a:pt x="24" y="100"/>
                  </a:cubicBezTo>
                  <a:lnTo>
                    <a:pt x="103" y="22"/>
                  </a:lnTo>
                  <a:cubicBezTo>
                    <a:pt x="104" y="21"/>
                    <a:pt x="104" y="20"/>
                    <a:pt x="105" y="19"/>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21" name="Freeform: Shape 3509"/>
            <p:cNvSpPr/>
            <p:nvPr/>
          </p:nvSpPr>
          <p:spPr>
            <a:xfrm>
              <a:off x="10046534" y="6302297"/>
              <a:ext cx="496201" cy="499932"/>
            </a:xfrm>
            <a:custGeom>
              <a:avLst/>
              <a:gdLst/>
              <a:ahLst/>
              <a:cxnLst>
                <a:cxn ang="3cd4">
                  <a:pos x="hc" y="t"/>
                </a:cxn>
                <a:cxn ang="cd2">
                  <a:pos x="l" y="vc"/>
                </a:cxn>
                <a:cxn ang="cd4">
                  <a:pos x="hc" y="b"/>
                </a:cxn>
                <a:cxn ang="0">
                  <a:pos x="r" y="vc"/>
                </a:cxn>
              </a:cxnLst>
              <a:rect l="l" t="t" r="r" b="b"/>
              <a:pathLst>
                <a:path w="134" h="135">
                  <a:moveTo>
                    <a:pt x="19" y="3"/>
                  </a:moveTo>
                  <a:cubicBezTo>
                    <a:pt x="14" y="-2"/>
                    <a:pt x="8" y="-1"/>
                    <a:pt x="3" y="3"/>
                  </a:cubicBezTo>
                  <a:cubicBezTo>
                    <a:pt x="-1" y="7"/>
                    <a:pt x="-1" y="14"/>
                    <a:pt x="3" y="19"/>
                  </a:cubicBezTo>
                  <a:lnTo>
                    <a:pt x="110" y="130"/>
                  </a:lnTo>
                  <a:cubicBezTo>
                    <a:pt x="115" y="136"/>
                    <a:pt x="125" y="136"/>
                    <a:pt x="130" y="130"/>
                  </a:cubicBezTo>
                  <a:cubicBezTo>
                    <a:pt x="136" y="124"/>
                    <a:pt x="136" y="115"/>
                    <a:pt x="130" y="11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22" name="Freeform: Shape 3510"/>
            <p:cNvSpPr/>
            <p:nvPr/>
          </p:nvSpPr>
          <p:spPr>
            <a:xfrm>
              <a:off x="9990571" y="6261247"/>
              <a:ext cx="294736" cy="246235"/>
            </a:xfrm>
            <a:custGeom>
              <a:avLst/>
              <a:gdLst/>
              <a:ahLst/>
              <a:cxnLst>
                <a:cxn ang="3cd4">
                  <a:pos x="hc" y="t"/>
                </a:cxn>
                <a:cxn ang="cd2">
                  <a:pos x="l" y="vc"/>
                </a:cxn>
                <a:cxn ang="cd4">
                  <a:pos x="hc" y="b"/>
                </a:cxn>
                <a:cxn ang="0">
                  <a:pos x="r" y="vc"/>
                </a:cxn>
              </a:cxnLst>
              <a:rect l="l" t="t" r="r" b="b"/>
              <a:pathLst>
                <a:path w="80" h="67">
                  <a:moveTo>
                    <a:pt x="80" y="7"/>
                  </a:moveTo>
                  <a:lnTo>
                    <a:pt x="48" y="0"/>
                  </a:lnTo>
                  <a:lnTo>
                    <a:pt x="0" y="47"/>
                  </a:lnTo>
                  <a:lnTo>
                    <a:pt x="20" y="67"/>
                  </a:lnTo>
                  <a:lnTo>
                    <a:pt x="37" y="50"/>
                  </a:lnTo>
                  <a:lnTo>
                    <a:pt x="51" y="35"/>
                  </a:ln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681" name="Group 680"/>
          <p:cNvGrpSpPr/>
          <p:nvPr/>
        </p:nvGrpSpPr>
        <p:grpSpPr>
          <a:xfrm>
            <a:off x="13074184" y="6547211"/>
            <a:ext cx="408473" cy="481215"/>
            <a:chOff x="17385087" y="6171707"/>
            <a:chExt cx="544702" cy="641704"/>
          </a:xfrm>
        </p:grpSpPr>
        <p:sp>
          <p:nvSpPr>
            <p:cNvPr id="523" name="Freeform: Shape 3511"/>
            <p:cNvSpPr/>
            <p:nvPr/>
          </p:nvSpPr>
          <p:spPr>
            <a:xfrm>
              <a:off x="17385087" y="6171707"/>
              <a:ext cx="544702" cy="641704"/>
            </a:xfrm>
            <a:custGeom>
              <a:avLst/>
              <a:gdLst/>
              <a:ahLst/>
              <a:cxnLst>
                <a:cxn ang="3cd4">
                  <a:pos x="hc" y="t"/>
                </a:cxn>
                <a:cxn ang="cd2">
                  <a:pos x="l" y="vc"/>
                </a:cxn>
                <a:cxn ang="cd4">
                  <a:pos x="hc" y="b"/>
                </a:cxn>
                <a:cxn ang="0">
                  <a:pos x="r" y="vc"/>
                </a:cxn>
              </a:cxnLst>
              <a:rect l="l" t="t" r="r" b="b"/>
              <a:pathLst>
                <a:path w="147" h="173">
                  <a:moveTo>
                    <a:pt x="51" y="8"/>
                  </a:moveTo>
                  <a:cubicBezTo>
                    <a:pt x="49" y="8"/>
                    <a:pt x="48" y="10"/>
                    <a:pt x="48" y="11"/>
                  </a:cubicBezTo>
                  <a:cubicBezTo>
                    <a:pt x="48" y="11"/>
                    <a:pt x="48" y="13"/>
                    <a:pt x="50" y="14"/>
                  </a:cubicBezTo>
                  <a:lnTo>
                    <a:pt x="53" y="15"/>
                  </a:lnTo>
                  <a:lnTo>
                    <a:pt x="53" y="53"/>
                  </a:lnTo>
                  <a:cubicBezTo>
                    <a:pt x="53" y="66"/>
                    <a:pt x="50" y="80"/>
                    <a:pt x="43" y="92"/>
                  </a:cubicBezTo>
                  <a:lnTo>
                    <a:pt x="8" y="155"/>
                  </a:lnTo>
                  <a:cubicBezTo>
                    <a:pt x="7" y="157"/>
                    <a:pt x="7" y="159"/>
                    <a:pt x="8" y="162"/>
                  </a:cubicBezTo>
                  <a:cubicBezTo>
                    <a:pt x="9" y="164"/>
                    <a:pt x="12" y="165"/>
                    <a:pt x="15" y="165"/>
                  </a:cubicBezTo>
                  <a:lnTo>
                    <a:pt x="131" y="165"/>
                  </a:lnTo>
                  <a:cubicBezTo>
                    <a:pt x="134" y="165"/>
                    <a:pt x="136" y="164"/>
                    <a:pt x="138" y="162"/>
                  </a:cubicBezTo>
                  <a:cubicBezTo>
                    <a:pt x="139" y="159"/>
                    <a:pt x="139" y="157"/>
                    <a:pt x="138" y="155"/>
                  </a:cubicBezTo>
                  <a:lnTo>
                    <a:pt x="103" y="93"/>
                  </a:lnTo>
                  <a:cubicBezTo>
                    <a:pt x="97" y="81"/>
                    <a:pt x="93" y="67"/>
                    <a:pt x="93" y="54"/>
                  </a:cubicBezTo>
                  <a:lnTo>
                    <a:pt x="93" y="15"/>
                  </a:lnTo>
                  <a:lnTo>
                    <a:pt x="96" y="14"/>
                  </a:lnTo>
                  <a:cubicBezTo>
                    <a:pt x="99" y="14"/>
                    <a:pt x="99" y="11"/>
                    <a:pt x="99" y="11"/>
                  </a:cubicBezTo>
                  <a:cubicBezTo>
                    <a:pt x="99" y="9"/>
                    <a:pt x="98" y="8"/>
                    <a:pt x="96" y="8"/>
                  </a:cubicBezTo>
                  <a:close/>
                  <a:moveTo>
                    <a:pt x="131" y="173"/>
                  </a:moveTo>
                  <a:lnTo>
                    <a:pt x="15" y="173"/>
                  </a:lnTo>
                  <a:cubicBezTo>
                    <a:pt x="9" y="173"/>
                    <a:pt x="4" y="170"/>
                    <a:pt x="2" y="166"/>
                  </a:cubicBezTo>
                  <a:cubicBezTo>
                    <a:pt x="-1" y="161"/>
                    <a:pt x="-1" y="156"/>
                    <a:pt x="1" y="150"/>
                  </a:cubicBezTo>
                  <a:lnTo>
                    <a:pt x="36" y="88"/>
                  </a:lnTo>
                  <a:cubicBezTo>
                    <a:pt x="42" y="77"/>
                    <a:pt x="45" y="65"/>
                    <a:pt x="45" y="53"/>
                  </a:cubicBezTo>
                  <a:lnTo>
                    <a:pt x="45" y="20"/>
                  </a:lnTo>
                  <a:cubicBezTo>
                    <a:pt x="42" y="18"/>
                    <a:pt x="40" y="14"/>
                    <a:pt x="40" y="10"/>
                  </a:cubicBezTo>
                  <a:cubicBezTo>
                    <a:pt x="41" y="3"/>
                    <a:pt x="46" y="0"/>
                    <a:pt x="51" y="0"/>
                  </a:cubicBezTo>
                  <a:lnTo>
                    <a:pt x="96" y="0"/>
                  </a:lnTo>
                  <a:cubicBezTo>
                    <a:pt x="102" y="0"/>
                    <a:pt x="106" y="4"/>
                    <a:pt x="107" y="10"/>
                  </a:cubicBezTo>
                  <a:cubicBezTo>
                    <a:pt x="107" y="14"/>
                    <a:pt x="105" y="18"/>
                    <a:pt x="101" y="21"/>
                  </a:cubicBezTo>
                  <a:lnTo>
                    <a:pt x="101" y="54"/>
                  </a:lnTo>
                  <a:cubicBezTo>
                    <a:pt x="101" y="66"/>
                    <a:pt x="104" y="78"/>
                    <a:pt x="110" y="89"/>
                  </a:cubicBezTo>
                  <a:lnTo>
                    <a:pt x="145" y="150"/>
                  </a:lnTo>
                  <a:cubicBezTo>
                    <a:pt x="147" y="156"/>
                    <a:pt x="147" y="161"/>
                    <a:pt x="145" y="165"/>
                  </a:cubicBezTo>
                  <a:cubicBezTo>
                    <a:pt x="142" y="170"/>
                    <a:pt x="137" y="173"/>
                    <a:pt x="131" y="173"/>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24" name="Freeform: Shape 3512"/>
            <p:cNvSpPr/>
            <p:nvPr/>
          </p:nvSpPr>
          <p:spPr>
            <a:xfrm>
              <a:off x="17455962" y="6537329"/>
              <a:ext cx="399199" cy="216388"/>
            </a:xfrm>
            <a:custGeom>
              <a:avLst/>
              <a:gdLst/>
              <a:ahLst/>
              <a:cxnLst>
                <a:cxn ang="3cd4">
                  <a:pos x="hc" y="t"/>
                </a:cxn>
                <a:cxn ang="cd2">
                  <a:pos x="l" y="vc"/>
                </a:cxn>
                <a:cxn ang="cd4">
                  <a:pos x="hc" y="b"/>
                </a:cxn>
                <a:cxn ang="0">
                  <a:pos x="r" y="vc"/>
                </a:cxn>
              </a:cxnLst>
              <a:rect l="l" t="t" r="r" b="b"/>
              <a:pathLst>
                <a:path w="108" h="59">
                  <a:moveTo>
                    <a:pt x="69" y="51"/>
                  </a:moveTo>
                  <a:cubicBezTo>
                    <a:pt x="67" y="51"/>
                    <a:pt x="65" y="49"/>
                    <a:pt x="65" y="47"/>
                  </a:cubicBezTo>
                  <a:cubicBezTo>
                    <a:pt x="65" y="44"/>
                    <a:pt x="67" y="43"/>
                    <a:pt x="69" y="43"/>
                  </a:cubicBezTo>
                  <a:cubicBezTo>
                    <a:pt x="71" y="43"/>
                    <a:pt x="73" y="44"/>
                    <a:pt x="73" y="47"/>
                  </a:cubicBezTo>
                  <a:cubicBezTo>
                    <a:pt x="73" y="49"/>
                    <a:pt x="71" y="51"/>
                    <a:pt x="69" y="51"/>
                  </a:cubicBezTo>
                  <a:close/>
                  <a:moveTo>
                    <a:pt x="60" y="15"/>
                  </a:moveTo>
                  <a:cubicBezTo>
                    <a:pt x="60" y="12"/>
                    <a:pt x="61" y="11"/>
                    <a:pt x="64" y="11"/>
                  </a:cubicBezTo>
                  <a:cubicBezTo>
                    <a:pt x="66" y="11"/>
                    <a:pt x="68" y="12"/>
                    <a:pt x="68" y="15"/>
                  </a:cubicBezTo>
                  <a:cubicBezTo>
                    <a:pt x="68" y="17"/>
                    <a:pt x="66" y="19"/>
                    <a:pt x="64" y="19"/>
                  </a:cubicBezTo>
                  <a:cubicBezTo>
                    <a:pt x="61" y="19"/>
                    <a:pt x="60" y="17"/>
                    <a:pt x="60" y="15"/>
                  </a:cubicBezTo>
                  <a:close/>
                  <a:moveTo>
                    <a:pt x="34" y="36"/>
                  </a:moveTo>
                  <a:cubicBezTo>
                    <a:pt x="31" y="36"/>
                    <a:pt x="30" y="34"/>
                    <a:pt x="30" y="32"/>
                  </a:cubicBezTo>
                  <a:cubicBezTo>
                    <a:pt x="30" y="30"/>
                    <a:pt x="31" y="28"/>
                    <a:pt x="34" y="28"/>
                  </a:cubicBezTo>
                  <a:cubicBezTo>
                    <a:pt x="36" y="28"/>
                    <a:pt x="38" y="30"/>
                    <a:pt x="38" y="32"/>
                  </a:cubicBezTo>
                  <a:cubicBezTo>
                    <a:pt x="38" y="34"/>
                    <a:pt x="36" y="36"/>
                    <a:pt x="34" y="36"/>
                  </a:cubicBezTo>
                  <a:close/>
                  <a:moveTo>
                    <a:pt x="106" y="47"/>
                  </a:moveTo>
                  <a:cubicBezTo>
                    <a:pt x="106" y="47"/>
                    <a:pt x="81" y="1"/>
                    <a:pt x="80" y="0"/>
                  </a:cubicBezTo>
                  <a:lnTo>
                    <a:pt x="28" y="0"/>
                  </a:lnTo>
                  <a:cubicBezTo>
                    <a:pt x="27" y="1"/>
                    <a:pt x="3" y="47"/>
                    <a:pt x="3" y="47"/>
                  </a:cubicBezTo>
                  <a:cubicBezTo>
                    <a:pt x="-1" y="52"/>
                    <a:pt x="-2" y="59"/>
                    <a:pt x="5" y="59"/>
                  </a:cubicBezTo>
                  <a:lnTo>
                    <a:pt x="103" y="59"/>
                  </a:lnTo>
                  <a:cubicBezTo>
                    <a:pt x="110" y="59"/>
                    <a:pt x="109" y="52"/>
                    <a:pt x="106" y="47"/>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25" name="Group 24"/>
          <p:cNvGrpSpPr/>
          <p:nvPr/>
        </p:nvGrpSpPr>
        <p:grpSpPr>
          <a:xfrm>
            <a:off x="3402313" y="8183902"/>
            <a:ext cx="475628" cy="484021"/>
            <a:chOff x="4487579" y="8354245"/>
            <a:chExt cx="634253" cy="645445"/>
          </a:xfrm>
        </p:grpSpPr>
        <p:sp>
          <p:nvSpPr>
            <p:cNvPr id="525" name="Freeform: Shape 3513"/>
            <p:cNvSpPr/>
            <p:nvPr/>
          </p:nvSpPr>
          <p:spPr>
            <a:xfrm>
              <a:off x="4786057" y="8354245"/>
              <a:ext cx="14923" cy="67155"/>
            </a:xfrm>
            <a:custGeom>
              <a:avLst/>
              <a:gdLst/>
              <a:ahLst/>
              <a:cxnLst>
                <a:cxn ang="3cd4">
                  <a:pos x="hc" y="t"/>
                </a:cxn>
                <a:cxn ang="cd2">
                  <a:pos x="l" y="vc"/>
                </a:cxn>
                <a:cxn ang="cd4">
                  <a:pos x="hc" y="b"/>
                </a:cxn>
                <a:cxn ang="0">
                  <a:pos x="r" y="vc"/>
                </a:cxn>
              </a:cxnLst>
              <a:rect l="l" t="t" r="r" b="b"/>
              <a:pathLst>
                <a:path w="5" h="19">
                  <a:moveTo>
                    <a:pt x="5" y="17"/>
                  </a:moveTo>
                  <a:cubicBezTo>
                    <a:pt x="5" y="18"/>
                    <a:pt x="4" y="19"/>
                    <a:pt x="3" y="19"/>
                  </a:cubicBezTo>
                  <a:cubicBezTo>
                    <a:pt x="2" y="19"/>
                    <a:pt x="0" y="18"/>
                    <a:pt x="0" y="17"/>
                  </a:cubicBezTo>
                  <a:lnTo>
                    <a:pt x="0" y="2"/>
                  </a:lnTo>
                  <a:cubicBezTo>
                    <a:pt x="0" y="1"/>
                    <a:pt x="2" y="0"/>
                    <a:pt x="3" y="0"/>
                  </a:cubicBezTo>
                  <a:cubicBezTo>
                    <a:pt x="4" y="0"/>
                    <a:pt x="5" y="1"/>
                    <a:pt x="5" y="2"/>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26" name="Freeform: Shape 3514"/>
            <p:cNvSpPr/>
            <p:nvPr/>
          </p:nvSpPr>
          <p:spPr>
            <a:xfrm>
              <a:off x="4558476" y="8462439"/>
              <a:ext cx="52232" cy="52232"/>
            </a:xfrm>
            <a:custGeom>
              <a:avLst/>
              <a:gdLst/>
              <a:ahLst/>
              <a:cxnLst>
                <a:cxn ang="3cd4">
                  <a:pos x="hc" y="t"/>
                </a:cxn>
                <a:cxn ang="cd2">
                  <a:pos x="l" y="vc"/>
                </a:cxn>
                <a:cxn ang="cd4">
                  <a:pos x="hc" y="b"/>
                </a:cxn>
                <a:cxn ang="0">
                  <a:pos x="r" y="vc"/>
                </a:cxn>
              </a:cxnLst>
              <a:rect l="l" t="t" r="r" b="b"/>
              <a:pathLst>
                <a:path w="15" h="15">
                  <a:moveTo>
                    <a:pt x="15" y="11"/>
                  </a:moveTo>
                  <a:cubicBezTo>
                    <a:pt x="16" y="12"/>
                    <a:pt x="16" y="13"/>
                    <a:pt x="15" y="14"/>
                  </a:cubicBezTo>
                  <a:cubicBezTo>
                    <a:pt x="14" y="15"/>
                    <a:pt x="13" y="15"/>
                    <a:pt x="12" y="15"/>
                  </a:cubicBezTo>
                  <a:lnTo>
                    <a:pt x="1" y="4"/>
                  </a:lnTo>
                  <a:cubicBezTo>
                    <a:pt x="0" y="4"/>
                    <a:pt x="0" y="2"/>
                    <a:pt x="1" y="1"/>
                  </a:cubicBezTo>
                  <a:cubicBezTo>
                    <a:pt x="2" y="0"/>
                    <a:pt x="3" y="0"/>
                    <a:pt x="4" y="1"/>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27" name="Freeform: Shape 3515"/>
            <p:cNvSpPr/>
            <p:nvPr/>
          </p:nvSpPr>
          <p:spPr>
            <a:xfrm>
              <a:off x="4487579" y="8701213"/>
              <a:ext cx="67155" cy="22385"/>
            </a:xfrm>
            <a:custGeom>
              <a:avLst/>
              <a:gdLst/>
              <a:ahLst/>
              <a:cxnLst>
                <a:cxn ang="3cd4">
                  <a:pos x="hc" y="t"/>
                </a:cxn>
                <a:cxn ang="cd2">
                  <a:pos x="l" y="vc"/>
                </a:cxn>
                <a:cxn ang="cd4">
                  <a:pos x="hc" y="b"/>
                </a:cxn>
                <a:cxn ang="0">
                  <a:pos x="r" y="vc"/>
                </a:cxn>
              </a:cxnLst>
              <a:rect l="l" t="t" r="r" b="b"/>
              <a:pathLst>
                <a:path w="19" h="7">
                  <a:moveTo>
                    <a:pt x="16" y="0"/>
                  </a:moveTo>
                  <a:cubicBezTo>
                    <a:pt x="17" y="0"/>
                    <a:pt x="19" y="1"/>
                    <a:pt x="19" y="3"/>
                  </a:cubicBezTo>
                  <a:cubicBezTo>
                    <a:pt x="19" y="4"/>
                    <a:pt x="18" y="5"/>
                    <a:pt x="17" y="5"/>
                  </a:cubicBezTo>
                  <a:lnTo>
                    <a:pt x="2" y="7"/>
                  </a:lnTo>
                  <a:cubicBezTo>
                    <a:pt x="1" y="7"/>
                    <a:pt x="0" y="6"/>
                    <a:pt x="0" y="4"/>
                  </a:cubicBezTo>
                  <a:cubicBezTo>
                    <a:pt x="0" y="3"/>
                    <a:pt x="1" y="2"/>
                    <a:pt x="2" y="2"/>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28" name="Freeform: Shape 3516"/>
            <p:cNvSpPr/>
            <p:nvPr/>
          </p:nvSpPr>
          <p:spPr>
            <a:xfrm>
              <a:off x="5054677" y="8686289"/>
              <a:ext cx="67155" cy="18654"/>
            </a:xfrm>
            <a:custGeom>
              <a:avLst/>
              <a:gdLst/>
              <a:ahLst/>
              <a:cxnLst>
                <a:cxn ang="3cd4">
                  <a:pos x="hc" y="t"/>
                </a:cxn>
                <a:cxn ang="cd2">
                  <a:pos x="l" y="vc"/>
                </a:cxn>
                <a:cxn ang="cd4">
                  <a:pos x="hc" y="b"/>
                </a:cxn>
                <a:cxn ang="0">
                  <a:pos x="r" y="vc"/>
                </a:cxn>
              </a:cxnLst>
              <a:rect l="l" t="t" r="r" b="b"/>
              <a:pathLst>
                <a:path w="19" h="6">
                  <a:moveTo>
                    <a:pt x="2" y="5"/>
                  </a:moveTo>
                  <a:cubicBezTo>
                    <a:pt x="1" y="5"/>
                    <a:pt x="0" y="4"/>
                    <a:pt x="0" y="2"/>
                  </a:cubicBezTo>
                  <a:cubicBezTo>
                    <a:pt x="0" y="1"/>
                    <a:pt x="1" y="0"/>
                    <a:pt x="2" y="0"/>
                  </a:cubicBezTo>
                  <a:lnTo>
                    <a:pt x="17" y="2"/>
                  </a:lnTo>
                  <a:cubicBezTo>
                    <a:pt x="18" y="2"/>
                    <a:pt x="19" y="3"/>
                    <a:pt x="19" y="4"/>
                  </a:cubicBezTo>
                  <a:cubicBezTo>
                    <a:pt x="18" y="6"/>
                    <a:pt x="18" y="7"/>
                    <a:pt x="17" y="6"/>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29" name="Freeform: Shape 3517"/>
            <p:cNvSpPr/>
            <p:nvPr/>
          </p:nvSpPr>
          <p:spPr>
            <a:xfrm>
              <a:off x="4980060" y="8451257"/>
              <a:ext cx="55963" cy="48501"/>
            </a:xfrm>
            <a:custGeom>
              <a:avLst/>
              <a:gdLst/>
              <a:ahLst/>
              <a:cxnLst>
                <a:cxn ang="3cd4">
                  <a:pos x="hc" y="t"/>
                </a:cxn>
                <a:cxn ang="cd2">
                  <a:pos x="l" y="vc"/>
                </a:cxn>
                <a:cxn ang="cd4">
                  <a:pos x="hc" y="b"/>
                </a:cxn>
                <a:cxn ang="0">
                  <a:pos x="r" y="vc"/>
                </a:cxn>
              </a:cxnLst>
              <a:rect l="l" t="t" r="r" b="b"/>
              <a:pathLst>
                <a:path w="16" h="14">
                  <a:moveTo>
                    <a:pt x="4" y="14"/>
                  </a:moveTo>
                  <a:cubicBezTo>
                    <a:pt x="3" y="15"/>
                    <a:pt x="1" y="15"/>
                    <a:pt x="0" y="13"/>
                  </a:cubicBezTo>
                  <a:cubicBezTo>
                    <a:pt x="0" y="12"/>
                    <a:pt x="-1" y="12"/>
                    <a:pt x="0" y="11"/>
                  </a:cubicBezTo>
                  <a:lnTo>
                    <a:pt x="12" y="1"/>
                  </a:lnTo>
                  <a:cubicBezTo>
                    <a:pt x="12" y="0"/>
                    <a:pt x="14" y="0"/>
                    <a:pt x="15" y="1"/>
                  </a:cubicBezTo>
                  <a:cubicBezTo>
                    <a:pt x="16" y="2"/>
                    <a:pt x="16" y="4"/>
                    <a:pt x="15" y="4"/>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30" name="Freeform: Shape 3518"/>
            <p:cNvSpPr/>
            <p:nvPr/>
          </p:nvSpPr>
          <p:spPr>
            <a:xfrm>
              <a:off x="4599515" y="8454988"/>
              <a:ext cx="388007" cy="544702"/>
            </a:xfrm>
            <a:custGeom>
              <a:avLst/>
              <a:gdLst/>
              <a:ahLst/>
              <a:cxnLst>
                <a:cxn ang="3cd4">
                  <a:pos x="hc" y="t"/>
                </a:cxn>
                <a:cxn ang="cd2">
                  <a:pos x="l" y="vc"/>
                </a:cxn>
                <a:cxn ang="cd4">
                  <a:pos x="hc" y="b"/>
                </a:cxn>
                <a:cxn ang="0">
                  <a:pos x="r" y="vc"/>
                </a:cxn>
              </a:cxnLst>
              <a:rect l="l" t="t" r="r" b="b"/>
              <a:pathLst>
                <a:path w="105" h="147">
                  <a:moveTo>
                    <a:pt x="70" y="125"/>
                  </a:moveTo>
                  <a:cubicBezTo>
                    <a:pt x="70" y="127"/>
                    <a:pt x="69" y="128"/>
                    <a:pt x="68" y="129"/>
                  </a:cubicBezTo>
                  <a:cubicBezTo>
                    <a:pt x="67" y="130"/>
                    <a:pt x="66" y="130"/>
                    <a:pt x="66" y="130"/>
                  </a:cubicBezTo>
                  <a:lnTo>
                    <a:pt x="40" y="130"/>
                  </a:lnTo>
                  <a:cubicBezTo>
                    <a:pt x="39" y="130"/>
                    <a:pt x="39" y="130"/>
                    <a:pt x="38" y="129"/>
                  </a:cubicBezTo>
                  <a:cubicBezTo>
                    <a:pt x="37" y="128"/>
                    <a:pt x="36" y="127"/>
                    <a:pt x="36" y="125"/>
                  </a:cubicBezTo>
                  <a:lnTo>
                    <a:pt x="36" y="111"/>
                  </a:lnTo>
                  <a:lnTo>
                    <a:pt x="70" y="111"/>
                  </a:lnTo>
                  <a:close/>
                  <a:moveTo>
                    <a:pt x="33" y="26"/>
                  </a:moveTo>
                  <a:cubicBezTo>
                    <a:pt x="25" y="32"/>
                    <a:pt x="20" y="42"/>
                    <a:pt x="20" y="52"/>
                  </a:cubicBezTo>
                  <a:cubicBezTo>
                    <a:pt x="20" y="63"/>
                    <a:pt x="25" y="72"/>
                    <a:pt x="32" y="78"/>
                  </a:cubicBezTo>
                  <a:cubicBezTo>
                    <a:pt x="33" y="78"/>
                    <a:pt x="33" y="80"/>
                    <a:pt x="32" y="81"/>
                  </a:cubicBezTo>
                  <a:cubicBezTo>
                    <a:pt x="32" y="82"/>
                    <a:pt x="29" y="82"/>
                    <a:pt x="28" y="81"/>
                  </a:cubicBezTo>
                  <a:cubicBezTo>
                    <a:pt x="20" y="74"/>
                    <a:pt x="15" y="64"/>
                    <a:pt x="15" y="52"/>
                  </a:cubicBezTo>
                  <a:cubicBezTo>
                    <a:pt x="15" y="40"/>
                    <a:pt x="21" y="29"/>
                    <a:pt x="30" y="22"/>
                  </a:cubicBezTo>
                  <a:cubicBezTo>
                    <a:pt x="32" y="22"/>
                    <a:pt x="33" y="22"/>
                    <a:pt x="34" y="23"/>
                  </a:cubicBezTo>
                  <a:cubicBezTo>
                    <a:pt x="34" y="24"/>
                    <a:pt x="34" y="25"/>
                    <a:pt x="33" y="26"/>
                  </a:cubicBezTo>
                  <a:close/>
                  <a:moveTo>
                    <a:pt x="105" y="52"/>
                  </a:moveTo>
                  <a:cubicBezTo>
                    <a:pt x="105" y="24"/>
                    <a:pt x="82" y="0"/>
                    <a:pt x="53" y="0"/>
                  </a:cubicBezTo>
                  <a:cubicBezTo>
                    <a:pt x="24" y="0"/>
                    <a:pt x="0" y="24"/>
                    <a:pt x="0" y="52"/>
                  </a:cubicBezTo>
                  <a:cubicBezTo>
                    <a:pt x="0" y="74"/>
                    <a:pt x="13" y="92"/>
                    <a:pt x="32" y="100"/>
                  </a:cubicBezTo>
                  <a:lnTo>
                    <a:pt x="32" y="111"/>
                  </a:lnTo>
                  <a:lnTo>
                    <a:pt x="32" y="125"/>
                  </a:lnTo>
                  <a:cubicBezTo>
                    <a:pt x="32" y="130"/>
                    <a:pt x="34" y="134"/>
                    <a:pt x="39" y="135"/>
                  </a:cubicBezTo>
                  <a:cubicBezTo>
                    <a:pt x="39" y="136"/>
                    <a:pt x="39" y="138"/>
                    <a:pt x="40" y="139"/>
                  </a:cubicBezTo>
                  <a:cubicBezTo>
                    <a:pt x="42" y="144"/>
                    <a:pt x="46" y="147"/>
                    <a:pt x="49" y="147"/>
                  </a:cubicBezTo>
                  <a:lnTo>
                    <a:pt x="56" y="147"/>
                  </a:lnTo>
                  <a:cubicBezTo>
                    <a:pt x="59" y="147"/>
                    <a:pt x="63" y="144"/>
                    <a:pt x="66" y="139"/>
                  </a:cubicBezTo>
                  <a:cubicBezTo>
                    <a:pt x="66" y="138"/>
                    <a:pt x="67" y="136"/>
                    <a:pt x="67" y="135"/>
                  </a:cubicBezTo>
                  <a:cubicBezTo>
                    <a:pt x="71" y="134"/>
                    <a:pt x="74" y="130"/>
                    <a:pt x="74" y="125"/>
                  </a:cubicBezTo>
                  <a:lnTo>
                    <a:pt x="74" y="106"/>
                  </a:lnTo>
                  <a:lnTo>
                    <a:pt x="74" y="100"/>
                  </a:lnTo>
                  <a:cubicBezTo>
                    <a:pt x="93" y="92"/>
                    <a:pt x="105" y="74"/>
                    <a:pt x="105" y="52"/>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682" name="Group 681"/>
          <p:cNvGrpSpPr/>
          <p:nvPr/>
        </p:nvGrpSpPr>
        <p:grpSpPr>
          <a:xfrm>
            <a:off x="14453480" y="8183902"/>
            <a:ext cx="461631" cy="481215"/>
            <a:chOff x="19224388" y="8354245"/>
            <a:chExt cx="615588" cy="641704"/>
          </a:xfrm>
        </p:grpSpPr>
        <p:sp>
          <p:nvSpPr>
            <p:cNvPr id="531" name="Freeform: Shape 3519"/>
            <p:cNvSpPr/>
            <p:nvPr/>
          </p:nvSpPr>
          <p:spPr>
            <a:xfrm>
              <a:off x="19224388" y="8447516"/>
              <a:ext cx="339506" cy="548433"/>
            </a:xfrm>
            <a:custGeom>
              <a:avLst/>
              <a:gdLst/>
              <a:ahLst/>
              <a:cxnLst>
                <a:cxn ang="3cd4">
                  <a:pos x="hc" y="t"/>
                </a:cxn>
                <a:cxn ang="cd2">
                  <a:pos x="l" y="vc"/>
                </a:cxn>
                <a:cxn ang="cd4">
                  <a:pos x="hc" y="b"/>
                </a:cxn>
                <a:cxn ang="0">
                  <a:pos x="r" y="vc"/>
                </a:cxn>
              </a:cxnLst>
              <a:rect l="l" t="t" r="r" b="b"/>
              <a:pathLst>
                <a:path w="92" h="148">
                  <a:moveTo>
                    <a:pt x="50" y="2"/>
                  </a:moveTo>
                  <a:cubicBezTo>
                    <a:pt x="48" y="-1"/>
                    <a:pt x="44" y="-1"/>
                    <a:pt x="42" y="2"/>
                  </a:cubicBezTo>
                  <a:lnTo>
                    <a:pt x="1" y="50"/>
                  </a:lnTo>
                  <a:cubicBezTo>
                    <a:pt x="-2" y="53"/>
                    <a:pt x="1" y="58"/>
                    <a:pt x="5" y="58"/>
                  </a:cubicBezTo>
                  <a:lnTo>
                    <a:pt x="23" y="58"/>
                  </a:lnTo>
                  <a:lnTo>
                    <a:pt x="23" y="141"/>
                  </a:lnTo>
                  <a:cubicBezTo>
                    <a:pt x="23" y="145"/>
                    <a:pt x="26" y="148"/>
                    <a:pt x="30" y="148"/>
                  </a:cubicBezTo>
                  <a:lnTo>
                    <a:pt x="62" y="148"/>
                  </a:lnTo>
                  <a:cubicBezTo>
                    <a:pt x="65" y="148"/>
                    <a:pt x="69" y="145"/>
                    <a:pt x="69" y="141"/>
                  </a:cubicBezTo>
                  <a:lnTo>
                    <a:pt x="69" y="58"/>
                  </a:lnTo>
                  <a:lnTo>
                    <a:pt x="87" y="58"/>
                  </a:lnTo>
                  <a:cubicBezTo>
                    <a:pt x="91" y="58"/>
                    <a:pt x="94" y="53"/>
                    <a:pt x="90" y="50"/>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32" name="Freeform: Shape 3520"/>
            <p:cNvSpPr/>
            <p:nvPr/>
          </p:nvSpPr>
          <p:spPr>
            <a:xfrm>
              <a:off x="19500470" y="8354245"/>
              <a:ext cx="339506" cy="548433"/>
            </a:xfrm>
            <a:custGeom>
              <a:avLst/>
              <a:gdLst/>
              <a:ahLst/>
              <a:cxnLst>
                <a:cxn ang="3cd4">
                  <a:pos x="hc" y="t"/>
                </a:cxn>
                <a:cxn ang="cd2">
                  <a:pos x="l" y="vc"/>
                </a:cxn>
                <a:cxn ang="cd4">
                  <a:pos x="hc" y="b"/>
                </a:cxn>
                <a:cxn ang="0">
                  <a:pos x="r" y="vc"/>
                </a:cxn>
              </a:cxnLst>
              <a:rect l="l" t="t" r="r" b="b"/>
              <a:pathLst>
                <a:path w="92" h="148">
                  <a:moveTo>
                    <a:pt x="50" y="147"/>
                  </a:moveTo>
                  <a:cubicBezTo>
                    <a:pt x="48" y="149"/>
                    <a:pt x="44" y="149"/>
                    <a:pt x="42" y="147"/>
                  </a:cubicBezTo>
                  <a:lnTo>
                    <a:pt x="1" y="98"/>
                  </a:lnTo>
                  <a:cubicBezTo>
                    <a:pt x="-2" y="95"/>
                    <a:pt x="0" y="90"/>
                    <a:pt x="5" y="90"/>
                  </a:cubicBezTo>
                  <a:lnTo>
                    <a:pt x="23" y="90"/>
                  </a:lnTo>
                  <a:lnTo>
                    <a:pt x="23" y="7"/>
                  </a:lnTo>
                  <a:cubicBezTo>
                    <a:pt x="23" y="3"/>
                    <a:pt x="26" y="0"/>
                    <a:pt x="30" y="0"/>
                  </a:cubicBezTo>
                  <a:lnTo>
                    <a:pt x="61" y="0"/>
                  </a:lnTo>
                  <a:cubicBezTo>
                    <a:pt x="65" y="0"/>
                    <a:pt x="68" y="3"/>
                    <a:pt x="68" y="7"/>
                  </a:cubicBezTo>
                  <a:lnTo>
                    <a:pt x="68" y="90"/>
                  </a:lnTo>
                  <a:lnTo>
                    <a:pt x="86" y="90"/>
                  </a:lnTo>
                  <a:cubicBezTo>
                    <a:pt x="91" y="90"/>
                    <a:pt x="93" y="95"/>
                    <a:pt x="90" y="98"/>
                  </a:cubicBezTo>
                  <a:close/>
                </a:path>
              </a:pathLst>
            </a:custGeom>
            <a:solidFill>
              <a:srgbClr val="FFFFFF"/>
            </a:solid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3" name="Group 2"/>
          <p:cNvGrpSpPr/>
          <p:nvPr/>
        </p:nvGrpSpPr>
        <p:grpSpPr>
          <a:xfrm>
            <a:off x="6370747" y="5377747"/>
            <a:ext cx="41967" cy="2199049"/>
            <a:chOff x="8446006" y="4612218"/>
            <a:chExt cx="55963" cy="2932447"/>
          </a:xfrm>
          <a:solidFill>
            <a:schemeClr val="bg1">
              <a:lumMod val="85000"/>
            </a:schemeClr>
          </a:solidFill>
        </p:grpSpPr>
        <p:sp>
          <p:nvSpPr>
            <p:cNvPr id="593" name="Freeform: Shape 3581"/>
            <p:cNvSpPr/>
            <p:nvPr/>
          </p:nvSpPr>
          <p:spPr>
            <a:xfrm>
              <a:off x="8446006" y="7488702"/>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4" name="Freeform: Shape 3582"/>
            <p:cNvSpPr/>
            <p:nvPr/>
          </p:nvSpPr>
          <p:spPr>
            <a:xfrm>
              <a:off x="8446006" y="7343189"/>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8"/>
                  </a:cubicBezTo>
                  <a:cubicBezTo>
                    <a:pt x="0" y="4"/>
                    <a:pt x="4" y="0"/>
                    <a:pt x="8" y="0"/>
                  </a:cubicBezTo>
                  <a:cubicBezTo>
                    <a:pt x="13" y="0"/>
                    <a:pt x="16" y="4"/>
                    <a:pt x="16" y="8"/>
                  </a:cubicBez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5" name="Freeform: Shape 3583"/>
            <p:cNvSpPr/>
            <p:nvPr/>
          </p:nvSpPr>
          <p:spPr>
            <a:xfrm>
              <a:off x="8446006" y="7201428"/>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6" name="Freeform: Shape 3584"/>
            <p:cNvSpPr/>
            <p:nvPr/>
          </p:nvSpPr>
          <p:spPr>
            <a:xfrm>
              <a:off x="8446006" y="7055925"/>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4"/>
                    <a:pt x="4" y="0"/>
                    <a:pt x="8" y="0"/>
                  </a:cubicBezTo>
                  <a:cubicBezTo>
                    <a:pt x="13" y="0"/>
                    <a:pt x="16" y="4"/>
                    <a:pt x="16" y="8"/>
                  </a:cubicBezTo>
                  <a:lnTo>
                    <a:pt x="16" y="9"/>
                  </a:lnTo>
                  <a:cubicBezTo>
                    <a:pt x="16"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7" name="Freeform: Shape 3585"/>
            <p:cNvSpPr/>
            <p:nvPr/>
          </p:nvSpPr>
          <p:spPr>
            <a:xfrm>
              <a:off x="8446006" y="6914143"/>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8" name="Freeform: Shape 3586"/>
            <p:cNvSpPr/>
            <p:nvPr/>
          </p:nvSpPr>
          <p:spPr>
            <a:xfrm>
              <a:off x="8446006" y="6772371"/>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3"/>
                    <a:pt x="4"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9" name="Freeform: Shape 3587"/>
            <p:cNvSpPr/>
            <p:nvPr/>
          </p:nvSpPr>
          <p:spPr>
            <a:xfrm>
              <a:off x="8446006" y="6626869"/>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3"/>
                    <a:pt x="4" y="0"/>
                    <a:pt x="8" y="0"/>
                  </a:cubicBezTo>
                  <a:cubicBezTo>
                    <a:pt x="13" y="0"/>
                    <a:pt x="16" y="3"/>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0" name="Freeform: Shape 3588"/>
            <p:cNvSpPr/>
            <p:nvPr/>
          </p:nvSpPr>
          <p:spPr>
            <a:xfrm>
              <a:off x="8446006" y="6485097"/>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4"/>
                    <a:pt x="4"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1" name="Freeform: Shape 3589"/>
            <p:cNvSpPr/>
            <p:nvPr/>
          </p:nvSpPr>
          <p:spPr>
            <a:xfrm>
              <a:off x="8446006" y="6339595"/>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2" name="Freeform: Shape 3590"/>
            <p:cNvSpPr/>
            <p:nvPr/>
          </p:nvSpPr>
          <p:spPr>
            <a:xfrm>
              <a:off x="8446006" y="6197823"/>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3"/>
                    <a:pt x="4"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3" name="Freeform: Shape 3591"/>
            <p:cNvSpPr/>
            <p:nvPr/>
          </p:nvSpPr>
          <p:spPr>
            <a:xfrm>
              <a:off x="8446006" y="6052331"/>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4" name="Freeform: Shape 3592"/>
            <p:cNvSpPr/>
            <p:nvPr/>
          </p:nvSpPr>
          <p:spPr>
            <a:xfrm>
              <a:off x="8446006" y="5910559"/>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3"/>
                    <a:pt x="4"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5" name="Freeform: Shape 3593"/>
            <p:cNvSpPr/>
            <p:nvPr/>
          </p:nvSpPr>
          <p:spPr>
            <a:xfrm>
              <a:off x="8446006" y="5765057"/>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4"/>
                    <a:pt x="4" y="0"/>
                    <a:pt x="8" y="0"/>
                  </a:cubicBezTo>
                  <a:cubicBezTo>
                    <a:pt x="13" y="0"/>
                    <a:pt x="16" y="4"/>
                    <a:pt x="16" y="9"/>
                  </a:cubicBezTo>
                  <a:cubicBezTo>
                    <a:pt x="16"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6" name="Freeform: Shape 3594"/>
            <p:cNvSpPr/>
            <p:nvPr/>
          </p:nvSpPr>
          <p:spPr>
            <a:xfrm>
              <a:off x="8446006" y="5623274"/>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4"/>
                    <a:pt x="4"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7" name="Freeform: Shape 3595"/>
            <p:cNvSpPr/>
            <p:nvPr/>
          </p:nvSpPr>
          <p:spPr>
            <a:xfrm>
              <a:off x="8446006" y="5481513"/>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3"/>
                    <a:pt x="4"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8" name="Freeform: Shape 3626"/>
            <p:cNvSpPr/>
            <p:nvPr/>
          </p:nvSpPr>
          <p:spPr>
            <a:xfrm>
              <a:off x="8446006" y="5324808"/>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5"/>
                    <a:pt x="4" y="0"/>
                    <a:pt x="8" y="0"/>
                  </a:cubicBezTo>
                  <a:cubicBezTo>
                    <a:pt x="13" y="0"/>
                    <a:pt x="16" y="5"/>
                    <a:pt x="16" y="9"/>
                  </a:cubicBezTo>
                  <a:cubicBezTo>
                    <a:pt x="16"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9" name="Freeform: Shape 3627"/>
            <p:cNvSpPr/>
            <p:nvPr/>
          </p:nvSpPr>
          <p:spPr>
            <a:xfrm>
              <a:off x="8446006" y="5186767"/>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3"/>
                    <a:pt x="4"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0" name="Freeform: Shape 3628"/>
            <p:cNvSpPr/>
            <p:nvPr/>
          </p:nvSpPr>
          <p:spPr>
            <a:xfrm>
              <a:off x="8446006" y="5041264"/>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8"/>
                  </a:cubicBezTo>
                  <a:cubicBezTo>
                    <a:pt x="0" y="3"/>
                    <a:pt x="4" y="0"/>
                    <a:pt x="8" y="0"/>
                  </a:cubicBezTo>
                  <a:cubicBezTo>
                    <a:pt x="13" y="0"/>
                    <a:pt x="16" y="3"/>
                    <a:pt x="16" y="8"/>
                  </a:cubicBez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1" name="Freeform: Shape 3629"/>
            <p:cNvSpPr/>
            <p:nvPr/>
          </p:nvSpPr>
          <p:spPr>
            <a:xfrm>
              <a:off x="8446006" y="4899493"/>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4"/>
                    <a:pt x="4"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2" name="Freeform: Shape 3630"/>
            <p:cNvSpPr/>
            <p:nvPr/>
          </p:nvSpPr>
          <p:spPr>
            <a:xfrm>
              <a:off x="8446006" y="4753990"/>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3"/>
                    <a:pt x="4" y="0"/>
                    <a:pt x="8" y="0"/>
                  </a:cubicBezTo>
                  <a:cubicBezTo>
                    <a:pt x="13" y="0"/>
                    <a:pt x="16" y="3"/>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3" name="Freeform: Shape 3631"/>
            <p:cNvSpPr/>
            <p:nvPr/>
          </p:nvSpPr>
          <p:spPr>
            <a:xfrm>
              <a:off x="8446006" y="4612218"/>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4" name="Group 3"/>
          <p:cNvGrpSpPr/>
          <p:nvPr/>
        </p:nvGrpSpPr>
        <p:grpSpPr>
          <a:xfrm>
            <a:off x="9126542" y="5377747"/>
            <a:ext cx="44764" cy="2199049"/>
            <a:chOff x="12120878" y="4612218"/>
            <a:chExt cx="59693" cy="2932447"/>
          </a:xfrm>
          <a:solidFill>
            <a:schemeClr val="bg1">
              <a:lumMod val="85000"/>
            </a:schemeClr>
          </a:solidFill>
        </p:grpSpPr>
        <p:sp>
          <p:nvSpPr>
            <p:cNvPr id="608" name="Freeform: Shape 3596"/>
            <p:cNvSpPr/>
            <p:nvPr/>
          </p:nvSpPr>
          <p:spPr>
            <a:xfrm>
              <a:off x="12120878" y="7488702"/>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3"/>
                    <a:pt x="0" y="8"/>
                  </a:cubicBezTo>
                  <a:cubicBezTo>
                    <a:pt x="0" y="4"/>
                    <a:pt x="4" y="0"/>
                    <a:pt x="8" y="0"/>
                  </a:cubicBezTo>
                  <a:cubicBezTo>
                    <a:pt x="13" y="0"/>
                    <a:pt x="17" y="3"/>
                    <a:pt x="17" y="8"/>
                  </a:cubicBezTo>
                  <a:cubicBezTo>
                    <a:pt x="17"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09" name="Freeform: Shape 3597"/>
            <p:cNvSpPr/>
            <p:nvPr/>
          </p:nvSpPr>
          <p:spPr>
            <a:xfrm>
              <a:off x="12120878" y="7343189"/>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0" name="Freeform: Shape 3598"/>
            <p:cNvSpPr/>
            <p:nvPr/>
          </p:nvSpPr>
          <p:spPr>
            <a:xfrm>
              <a:off x="12120878" y="7201428"/>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3"/>
                    <a:pt x="0" y="8"/>
                  </a:cubicBezTo>
                  <a:cubicBezTo>
                    <a:pt x="0" y="4"/>
                    <a:pt x="4" y="0"/>
                    <a:pt x="8" y="0"/>
                  </a:cubicBezTo>
                  <a:cubicBezTo>
                    <a:pt x="13" y="0"/>
                    <a:pt x="17" y="3"/>
                    <a:pt x="17" y="8"/>
                  </a:cubicBezTo>
                  <a:cubicBezTo>
                    <a:pt x="17"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1" name="Freeform: Shape 3599"/>
            <p:cNvSpPr/>
            <p:nvPr/>
          </p:nvSpPr>
          <p:spPr>
            <a:xfrm>
              <a:off x="12120878" y="7055925"/>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4"/>
                    <a:pt x="0" y="9"/>
                  </a:cubicBezTo>
                  <a:cubicBezTo>
                    <a:pt x="0" y="4"/>
                    <a:pt x="4" y="0"/>
                    <a:pt x="8" y="0"/>
                  </a:cubicBezTo>
                  <a:cubicBezTo>
                    <a:pt x="13" y="0"/>
                    <a:pt x="17" y="4"/>
                    <a:pt x="17" y="8"/>
                  </a:cubicBezTo>
                  <a:lnTo>
                    <a:pt x="17" y="9"/>
                  </a:lnTo>
                  <a:cubicBezTo>
                    <a:pt x="17"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2" name="Freeform: Shape 3600"/>
            <p:cNvSpPr/>
            <p:nvPr/>
          </p:nvSpPr>
          <p:spPr>
            <a:xfrm>
              <a:off x="12120878" y="6914143"/>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3"/>
                    <a:pt x="0" y="8"/>
                  </a:cubicBezTo>
                  <a:cubicBezTo>
                    <a:pt x="0" y="4"/>
                    <a:pt x="4" y="0"/>
                    <a:pt x="8" y="0"/>
                  </a:cubicBezTo>
                  <a:cubicBezTo>
                    <a:pt x="13" y="0"/>
                    <a:pt x="17" y="4"/>
                    <a:pt x="17" y="8"/>
                  </a:cubicBezTo>
                  <a:cubicBezTo>
                    <a:pt x="17"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3" name="Freeform: Shape 3601"/>
            <p:cNvSpPr/>
            <p:nvPr/>
          </p:nvSpPr>
          <p:spPr>
            <a:xfrm>
              <a:off x="12120878" y="6772371"/>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2"/>
                    <a:pt x="0" y="8"/>
                  </a:cubicBezTo>
                  <a:cubicBezTo>
                    <a:pt x="0" y="3"/>
                    <a:pt x="4" y="0"/>
                    <a:pt x="8" y="0"/>
                  </a:cubicBezTo>
                  <a:cubicBezTo>
                    <a:pt x="13" y="0"/>
                    <a:pt x="17" y="3"/>
                    <a:pt x="17" y="7"/>
                  </a:cubicBezTo>
                  <a:lnTo>
                    <a:pt x="17" y="8"/>
                  </a:lnTo>
                  <a:cubicBezTo>
                    <a:pt x="17"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4" name="Freeform: Shape 3602"/>
            <p:cNvSpPr/>
            <p:nvPr/>
          </p:nvSpPr>
          <p:spPr>
            <a:xfrm>
              <a:off x="12120878" y="6626869"/>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3"/>
                    <a:pt x="0" y="9"/>
                  </a:cubicBezTo>
                  <a:lnTo>
                    <a:pt x="0" y="8"/>
                  </a:lnTo>
                  <a:cubicBezTo>
                    <a:pt x="0" y="3"/>
                    <a:pt x="4" y="0"/>
                    <a:pt x="8" y="0"/>
                  </a:cubicBezTo>
                  <a:cubicBezTo>
                    <a:pt x="13" y="0"/>
                    <a:pt x="17" y="3"/>
                    <a:pt x="17" y="8"/>
                  </a:cubicBezTo>
                  <a:lnTo>
                    <a:pt x="17" y="9"/>
                  </a:lnTo>
                  <a:cubicBezTo>
                    <a:pt x="17"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5" name="Freeform: Shape 3603"/>
            <p:cNvSpPr/>
            <p:nvPr/>
          </p:nvSpPr>
          <p:spPr>
            <a:xfrm>
              <a:off x="12120878" y="6485097"/>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2"/>
                    <a:pt x="0" y="8"/>
                  </a:cubicBezTo>
                  <a:cubicBezTo>
                    <a:pt x="0" y="4"/>
                    <a:pt x="4" y="0"/>
                    <a:pt x="8" y="0"/>
                  </a:cubicBezTo>
                  <a:cubicBezTo>
                    <a:pt x="13" y="0"/>
                    <a:pt x="17" y="3"/>
                    <a:pt x="17" y="7"/>
                  </a:cubicBezTo>
                  <a:lnTo>
                    <a:pt x="17" y="8"/>
                  </a:lnTo>
                  <a:cubicBezTo>
                    <a:pt x="17"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6" name="Freeform: Shape 3604"/>
            <p:cNvSpPr/>
            <p:nvPr/>
          </p:nvSpPr>
          <p:spPr>
            <a:xfrm>
              <a:off x="12120878" y="6339595"/>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3"/>
                    <a:pt x="0" y="9"/>
                  </a:cubicBezTo>
                  <a:cubicBezTo>
                    <a:pt x="0" y="4"/>
                    <a:pt x="4" y="0"/>
                    <a:pt x="8" y="0"/>
                  </a:cubicBezTo>
                  <a:cubicBezTo>
                    <a:pt x="13" y="0"/>
                    <a:pt x="17" y="4"/>
                    <a:pt x="17" y="8"/>
                  </a:cubicBezTo>
                  <a:lnTo>
                    <a:pt x="17" y="9"/>
                  </a:lnTo>
                  <a:cubicBezTo>
                    <a:pt x="17"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7" name="Freeform: Shape 3605"/>
            <p:cNvSpPr/>
            <p:nvPr/>
          </p:nvSpPr>
          <p:spPr>
            <a:xfrm>
              <a:off x="12120878" y="6197823"/>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3"/>
                    <a:pt x="0" y="8"/>
                  </a:cubicBezTo>
                  <a:cubicBezTo>
                    <a:pt x="0" y="3"/>
                    <a:pt x="4" y="0"/>
                    <a:pt x="8" y="0"/>
                  </a:cubicBezTo>
                  <a:cubicBezTo>
                    <a:pt x="13" y="0"/>
                    <a:pt x="17" y="3"/>
                    <a:pt x="17" y="8"/>
                  </a:cubicBezTo>
                  <a:cubicBezTo>
                    <a:pt x="17"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8" name="Freeform: Shape 3606"/>
            <p:cNvSpPr/>
            <p:nvPr/>
          </p:nvSpPr>
          <p:spPr>
            <a:xfrm>
              <a:off x="12120878" y="6052331"/>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3"/>
                    <a:pt x="0" y="9"/>
                  </a:cubicBezTo>
                  <a:cubicBezTo>
                    <a:pt x="0" y="4"/>
                    <a:pt x="4" y="0"/>
                    <a:pt x="8" y="0"/>
                  </a:cubicBezTo>
                  <a:cubicBezTo>
                    <a:pt x="13" y="0"/>
                    <a:pt x="17" y="4"/>
                    <a:pt x="17" y="8"/>
                  </a:cubicBezTo>
                  <a:lnTo>
                    <a:pt x="17" y="9"/>
                  </a:lnTo>
                  <a:cubicBezTo>
                    <a:pt x="17"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19" name="Freeform: Shape 3607"/>
            <p:cNvSpPr/>
            <p:nvPr/>
          </p:nvSpPr>
          <p:spPr>
            <a:xfrm>
              <a:off x="12120878" y="5910559"/>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3"/>
                    <a:pt x="0" y="8"/>
                  </a:cubicBezTo>
                  <a:cubicBezTo>
                    <a:pt x="0" y="3"/>
                    <a:pt x="4" y="0"/>
                    <a:pt x="8" y="0"/>
                  </a:cubicBezTo>
                  <a:cubicBezTo>
                    <a:pt x="13" y="0"/>
                    <a:pt x="17" y="3"/>
                    <a:pt x="17" y="8"/>
                  </a:cubicBezTo>
                  <a:cubicBezTo>
                    <a:pt x="17"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0" name="Freeform: Shape 3608"/>
            <p:cNvSpPr/>
            <p:nvPr/>
          </p:nvSpPr>
          <p:spPr>
            <a:xfrm>
              <a:off x="12120878" y="5765057"/>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4"/>
                    <a:pt x="0" y="9"/>
                  </a:cubicBezTo>
                  <a:cubicBezTo>
                    <a:pt x="0" y="4"/>
                    <a:pt x="4" y="0"/>
                    <a:pt x="8" y="0"/>
                  </a:cubicBezTo>
                  <a:cubicBezTo>
                    <a:pt x="13" y="0"/>
                    <a:pt x="17" y="4"/>
                    <a:pt x="17" y="9"/>
                  </a:cubicBezTo>
                  <a:cubicBezTo>
                    <a:pt x="17"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1" name="Freeform: Shape 3609"/>
            <p:cNvSpPr/>
            <p:nvPr/>
          </p:nvSpPr>
          <p:spPr>
            <a:xfrm>
              <a:off x="12120878" y="5623274"/>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3"/>
                    <a:pt x="0" y="9"/>
                  </a:cubicBezTo>
                  <a:lnTo>
                    <a:pt x="0" y="8"/>
                  </a:lnTo>
                  <a:cubicBezTo>
                    <a:pt x="0" y="4"/>
                    <a:pt x="4" y="0"/>
                    <a:pt x="8" y="0"/>
                  </a:cubicBezTo>
                  <a:cubicBezTo>
                    <a:pt x="13" y="0"/>
                    <a:pt x="17" y="4"/>
                    <a:pt x="17" y="8"/>
                  </a:cubicBezTo>
                  <a:lnTo>
                    <a:pt x="17" y="9"/>
                  </a:lnTo>
                  <a:cubicBezTo>
                    <a:pt x="17"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2" name="Freeform: Shape 3610"/>
            <p:cNvSpPr/>
            <p:nvPr/>
          </p:nvSpPr>
          <p:spPr>
            <a:xfrm>
              <a:off x="12120878" y="5481513"/>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2"/>
                    <a:pt x="0" y="8"/>
                  </a:cubicBezTo>
                  <a:cubicBezTo>
                    <a:pt x="0" y="3"/>
                    <a:pt x="4" y="0"/>
                    <a:pt x="8" y="0"/>
                  </a:cubicBezTo>
                  <a:cubicBezTo>
                    <a:pt x="13" y="0"/>
                    <a:pt x="17" y="3"/>
                    <a:pt x="17" y="7"/>
                  </a:cubicBezTo>
                  <a:lnTo>
                    <a:pt x="17" y="8"/>
                  </a:lnTo>
                  <a:cubicBezTo>
                    <a:pt x="17"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4" name="Freeform: Shape 3632"/>
            <p:cNvSpPr/>
            <p:nvPr/>
          </p:nvSpPr>
          <p:spPr>
            <a:xfrm>
              <a:off x="12120878" y="5324808"/>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4"/>
                    <a:pt x="0" y="9"/>
                  </a:cubicBezTo>
                  <a:cubicBezTo>
                    <a:pt x="0" y="5"/>
                    <a:pt x="4" y="0"/>
                    <a:pt x="8" y="0"/>
                  </a:cubicBezTo>
                  <a:cubicBezTo>
                    <a:pt x="13" y="0"/>
                    <a:pt x="17" y="5"/>
                    <a:pt x="17" y="9"/>
                  </a:cubicBezTo>
                  <a:cubicBezTo>
                    <a:pt x="17"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5" name="Freeform: Shape 3633"/>
            <p:cNvSpPr/>
            <p:nvPr/>
          </p:nvSpPr>
          <p:spPr>
            <a:xfrm>
              <a:off x="12120878" y="5186767"/>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2"/>
                    <a:pt x="0" y="8"/>
                  </a:cubicBezTo>
                  <a:cubicBezTo>
                    <a:pt x="0" y="3"/>
                    <a:pt x="4" y="0"/>
                    <a:pt x="8" y="0"/>
                  </a:cubicBezTo>
                  <a:cubicBezTo>
                    <a:pt x="13" y="0"/>
                    <a:pt x="17" y="3"/>
                    <a:pt x="17" y="7"/>
                  </a:cubicBezTo>
                  <a:lnTo>
                    <a:pt x="17" y="8"/>
                  </a:lnTo>
                  <a:cubicBezTo>
                    <a:pt x="17"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6" name="Freeform: Shape 3634"/>
            <p:cNvSpPr/>
            <p:nvPr/>
          </p:nvSpPr>
          <p:spPr>
            <a:xfrm>
              <a:off x="12120878" y="5041264"/>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3"/>
                    <a:pt x="0" y="8"/>
                  </a:cubicBezTo>
                  <a:cubicBezTo>
                    <a:pt x="0" y="3"/>
                    <a:pt x="4" y="0"/>
                    <a:pt x="8" y="0"/>
                  </a:cubicBezTo>
                  <a:cubicBezTo>
                    <a:pt x="13" y="0"/>
                    <a:pt x="17" y="3"/>
                    <a:pt x="17" y="8"/>
                  </a:cubicBezTo>
                  <a:cubicBezTo>
                    <a:pt x="17"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7" name="Freeform: Shape 3635"/>
            <p:cNvSpPr/>
            <p:nvPr/>
          </p:nvSpPr>
          <p:spPr>
            <a:xfrm>
              <a:off x="12120878" y="4899493"/>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2"/>
                    <a:pt x="0" y="8"/>
                  </a:cubicBezTo>
                  <a:cubicBezTo>
                    <a:pt x="0" y="4"/>
                    <a:pt x="4" y="0"/>
                    <a:pt x="8" y="0"/>
                  </a:cubicBezTo>
                  <a:cubicBezTo>
                    <a:pt x="13" y="0"/>
                    <a:pt x="17" y="3"/>
                    <a:pt x="17" y="7"/>
                  </a:cubicBezTo>
                  <a:lnTo>
                    <a:pt x="17" y="8"/>
                  </a:lnTo>
                  <a:cubicBezTo>
                    <a:pt x="17"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8" name="Freeform: Shape 3636"/>
            <p:cNvSpPr/>
            <p:nvPr/>
          </p:nvSpPr>
          <p:spPr>
            <a:xfrm>
              <a:off x="12120878" y="4753990"/>
              <a:ext cx="59693" cy="59693"/>
            </a:xfrm>
            <a:custGeom>
              <a:avLst/>
              <a:gdLst/>
              <a:ahLst/>
              <a:cxnLst>
                <a:cxn ang="3cd4">
                  <a:pos x="hc" y="t"/>
                </a:cxn>
                <a:cxn ang="cd2">
                  <a:pos x="l" y="vc"/>
                </a:cxn>
                <a:cxn ang="cd4">
                  <a:pos x="hc" y="b"/>
                </a:cxn>
                <a:cxn ang="0">
                  <a:pos x="r" y="vc"/>
                </a:cxn>
              </a:cxnLst>
              <a:rect l="l" t="t" r="r" b="b"/>
              <a:pathLst>
                <a:path w="17" h="17">
                  <a:moveTo>
                    <a:pt x="8" y="17"/>
                  </a:moveTo>
                  <a:cubicBezTo>
                    <a:pt x="4" y="17"/>
                    <a:pt x="0" y="13"/>
                    <a:pt x="0" y="9"/>
                  </a:cubicBezTo>
                  <a:lnTo>
                    <a:pt x="0" y="8"/>
                  </a:lnTo>
                  <a:cubicBezTo>
                    <a:pt x="0" y="3"/>
                    <a:pt x="4" y="0"/>
                    <a:pt x="8" y="0"/>
                  </a:cubicBezTo>
                  <a:cubicBezTo>
                    <a:pt x="13" y="0"/>
                    <a:pt x="17" y="3"/>
                    <a:pt x="17" y="8"/>
                  </a:cubicBezTo>
                  <a:lnTo>
                    <a:pt x="17" y="9"/>
                  </a:lnTo>
                  <a:cubicBezTo>
                    <a:pt x="17"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49" name="Freeform: Shape 3637"/>
            <p:cNvSpPr/>
            <p:nvPr/>
          </p:nvSpPr>
          <p:spPr>
            <a:xfrm>
              <a:off x="12120878" y="4612218"/>
              <a:ext cx="59693" cy="55963"/>
            </a:xfrm>
            <a:custGeom>
              <a:avLst/>
              <a:gdLst/>
              <a:ahLst/>
              <a:cxnLst>
                <a:cxn ang="3cd4">
                  <a:pos x="hc" y="t"/>
                </a:cxn>
                <a:cxn ang="cd2">
                  <a:pos x="l" y="vc"/>
                </a:cxn>
                <a:cxn ang="cd4">
                  <a:pos x="hc" y="b"/>
                </a:cxn>
                <a:cxn ang="0">
                  <a:pos x="r" y="vc"/>
                </a:cxn>
              </a:cxnLst>
              <a:rect l="l" t="t" r="r" b="b"/>
              <a:pathLst>
                <a:path w="17" h="16">
                  <a:moveTo>
                    <a:pt x="8" y="16"/>
                  </a:moveTo>
                  <a:cubicBezTo>
                    <a:pt x="4" y="16"/>
                    <a:pt x="0" y="13"/>
                    <a:pt x="0" y="8"/>
                  </a:cubicBezTo>
                  <a:cubicBezTo>
                    <a:pt x="0" y="4"/>
                    <a:pt x="4" y="0"/>
                    <a:pt x="8" y="0"/>
                  </a:cubicBezTo>
                  <a:cubicBezTo>
                    <a:pt x="13" y="0"/>
                    <a:pt x="17" y="3"/>
                    <a:pt x="17" y="8"/>
                  </a:cubicBezTo>
                  <a:cubicBezTo>
                    <a:pt x="17"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6" name="Group 5"/>
          <p:cNvGrpSpPr/>
          <p:nvPr/>
        </p:nvGrpSpPr>
        <p:grpSpPr>
          <a:xfrm>
            <a:off x="11882338" y="5377747"/>
            <a:ext cx="41967" cy="2199049"/>
            <a:chOff x="15795751" y="4612218"/>
            <a:chExt cx="55963" cy="2932447"/>
          </a:xfrm>
          <a:solidFill>
            <a:schemeClr val="bg1">
              <a:lumMod val="85000"/>
            </a:schemeClr>
          </a:solidFill>
        </p:grpSpPr>
        <p:sp>
          <p:nvSpPr>
            <p:cNvPr id="623" name="Freeform: Shape 3611"/>
            <p:cNvSpPr/>
            <p:nvPr/>
          </p:nvSpPr>
          <p:spPr>
            <a:xfrm>
              <a:off x="15795751" y="7488702"/>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4" name="Freeform: Shape 3612"/>
            <p:cNvSpPr/>
            <p:nvPr/>
          </p:nvSpPr>
          <p:spPr>
            <a:xfrm>
              <a:off x="15795751" y="7343189"/>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8"/>
                  </a:cubicBezTo>
                  <a:cubicBezTo>
                    <a:pt x="0" y="4"/>
                    <a:pt x="4" y="0"/>
                    <a:pt x="8" y="0"/>
                  </a:cubicBezTo>
                  <a:cubicBezTo>
                    <a:pt x="12" y="0"/>
                    <a:pt x="16" y="4"/>
                    <a:pt x="16" y="8"/>
                  </a:cubicBez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5" name="Freeform: Shape 3613"/>
            <p:cNvSpPr/>
            <p:nvPr/>
          </p:nvSpPr>
          <p:spPr>
            <a:xfrm>
              <a:off x="15795751" y="7201428"/>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6" name="Freeform: Shape 3614"/>
            <p:cNvSpPr/>
            <p:nvPr/>
          </p:nvSpPr>
          <p:spPr>
            <a:xfrm>
              <a:off x="15795751" y="7055925"/>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4"/>
                    <a:pt x="4" y="0"/>
                    <a:pt x="8" y="0"/>
                  </a:cubicBezTo>
                  <a:cubicBezTo>
                    <a:pt x="12" y="0"/>
                    <a:pt x="16" y="4"/>
                    <a:pt x="16" y="8"/>
                  </a:cubicBezTo>
                  <a:lnTo>
                    <a:pt x="16" y="9"/>
                  </a:lnTo>
                  <a:cubicBezTo>
                    <a:pt x="16" y="14"/>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7" name="Freeform: Shape 3615"/>
            <p:cNvSpPr/>
            <p:nvPr/>
          </p:nvSpPr>
          <p:spPr>
            <a:xfrm>
              <a:off x="15795751" y="6914143"/>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2" y="0"/>
                    <a:pt x="16" y="4"/>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8" name="Freeform: Shape 3616"/>
            <p:cNvSpPr/>
            <p:nvPr/>
          </p:nvSpPr>
          <p:spPr>
            <a:xfrm>
              <a:off x="15795751" y="6772371"/>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3"/>
                    <a:pt x="4"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29" name="Freeform: Shape 3617"/>
            <p:cNvSpPr/>
            <p:nvPr/>
          </p:nvSpPr>
          <p:spPr>
            <a:xfrm>
              <a:off x="15795751" y="6626869"/>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3"/>
                    <a:pt x="4" y="0"/>
                    <a:pt x="8" y="0"/>
                  </a:cubicBezTo>
                  <a:cubicBezTo>
                    <a:pt x="12" y="0"/>
                    <a:pt x="16" y="3"/>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0" name="Freeform: Shape 3618"/>
            <p:cNvSpPr/>
            <p:nvPr/>
          </p:nvSpPr>
          <p:spPr>
            <a:xfrm>
              <a:off x="15795751" y="6485097"/>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4"/>
                    <a:pt x="4"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1" name="Freeform: Shape 3619"/>
            <p:cNvSpPr/>
            <p:nvPr/>
          </p:nvSpPr>
          <p:spPr>
            <a:xfrm>
              <a:off x="15795751" y="6339595"/>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2" name="Freeform: Shape 3620"/>
            <p:cNvSpPr/>
            <p:nvPr/>
          </p:nvSpPr>
          <p:spPr>
            <a:xfrm>
              <a:off x="15795751" y="6197823"/>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3"/>
                    <a:pt x="4"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3" name="Freeform: Shape 3621"/>
            <p:cNvSpPr/>
            <p:nvPr/>
          </p:nvSpPr>
          <p:spPr>
            <a:xfrm>
              <a:off x="15795751" y="6052331"/>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4" name="Freeform: Shape 3622"/>
            <p:cNvSpPr/>
            <p:nvPr/>
          </p:nvSpPr>
          <p:spPr>
            <a:xfrm>
              <a:off x="15795751" y="5910559"/>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3"/>
                    <a:pt x="4"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5" name="Freeform: Shape 3623"/>
            <p:cNvSpPr/>
            <p:nvPr/>
          </p:nvSpPr>
          <p:spPr>
            <a:xfrm>
              <a:off x="15795751" y="5765057"/>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4"/>
                    <a:pt x="4" y="0"/>
                    <a:pt x="8" y="0"/>
                  </a:cubicBezTo>
                  <a:cubicBezTo>
                    <a:pt x="12" y="0"/>
                    <a:pt x="16" y="4"/>
                    <a:pt x="16" y="9"/>
                  </a:cubicBezTo>
                  <a:cubicBezTo>
                    <a:pt x="16" y="14"/>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6" name="Freeform: Shape 3624"/>
            <p:cNvSpPr/>
            <p:nvPr/>
          </p:nvSpPr>
          <p:spPr>
            <a:xfrm>
              <a:off x="15795751" y="5623274"/>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4"/>
                    <a:pt x="4"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37" name="Freeform: Shape 3625"/>
            <p:cNvSpPr/>
            <p:nvPr/>
          </p:nvSpPr>
          <p:spPr>
            <a:xfrm>
              <a:off x="15795751" y="5481513"/>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3"/>
                    <a:pt x="4"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0" name="Freeform: Shape 3638"/>
            <p:cNvSpPr/>
            <p:nvPr/>
          </p:nvSpPr>
          <p:spPr>
            <a:xfrm>
              <a:off x="15795751" y="5324808"/>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5"/>
                    <a:pt x="4" y="0"/>
                    <a:pt x="8" y="0"/>
                  </a:cubicBezTo>
                  <a:cubicBezTo>
                    <a:pt x="12" y="0"/>
                    <a:pt x="16" y="5"/>
                    <a:pt x="16" y="9"/>
                  </a:cubicBezTo>
                  <a:cubicBezTo>
                    <a:pt x="16" y="14"/>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1" name="Freeform: Shape 3639"/>
            <p:cNvSpPr/>
            <p:nvPr/>
          </p:nvSpPr>
          <p:spPr>
            <a:xfrm>
              <a:off x="15795751" y="5186767"/>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3"/>
                    <a:pt x="4"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2" name="Freeform: Shape 3640"/>
            <p:cNvSpPr/>
            <p:nvPr/>
          </p:nvSpPr>
          <p:spPr>
            <a:xfrm>
              <a:off x="15795751" y="5041264"/>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8"/>
                  </a:cubicBezTo>
                  <a:cubicBezTo>
                    <a:pt x="0" y="3"/>
                    <a:pt x="4" y="0"/>
                    <a:pt x="8" y="0"/>
                  </a:cubicBezTo>
                  <a:cubicBezTo>
                    <a:pt x="12" y="0"/>
                    <a:pt x="16" y="3"/>
                    <a:pt x="16" y="8"/>
                  </a:cubicBez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3" name="Freeform: Shape 3641"/>
            <p:cNvSpPr/>
            <p:nvPr/>
          </p:nvSpPr>
          <p:spPr>
            <a:xfrm>
              <a:off x="15795751" y="4899493"/>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4"/>
                    <a:pt x="4"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4" name="Freeform: Shape 3642"/>
            <p:cNvSpPr/>
            <p:nvPr/>
          </p:nvSpPr>
          <p:spPr>
            <a:xfrm>
              <a:off x="15795751" y="4753990"/>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3"/>
                    <a:pt x="4" y="0"/>
                    <a:pt x="8" y="0"/>
                  </a:cubicBezTo>
                  <a:cubicBezTo>
                    <a:pt x="12" y="0"/>
                    <a:pt x="16" y="3"/>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5" name="Freeform: Shape 3643"/>
            <p:cNvSpPr/>
            <p:nvPr/>
          </p:nvSpPr>
          <p:spPr>
            <a:xfrm>
              <a:off x="15795751" y="4612218"/>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24" name="Group 23"/>
          <p:cNvGrpSpPr/>
          <p:nvPr/>
        </p:nvGrpSpPr>
        <p:grpSpPr>
          <a:xfrm>
            <a:off x="13256039" y="7663518"/>
            <a:ext cx="41967" cy="2193445"/>
            <a:chOff x="17627591" y="7660310"/>
            <a:chExt cx="55963" cy="2924974"/>
          </a:xfrm>
          <a:solidFill>
            <a:schemeClr val="bg1">
              <a:lumMod val="85000"/>
            </a:schemeClr>
          </a:solidFill>
        </p:grpSpPr>
        <p:sp>
          <p:nvSpPr>
            <p:cNvPr id="533" name="Freeform: Shape 3521"/>
            <p:cNvSpPr/>
            <p:nvPr/>
          </p:nvSpPr>
          <p:spPr>
            <a:xfrm>
              <a:off x="17627591" y="9380235"/>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3"/>
                    <a:pt x="4" y="0"/>
                    <a:pt x="8" y="0"/>
                  </a:cubicBezTo>
                  <a:cubicBezTo>
                    <a:pt x="12" y="0"/>
                    <a:pt x="16" y="3"/>
                    <a:pt x="16" y="7"/>
                  </a:cubicBezTo>
                  <a:lnTo>
                    <a:pt x="16" y="8"/>
                  </a:ln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34" name="Freeform: Shape 3522"/>
            <p:cNvSpPr/>
            <p:nvPr/>
          </p:nvSpPr>
          <p:spPr>
            <a:xfrm>
              <a:off x="17627591" y="9234722"/>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4"/>
                    <a:pt x="4"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35" name="Freeform: Shape 3523"/>
            <p:cNvSpPr/>
            <p:nvPr/>
          </p:nvSpPr>
          <p:spPr>
            <a:xfrm>
              <a:off x="17627591" y="9092950"/>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2" y="0"/>
                    <a:pt x="16" y="3"/>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36" name="Freeform: Shape 3524"/>
            <p:cNvSpPr/>
            <p:nvPr/>
          </p:nvSpPr>
          <p:spPr>
            <a:xfrm>
              <a:off x="17627591" y="9663768"/>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4"/>
                    <a:pt x="4" y="0"/>
                    <a:pt x="8" y="0"/>
                  </a:cubicBezTo>
                  <a:cubicBezTo>
                    <a:pt x="12" y="0"/>
                    <a:pt x="16" y="4"/>
                    <a:pt x="16" y="9"/>
                  </a:cubicBezTo>
                  <a:cubicBezTo>
                    <a:pt x="16" y="14"/>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37" name="Freeform: Shape 3525"/>
            <p:cNvSpPr/>
            <p:nvPr/>
          </p:nvSpPr>
          <p:spPr>
            <a:xfrm>
              <a:off x="17627591" y="9521996"/>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9"/>
                  </a:cubicBezTo>
                  <a:lnTo>
                    <a:pt x="0" y="8"/>
                  </a:lnTo>
                  <a:cubicBezTo>
                    <a:pt x="0" y="4"/>
                    <a:pt x="4" y="0"/>
                    <a:pt x="8" y="0"/>
                  </a:cubicBezTo>
                  <a:cubicBezTo>
                    <a:pt x="12" y="0"/>
                    <a:pt x="16" y="4"/>
                    <a:pt x="16" y="8"/>
                  </a:cubicBezTo>
                  <a:lnTo>
                    <a:pt x="16" y="9"/>
                  </a:ln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38" name="Freeform: Shape 3526"/>
            <p:cNvSpPr/>
            <p:nvPr/>
          </p:nvSpPr>
          <p:spPr>
            <a:xfrm>
              <a:off x="17627591" y="8951189"/>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3"/>
                    <a:pt x="4"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39" name="Freeform: Shape 3527"/>
            <p:cNvSpPr/>
            <p:nvPr/>
          </p:nvSpPr>
          <p:spPr>
            <a:xfrm>
              <a:off x="17627591" y="8805676"/>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8"/>
                  </a:cubicBezTo>
                  <a:cubicBezTo>
                    <a:pt x="0" y="3"/>
                    <a:pt x="4" y="0"/>
                    <a:pt x="8" y="0"/>
                  </a:cubicBezTo>
                  <a:cubicBezTo>
                    <a:pt x="12" y="0"/>
                    <a:pt x="16" y="3"/>
                    <a:pt x="16" y="8"/>
                  </a:cubicBez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0" name="Freeform: Shape 3528"/>
            <p:cNvSpPr/>
            <p:nvPr/>
          </p:nvSpPr>
          <p:spPr>
            <a:xfrm>
              <a:off x="17627591" y="8660174"/>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2" y="0"/>
                    <a:pt x="16" y="4"/>
                    <a:pt x="16" y="9"/>
                  </a:cubicBez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1" name="Freeform: Shape 3529"/>
            <p:cNvSpPr/>
            <p:nvPr/>
          </p:nvSpPr>
          <p:spPr>
            <a:xfrm>
              <a:off x="17627591" y="8518402"/>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3"/>
                    <a:pt x="4"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2" name="Freeform: Shape 3530"/>
            <p:cNvSpPr/>
            <p:nvPr/>
          </p:nvSpPr>
          <p:spPr>
            <a:xfrm>
              <a:off x="17627591" y="8376641"/>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3" name="Freeform: Shape 3531"/>
            <p:cNvSpPr/>
            <p:nvPr/>
          </p:nvSpPr>
          <p:spPr>
            <a:xfrm>
              <a:off x="17627591" y="8231128"/>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4" name="Freeform: Shape 3532"/>
            <p:cNvSpPr/>
            <p:nvPr/>
          </p:nvSpPr>
          <p:spPr>
            <a:xfrm>
              <a:off x="17627591" y="8085625"/>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4"/>
                    <a:pt x="4" y="0"/>
                    <a:pt x="8" y="0"/>
                  </a:cubicBezTo>
                  <a:cubicBezTo>
                    <a:pt x="12" y="0"/>
                    <a:pt x="16" y="4"/>
                    <a:pt x="16" y="9"/>
                  </a:cubicBezTo>
                  <a:cubicBezTo>
                    <a:pt x="16" y="14"/>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5" name="Freeform: Shape 3533"/>
            <p:cNvSpPr/>
            <p:nvPr/>
          </p:nvSpPr>
          <p:spPr>
            <a:xfrm>
              <a:off x="17627591" y="7943864"/>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6" name="Freeform: Shape 3534"/>
            <p:cNvSpPr/>
            <p:nvPr/>
          </p:nvSpPr>
          <p:spPr>
            <a:xfrm>
              <a:off x="17627591" y="7802092"/>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2"/>
                    <a:pt x="0" y="9"/>
                  </a:cubicBezTo>
                  <a:lnTo>
                    <a:pt x="0" y="8"/>
                  </a:lnTo>
                  <a:cubicBezTo>
                    <a:pt x="0" y="3"/>
                    <a:pt x="4" y="0"/>
                    <a:pt x="8" y="0"/>
                  </a:cubicBezTo>
                  <a:cubicBezTo>
                    <a:pt x="12" y="0"/>
                    <a:pt x="16" y="3"/>
                    <a:pt x="16" y="8"/>
                  </a:cubicBezTo>
                  <a:lnTo>
                    <a:pt x="16" y="9"/>
                  </a:lnTo>
                  <a:cubicBezTo>
                    <a:pt x="16" y="12"/>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7" name="Freeform: Shape 3535"/>
            <p:cNvSpPr/>
            <p:nvPr/>
          </p:nvSpPr>
          <p:spPr>
            <a:xfrm>
              <a:off x="17627591" y="7660310"/>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4"/>
                    <a:pt x="4"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6" name="Freeform: Shape 3644"/>
            <p:cNvSpPr/>
            <p:nvPr/>
          </p:nvSpPr>
          <p:spPr>
            <a:xfrm>
              <a:off x="17627591" y="10525591"/>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2" y="0"/>
                    <a:pt x="16" y="3"/>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7" name="Freeform: Shape 3645"/>
            <p:cNvSpPr/>
            <p:nvPr/>
          </p:nvSpPr>
          <p:spPr>
            <a:xfrm>
              <a:off x="17627591" y="10383819"/>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2" y="0"/>
                    <a:pt x="16" y="3"/>
                    <a:pt x="16" y="7"/>
                  </a:cubicBezTo>
                  <a:lnTo>
                    <a:pt x="16" y="8"/>
                  </a:ln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8" name="Freeform: Shape 3646"/>
            <p:cNvSpPr/>
            <p:nvPr/>
          </p:nvSpPr>
          <p:spPr>
            <a:xfrm>
              <a:off x="17627591" y="10238317"/>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4"/>
                    <a:pt x="4"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59" name="Freeform: Shape 3647"/>
            <p:cNvSpPr/>
            <p:nvPr/>
          </p:nvSpPr>
          <p:spPr>
            <a:xfrm>
              <a:off x="17627591" y="10096545"/>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2"/>
                    <a:pt x="0" y="8"/>
                  </a:cubicBezTo>
                  <a:cubicBezTo>
                    <a:pt x="0" y="4"/>
                    <a:pt x="4" y="0"/>
                    <a:pt x="8" y="0"/>
                  </a:cubicBezTo>
                  <a:cubicBezTo>
                    <a:pt x="12" y="0"/>
                    <a:pt x="16" y="3"/>
                    <a:pt x="16" y="8"/>
                  </a:cubicBezTo>
                  <a:cubicBezTo>
                    <a:pt x="16" y="12"/>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0" name="Freeform: Shape 3648"/>
            <p:cNvSpPr/>
            <p:nvPr/>
          </p:nvSpPr>
          <p:spPr>
            <a:xfrm>
              <a:off x="17627591" y="9951042"/>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8"/>
                  </a:cubicBezTo>
                  <a:cubicBezTo>
                    <a:pt x="0" y="4"/>
                    <a:pt x="4" y="0"/>
                    <a:pt x="8" y="0"/>
                  </a:cubicBezTo>
                  <a:cubicBezTo>
                    <a:pt x="12" y="0"/>
                    <a:pt x="16" y="4"/>
                    <a:pt x="16" y="8"/>
                  </a:cubicBez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1" name="Freeform: Shape 3649"/>
            <p:cNvSpPr/>
            <p:nvPr/>
          </p:nvSpPr>
          <p:spPr>
            <a:xfrm>
              <a:off x="17627591" y="9809271"/>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7" name="Group 6"/>
          <p:cNvGrpSpPr/>
          <p:nvPr/>
        </p:nvGrpSpPr>
        <p:grpSpPr>
          <a:xfrm>
            <a:off x="10500243" y="7663518"/>
            <a:ext cx="41967" cy="2193445"/>
            <a:chOff x="13952718" y="7660310"/>
            <a:chExt cx="55963" cy="2924974"/>
          </a:xfrm>
          <a:solidFill>
            <a:schemeClr val="bg1">
              <a:lumMod val="85000"/>
            </a:schemeClr>
          </a:solidFill>
        </p:grpSpPr>
        <p:sp>
          <p:nvSpPr>
            <p:cNvPr id="548" name="Freeform: Shape 3536"/>
            <p:cNvSpPr/>
            <p:nvPr/>
          </p:nvSpPr>
          <p:spPr>
            <a:xfrm>
              <a:off x="13952718" y="9380235"/>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3"/>
                    <a:pt x="4" y="0"/>
                    <a:pt x="8" y="0"/>
                  </a:cubicBezTo>
                  <a:cubicBezTo>
                    <a:pt x="13" y="0"/>
                    <a:pt x="16" y="3"/>
                    <a:pt x="16" y="7"/>
                  </a:cubicBezTo>
                  <a:lnTo>
                    <a:pt x="16" y="8"/>
                  </a:ln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49" name="Freeform: Shape 3537"/>
            <p:cNvSpPr/>
            <p:nvPr/>
          </p:nvSpPr>
          <p:spPr>
            <a:xfrm>
              <a:off x="13952718" y="9234722"/>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4"/>
                    <a:pt x="4"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0" name="Freeform: Shape 3538"/>
            <p:cNvSpPr/>
            <p:nvPr/>
          </p:nvSpPr>
          <p:spPr>
            <a:xfrm>
              <a:off x="13952718" y="9092950"/>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3" y="0"/>
                    <a:pt x="16" y="3"/>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1" name="Freeform: Shape 3539"/>
            <p:cNvSpPr/>
            <p:nvPr/>
          </p:nvSpPr>
          <p:spPr>
            <a:xfrm>
              <a:off x="13952718" y="9663768"/>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4"/>
                    <a:pt x="4" y="0"/>
                    <a:pt x="8" y="0"/>
                  </a:cubicBezTo>
                  <a:cubicBezTo>
                    <a:pt x="13" y="0"/>
                    <a:pt x="16" y="4"/>
                    <a:pt x="16" y="9"/>
                  </a:cubicBezTo>
                  <a:cubicBezTo>
                    <a:pt x="16"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2" name="Freeform: Shape 3540"/>
            <p:cNvSpPr/>
            <p:nvPr/>
          </p:nvSpPr>
          <p:spPr>
            <a:xfrm>
              <a:off x="13952718" y="9521996"/>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9"/>
                  </a:cubicBezTo>
                  <a:lnTo>
                    <a:pt x="0" y="8"/>
                  </a:lnTo>
                  <a:cubicBezTo>
                    <a:pt x="0" y="4"/>
                    <a:pt x="4" y="0"/>
                    <a:pt x="8" y="0"/>
                  </a:cubicBezTo>
                  <a:cubicBezTo>
                    <a:pt x="13" y="0"/>
                    <a:pt x="16" y="4"/>
                    <a:pt x="16" y="8"/>
                  </a:cubicBezTo>
                  <a:lnTo>
                    <a:pt x="16" y="9"/>
                  </a:ln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3" name="Freeform: Shape 3541"/>
            <p:cNvSpPr/>
            <p:nvPr/>
          </p:nvSpPr>
          <p:spPr>
            <a:xfrm>
              <a:off x="13952718" y="8951189"/>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3"/>
                    <a:pt x="4"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4" name="Freeform: Shape 3542"/>
            <p:cNvSpPr/>
            <p:nvPr/>
          </p:nvSpPr>
          <p:spPr>
            <a:xfrm>
              <a:off x="13952718" y="8805676"/>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8"/>
                  </a:cubicBezTo>
                  <a:cubicBezTo>
                    <a:pt x="0" y="3"/>
                    <a:pt x="4" y="0"/>
                    <a:pt x="8" y="0"/>
                  </a:cubicBezTo>
                  <a:cubicBezTo>
                    <a:pt x="13" y="0"/>
                    <a:pt x="16" y="3"/>
                    <a:pt x="16" y="8"/>
                  </a:cubicBez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5" name="Freeform: Shape 3543"/>
            <p:cNvSpPr/>
            <p:nvPr/>
          </p:nvSpPr>
          <p:spPr>
            <a:xfrm>
              <a:off x="13952718" y="8660174"/>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3" y="0"/>
                    <a:pt x="16" y="4"/>
                    <a:pt x="16" y="9"/>
                  </a:cubicBez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6" name="Freeform: Shape 3544"/>
            <p:cNvSpPr/>
            <p:nvPr/>
          </p:nvSpPr>
          <p:spPr>
            <a:xfrm>
              <a:off x="13952718" y="8518402"/>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3"/>
                    <a:pt x="4"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7" name="Freeform: Shape 3545"/>
            <p:cNvSpPr/>
            <p:nvPr/>
          </p:nvSpPr>
          <p:spPr>
            <a:xfrm>
              <a:off x="13952718" y="8376641"/>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8" name="Freeform: Shape 3546"/>
            <p:cNvSpPr/>
            <p:nvPr/>
          </p:nvSpPr>
          <p:spPr>
            <a:xfrm>
              <a:off x="13952718" y="8231128"/>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59" name="Freeform: Shape 3547"/>
            <p:cNvSpPr/>
            <p:nvPr/>
          </p:nvSpPr>
          <p:spPr>
            <a:xfrm>
              <a:off x="13952718" y="8085625"/>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4"/>
                    <a:pt x="0" y="9"/>
                  </a:cubicBezTo>
                  <a:cubicBezTo>
                    <a:pt x="0" y="4"/>
                    <a:pt x="4" y="0"/>
                    <a:pt x="8" y="0"/>
                  </a:cubicBezTo>
                  <a:cubicBezTo>
                    <a:pt x="13" y="0"/>
                    <a:pt x="16" y="4"/>
                    <a:pt x="16" y="9"/>
                  </a:cubicBezTo>
                  <a:cubicBezTo>
                    <a:pt x="16"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0" name="Freeform: Shape 3548"/>
            <p:cNvSpPr/>
            <p:nvPr/>
          </p:nvSpPr>
          <p:spPr>
            <a:xfrm>
              <a:off x="13952718" y="7943864"/>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1" name="Freeform: Shape 3549"/>
            <p:cNvSpPr/>
            <p:nvPr/>
          </p:nvSpPr>
          <p:spPr>
            <a:xfrm>
              <a:off x="13952718" y="7802092"/>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2"/>
                    <a:pt x="0" y="9"/>
                  </a:cubicBezTo>
                  <a:lnTo>
                    <a:pt x="0" y="8"/>
                  </a:lnTo>
                  <a:cubicBezTo>
                    <a:pt x="0" y="3"/>
                    <a:pt x="4" y="0"/>
                    <a:pt x="8" y="0"/>
                  </a:cubicBezTo>
                  <a:cubicBezTo>
                    <a:pt x="13" y="0"/>
                    <a:pt x="16" y="3"/>
                    <a:pt x="16" y="8"/>
                  </a:cubicBezTo>
                  <a:lnTo>
                    <a:pt x="16" y="9"/>
                  </a:lnTo>
                  <a:cubicBezTo>
                    <a:pt x="16" y="12"/>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2" name="Freeform: Shape 3550"/>
            <p:cNvSpPr/>
            <p:nvPr/>
          </p:nvSpPr>
          <p:spPr>
            <a:xfrm>
              <a:off x="13952718" y="7660310"/>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2"/>
                    <a:pt x="0" y="8"/>
                  </a:cubicBezTo>
                  <a:cubicBezTo>
                    <a:pt x="0" y="4"/>
                    <a:pt x="4"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2" name="Freeform: Shape 3650"/>
            <p:cNvSpPr/>
            <p:nvPr/>
          </p:nvSpPr>
          <p:spPr>
            <a:xfrm>
              <a:off x="13952718" y="10525591"/>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cubicBezTo>
                    <a:pt x="0" y="4"/>
                    <a:pt x="4" y="0"/>
                    <a:pt x="8" y="0"/>
                  </a:cubicBezTo>
                  <a:cubicBezTo>
                    <a:pt x="13" y="0"/>
                    <a:pt x="16" y="3"/>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3" name="Freeform: Shape 3651"/>
            <p:cNvSpPr/>
            <p:nvPr/>
          </p:nvSpPr>
          <p:spPr>
            <a:xfrm>
              <a:off x="13952718" y="10383819"/>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3" y="0"/>
                    <a:pt x="16" y="3"/>
                    <a:pt x="16" y="7"/>
                  </a:cubicBezTo>
                  <a:lnTo>
                    <a:pt x="16" y="8"/>
                  </a:ln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4" name="Freeform: Shape 3652"/>
            <p:cNvSpPr/>
            <p:nvPr/>
          </p:nvSpPr>
          <p:spPr>
            <a:xfrm>
              <a:off x="13952718" y="10238317"/>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9"/>
                  </a:cubicBezTo>
                  <a:lnTo>
                    <a:pt x="0" y="8"/>
                  </a:lnTo>
                  <a:cubicBezTo>
                    <a:pt x="0" y="4"/>
                    <a:pt x="4"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5" name="Freeform: Shape 3653"/>
            <p:cNvSpPr/>
            <p:nvPr/>
          </p:nvSpPr>
          <p:spPr>
            <a:xfrm>
              <a:off x="13952718" y="10096545"/>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2"/>
                    <a:pt x="0" y="8"/>
                  </a:cubicBezTo>
                  <a:cubicBezTo>
                    <a:pt x="0" y="4"/>
                    <a:pt x="4" y="0"/>
                    <a:pt x="8" y="0"/>
                  </a:cubicBezTo>
                  <a:cubicBezTo>
                    <a:pt x="13" y="0"/>
                    <a:pt x="16" y="3"/>
                    <a:pt x="16" y="8"/>
                  </a:cubicBezTo>
                  <a:cubicBezTo>
                    <a:pt x="16" y="12"/>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6" name="Freeform: Shape 3654"/>
            <p:cNvSpPr/>
            <p:nvPr/>
          </p:nvSpPr>
          <p:spPr>
            <a:xfrm>
              <a:off x="13952718" y="9951042"/>
              <a:ext cx="55963" cy="59693"/>
            </a:xfrm>
            <a:custGeom>
              <a:avLst/>
              <a:gdLst/>
              <a:ahLst/>
              <a:cxnLst>
                <a:cxn ang="3cd4">
                  <a:pos x="hc" y="t"/>
                </a:cxn>
                <a:cxn ang="cd2">
                  <a:pos x="l" y="vc"/>
                </a:cxn>
                <a:cxn ang="cd4">
                  <a:pos x="hc" y="b"/>
                </a:cxn>
                <a:cxn ang="0">
                  <a:pos x="r" y="vc"/>
                </a:cxn>
              </a:cxnLst>
              <a:rect l="l" t="t" r="r" b="b"/>
              <a:pathLst>
                <a:path w="16" h="17">
                  <a:moveTo>
                    <a:pt x="8" y="17"/>
                  </a:moveTo>
                  <a:cubicBezTo>
                    <a:pt x="4" y="17"/>
                    <a:pt x="0" y="13"/>
                    <a:pt x="0" y="8"/>
                  </a:cubicBezTo>
                  <a:cubicBezTo>
                    <a:pt x="0" y="4"/>
                    <a:pt x="4" y="0"/>
                    <a:pt x="8" y="0"/>
                  </a:cubicBezTo>
                  <a:cubicBezTo>
                    <a:pt x="13" y="0"/>
                    <a:pt x="16" y="4"/>
                    <a:pt x="16" y="8"/>
                  </a:cubicBez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7" name="Freeform: Shape 3655"/>
            <p:cNvSpPr/>
            <p:nvPr/>
          </p:nvSpPr>
          <p:spPr>
            <a:xfrm>
              <a:off x="13952718" y="9809271"/>
              <a:ext cx="55963" cy="55963"/>
            </a:xfrm>
            <a:custGeom>
              <a:avLst/>
              <a:gdLst/>
              <a:ahLst/>
              <a:cxnLst>
                <a:cxn ang="3cd4">
                  <a:pos x="hc" y="t"/>
                </a:cxn>
                <a:cxn ang="cd2">
                  <a:pos x="l" y="vc"/>
                </a:cxn>
                <a:cxn ang="cd4">
                  <a:pos x="hc" y="b"/>
                </a:cxn>
                <a:cxn ang="0">
                  <a:pos x="r" y="vc"/>
                </a:cxn>
              </a:cxnLst>
              <a:rect l="l" t="t" r="r" b="b"/>
              <a:pathLst>
                <a:path w="16" h="16">
                  <a:moveTo>
                    <a:pt x="8" y="16"/>
                  </a:moveTo>
                  <a:cubicBezTo>
                    <a:pt x="4" y="16"/>
                    <a:pt x="0" y="13"/>
                    <a:pt x="0" y="8"/>
                  </a:cubicBezTo>
                  <a:cubicBezTo>
                    <a:pt x="0" y="4"/>
                    <a:pt x="4"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5" name="Group 4"/>
          <p:cNvGrpSpPr/>
          <p:nvPr/>
        </p:nvGrpSpPr>
        <p:grpSpPr>
          <a:xfrm>
            <a:off x="7750043" y="7663518"/>
            <a:ext cx="41967" cy="2193445"/>
            <a:chOff x="10285307" y="7660310"/>
            <a:chExt cx="55963" cy="2924974"/>
          </a:xfrm>
          <a:solidFill>
            <a:schemeClr val="bg1">
              <a:lumMod val="85000"/>
            </a:schemeClr>
          </a:solidFill>
        </p:grpSpPr>
        <p:sp>
          <p:nvSpPr>
            <p:cNvPr id="563" name="Freeform: Shape 3551"/>
            <p:cNvSpPr/>
            <p:nvPr/>
          </p:nvSpPr>
          <p:spPr>
            <a:xfrm>
              <a:off x="10285307" y="9380235"/>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3"/>
                    <a:pt x="3" y="0"/>
                    <a:pt x="8" y="0"/>
                  </a:cubicBezTo>
                  <a:cubicBezTo>
                    <a:pt x="13" y="0"/>
                    <a:pt x="16" y="3"/>
                    <a:pt x="16" y="7"/>
                  </a:cubicBezTo>
                  <a:lnTo>
                    <a:pt x="16" y="8"/>
                  </a:ln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4" name="Freeform: Shape 3552"/>
            <p:cNvSpPr/>
            <p:nvPr/>
          </p:nvSpPr>
          <p:spPr>
            <a:xfrm>
              <a:off x="10285307" y="9234722"/>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lnTo>
                    <a:pt x="0" y="8"/>
                  </a:lnTo>
                  <a:cubicBezTo>
                    <a:pt x="0" y="4"/>
                    <a:pt x="3"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5" name="Freeform: Shape 3553"/>
            <p:cNvSpPr/>
            <p:nvPr/>
          </p:nvSpPr>
          <p:spPr>
            <a:xfrm>
              <a:off x="10285307" y="9092950"/>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3" y="0"/>
                    <a:pt x="16" y="3"/>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6" name="Freeform: Shape 3554"/>
            <p:cNvSpPr/>
            <p:nvPr/>
          </p:nvSpPr>
          <p:spPr>
            <a:xfrm>
              <a:off x="10285307" y="9663768"/>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4"/>
                    <a:pt x="0" y="9"/>
                  </a:cubicBezTo>
                  <a:cubicBezTo>
                    <a:pt x="0" y="4"/>
                    <a:pt x="3" y="0"/>
                    <a:pt x="8" y="0"/>
                  </a:cubicBezTo>
                  <a:cubicBezTo>
                    <a:pt x="13" y="0"/>
                    <a:pt x="16" y="4"/>
                    <a:pt x="16" y="9"/>
                  </a:cubicBezTo>
                  <a:cubicBezTo>
                    <a:pt x="16"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7" name="Freeform: Shape 3555"/>
            <p:cNvSpPr/>
            <p:nvPr/>
          </p:nvSpPr>
          <p:spPr>
            <a:xfrm>
              <a:off x="10285307" y="9521996"/>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9"/>
                  </a:cubicBezTo>
                  <a:lnTo>
                    <a:pt x="0" y="8"/>
                  </a:lnTo>
                  <a:cubicBezTo>
                    <a:pt x="0" y="4"/>
                    <a:pt x="3" y="0"/>
                    <a:pt x="8" y="0"/>
                  </a:cubicBezTo>
                  <a:cubicBezTo>
                    <a:pt x="13" y="0"/>
                    <a:pt x="16" y="4"/>
                    <a:pt x="16" y="8"/>
                  </a:cubicBezTo>
                  <a:lnTo>
                    <a:pt x="16" y="9"/>
                  </a:ln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8" name="Freeform: Shape 3556"/>
            <p:cNvSpPr/>
            <p:nvPr/>
          </p:nvSpPr>
          <p:spPr>
            <a:xfrm>
              <a:off x="10285307" y="8951189"/>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2"/>
                    <a:pt x="0" y="8"/>
                  </a:cubicBezTo>
                  <a:cubicBezTo>
                    <a:pt x="0" y="3"/>
                    <a:pt x="3"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69" name="Freeform: Shape 3557"/>
            <p:cNvSpPr/>
            <p:nvPr/>
          </p:nvSpPr>
          <p:spPr>
            <a:xfrm>
              <a:off x="10285307" y="8805676"/>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8"/>
                  </a:cubicBezTo>
                  <a:cubicBezTo>
                    <a:pt x="0" y="3"/>
                    <a:pt x="3" y="0"/>
                    <a:pt x="8" y="0"/>
                  </a:cubicBezTo>
                  <a:cubicBezTo>
                    <a:pt x="13" y="0"/>
                    <a:pt x="16" y="3"/>
                    <a:pt x="16" y="8"/>
                  </a:cubicBez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0" name="Freeform: Shape 3558"/>
            <p:cNvSpPr/>
            <p:nvPr/>
          </p:nvSpPr>
          <p:spPr>
            <a:xfrm>
              <a:off x="10285307" y="8660174"/>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3" y="0"/>
                    <a:pt x="16" y="4"/>
                    <a:pt x="16" y="9"/>
                  </a:cubicBez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1" name="Freeform: Shape 3559"/>
            <p:cNvSpPr/>
            <p:nvPr/>
          </p:nvSpPr>
          <p:spPr>
            <a:xfrm>
              <a:off x="10285307" y="8518402"/>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2" name="Freeform: Shape 3560"/>
            <p:cNvSpPr/>
            <p:nvPr/>
          </p:nvSpPr>
          <p:spPr>
            <a:xfrm>
              <a:off x="10285307" y="8376641"/>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4"/>
                    <a:pt x="3"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3" name="Freeform: Shape 3561"/>
            <p:cNvSpPr/>
            <p:nvPr/>
          </p:nvSpPr>
          <p:spPr>
            <a:xfrm>
              <a:off x="10285307" y="8231128"/>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4" name="Freeform: Shape 3562"/>
            <p:cNvSpPr/>
            <p:nvPr/>
          </p:nvSpPr>
          <p:spPr>
            <a:xfrm>
              <a:off x="10285307" y="8085625"/>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4"/>
                    <a:pt x="0" y="9"/>
                  </a:cubicBezTo>
                  <a:cubicBezTo>
                    <a:pt x="0" y="4"/>
                    <a:pt x="3" y="0"/>
                    <a:pt x="8" y="0"/>
                  </a:cubicBezTo>
                  <a:cubicBezTo>
                    <a:pt x="13" y="0"/>
                    <a:pt x="16" y="4"/>
                    <a:pt x="16" y="9"/>
                  </a:cubicBezTo>
                  <a:cubicBezTo>
                    <a:pt x="16" y="14"/>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5" name="Freeform: Shape 3563"/>
            <p:cNvSpPr/>
            <p:nvPr/>
          </p:nvSpPr>
          <p:spPr>
            <a:xfrm>
              <a:off x="10285307" y="7943864"/>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6" name="Freeform: Shape 3564"/>
            <p:cNvSpPr/>
            <p:nvPr/>
          </p:nvSpPr>
          <p:spPr>
            <a:xfrm>
              <a:off x="10285307" y="7802092"/>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2"/>
                    <a:pt x="0" y="9"/>
                  </a:cubicBezTo>
                  <a:lnTo>
                    <a:pt x="0" y="8"/>
                  </a:lnTo>
                  <a:cubicBezTo>
                    <a:pt x="0" y="3"/>
                    <a:pt x="3" y="0"/>
                    <a:pt x="8" y="0"/>
                  </a:cubicBezTo>
                  <a:cubicBezTo>
                    <a:pt x="13" y="0"/>
                    <a:pt x="16" y="3"/>
                    <a:pt x="16" y="8"/>
                  </a:cubicBezTo>
                  <a:lnTo>
                    <a:pt x="16" y="9"/>
                  </a:lnTo>
                  <a:cubicBezTo>
                    <a:pt x="16" y="12"/>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7" name="Freeform: Shape 3565"/>
            <p:cNvSpPr/>
            <p:nvPr/>
          </p:nvSpPr>
          <p:spPr>
            <a:xfrm>
              <a:off x="10285307" y="7660310"/>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2"/>
                    <a:pt x="0" y="8"/>
                  </a:cubicBezTo>
                  <a:cubicBezTo>
                    <a:pt x="0" y="4"/>
                    <a:pt x="3" y="0"/>
                    <a:pt x="8" y="0"/>
                  </a:cubicBezTo>
                  <a:cubicBezTo>
                    <a:pt x="13" y="0"/>
                    <a:pt x="16" y="3"/>
                    <a:pt x="16" y="7"/>
                  </a:cubicBezTo>
                  <a:lnTo>
                    <a:pt x="16" y="8"/>
                  </a:lnTo>
                  <a:cubicBezTo>
                    <a:pt x="16" y="12"/>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8" name="Freeform: Shape 3656"/>
            <p:cNvSpPr/>
            <p:nvPr/>
          </p:nvSpPr>
          <p:spPr>
            <a:xfrm>
              <a:off x="10285307" y="10525591"/>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3" y="0"/>
                    <a:pt x="16" y="3"/>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69" name="Freeform: Shape 3657"/>
            <p:cNvSpPr/>
            <p:nvPr/>
          </p:nvSpPr>
          <p:spPr>
            <a:xfrm>
              <a:off x="10285307" y="10383819"/>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4"/>
                    <a:pt x="3" y="0"/>
                    <a:pt x="8" y="0"/>
                  </a:cubicBezTo>
                  <a:cubicBezTo>
                    <a:pt x="13" y="0"/>
                    <a:pt x="16" y="3"/>
                    <a:pt x="16" y="7"/>
                  </a:cubicBezTo>
                  <a:lnTo>
                    <a:pt x="16" y="8"/>
                  </a:ln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0" name="Freeform: Shape 3658"/>
            <p:cNvSpPr/>
            <p:nvPr/>
          </p:nvSpPr>
          <p:spPr>
            <a:xfrm>
              <a:off x="10285307" y="10238317"/>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lnTo>
                    <a:pt x="0" y="8"/>
                  </a:lnTo>
                  <a:cubicBezTo>
                    <a:pt x="0" y="4"/>
                    <a:pt x="3" y="0"/>
                    <a:pt x="8" y="0"/>
                  </a:cubicBezTo>
                  <a:cubicBezTo>
                    <a:pt x="13" y="0"/>
                    <a:pt x="16" y="4"/>
                    <a:pt x="16" y="8"/>
                  </a:cubicBezTo>
                  <a:lnTo>
                    <a:pt x="16" y="9"/>
                  </a:ln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1" name="Freeform: Shape 3659"/>
            <p:cNvSpPr/>
            <p:nvPr/>
          </p:nvSpPr>
          <p:spPr>
            <a:xfrm>
              <a:off x="10285307" y="10096545"/>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2"/>
                    <a:pt x="0" y="8"/>
                  </a:cubicBezTo>
                  <a:cubicBezTo>
                    <a:pt x="0" y="4"/>
                    <a:pt x="3" y="0"/>
                    <a:pt x="8" y="0"/>
                  </a:cubicBezTo>
                  <a:cubicBezTo>
                    <a:pt x="13" y="0"/>
                    <a:pt x="16" y="3"/>
                    <a:pt x="16" y="8"/>
                  </a:cubicBezTo>
                  <a:cubicBezTo>
                    <a:pt x="16" y="12"/>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2" name="Freeform: Shape 3660"/>
            <p:cNvSpPr/>
            <p:nvPr/>
          </p:nvSpPr>
          <p:spPr>
            <a:xfrm>
              <a:off x="10285307" y="9951042"/>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8"/>
                  </a:cubicBezTo>
                  <a:cubicBezTo>
                    <a:pt x="0" y="4"/>
                    <a:pt x="3" y="0"/>
                    <a:pt x="8" y="0"/>
                  </a:cubicBezTo>
                  <a:cubicBezTo>
                    <a:pt x="13" y="0"/>
                    <a:pt x="16" y="4"/>
                    <a:pt x="16" y="8"/>
                  </a:cubicBezTo>
                  <a:cubicBezTo>
                    <a:pt x="16" y="13"/>
                    <a:pt x="13"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3" name="Freeform: Shape 3661"/>
            <p:cNvSpPr/>
            <p:nvPr/>
          </p:nvSpPr>
          <p:spPr>
            <a:xfrm>
              <a:off x="10285307" y="9809271"/>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4"/>
                    <a:pt x="3" y="0"/>
                    <a:pt x="8" y="0"/>
                  </a:cubicBezTo>
                  <a:cubicBezTo>
                    <a:pt x="13" y="0"/>
                    <a:pt x="16" y="3"/>
                    <a:pt x="16" y="8"/>
                  </a:cubicBezTo>
                  <a:cubicBezTo>
                    <a:pt x="16" y="13"/>
                    <a:pt x="13"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grpSp>
        <p:nvGrpSpPr>
          <p:cNvPr id="2" name="Group 1"/>
          <p:cNvGrpSpPr/>
          <p:nvPr/>
        </p:nvGrpSpPr>
        <p:grpSpPr>
          <a:xfrm>
            <a:off x="4997045" y="7663518"/>
            <a:ext cx="41967" cy="2193445"/>
            <a:chOff x="6614166" y="7660310"/>
            <a:chExt cx="55963" cy="2924974"/>
          </a:xfrm>
          <a:solidFill>
            <a:schemeClr val="bg1">
              <a:lumMod val="85000"/>
            </a:schemeClr>
          </a:solidFill>
        </p:grpSpPr>
        <p:sp>
          <p:nvSpPr>
            <p:cNvPr id="578" name="Freeform: Shape 3566"/>
            <p:cNvSpPr/>
            <p:nvPr/>
          </p:nvSpPr>
          <p:spPr>
            <a:xfrm>
              <a:off x="6614166" y="9380235"/>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3"/>
                    <a:pt x="3" y="0"/>
                    <a:pt x="8" y="0"/>
                  </a:cubicBezTo>
                  <a:cubicBezTo>
                    <a:pt x="12" y="0"/>
                    <a:pt x="16" y="3"/>
                    <a:pt x="16" y="7"/>
                  </a:cubicBezTo>
                  <a:lnTo>
                    <a:pt x="16" y="8"/>
                  </a:ln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79" name="Freeform: Shape 3567"/>
            <p:cNvSpPr/>
            <p:nvPr/>
          </p:nvSpPr>
          <p:spPr>
            <a:xfrm>
              <a:off x="6614166" y="9234722"/>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lnTo>
                    <a:pt x="0" y="8"/>
                  </a:lnTo>
                  <a:cubicBezTo>
                    <a:pt x="0" y="4"/>
                    <a:pt x="3"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0" name="Freeform: Shape 3568"/>
            <p:cNvSpPr/>
            <p:nvPr/>
          </p:nvSpPr>
          <p:spPr>
            <a:xfrm>
              <a:off x="6614166" y="9092950"/>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2" y="0"/>
                    <a:pt x="16" y="3"/>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1" name="Freeform: Shape 3569"/>
            <p:cNvSpPr/>
            <p:nvPr/>
          </p:nvSpPr>
          <p:spPr>
            <a:xfrm>
              <a:off x="6614166" y="9663768"/>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4"/>
                    <a:pt x="0" y="9"/>
                  </a:cubicBezTo>
                  <a:cubicBezTo>
                    <a:pt x="0" y="4"/>
                    <a:pt x="3" y="0"/>
                    <a:pt x="8" y="0"/>
                  </a:cubicBezTo>
                  <a:cubicBezTo>
                    <a:pt x="12" y="0"/>
                    <a:pt x="16" y="4"/>
                    <a:pt x="16" y="9"/>
                  </a:cubicBezTo>
                  <a:cubicBezTo>
                    <a:pt x="16" y="14"/>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2" name="Freeform: Shape 3570"/>
            <p:cNvSpPr/>
            <p:nvPr/>
          </p:nvSpPr>
          <p:spPr>
            <a:xfrm>
              <a:off x="6614166" y="9521996"/>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9"/>
                  </a:cubicBezTo>
                  <a:lnTo>
                    <a:pt x="0" y="8"/>
                  </a:lnTo>
                  <a:cubicBezTo>
                    <a:pt x="0" y="4"/>
                    <a:pt x="3" y="0"/>
                    <a:pt x="8" y="0"/>
                  </a:cubicBezTo>
                  <a:cubicBezTo>
                    <a:pt x="12" y="0"/>
                    <a:pt x="16" y="4"/>
                    <a:pt x="16" y="8"/>
                  </a:cubicBezTo>
                  <a:lnTo>
                    <a:pt x="16" y="9"/>
                  </a:ln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3" name="Freeform: Shape 3571"/>
            <p:cNvSpPr/>
            <p:nvPr/>
          </p:nvSpPr>
          <p:spPr>
            <a:xfrm>
              <a:off x="6614166" y="8951189"/>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2"/>
                    <a:pt x="0" y="8"/>
                  </a:cubicBezTo>
                  <a:cubicBezTo>
                    <a:pt x="0" y="3"/>
                    <a:pt x="3"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4" name="Freeform: Shape 3572"/>
            <p:cNvSpPr/>
            <p:nvPr/>
          </p:nvSpPr>
          <p:spPr>
            <a:xfrm>
              <a:off x="6614166" y="8805676"/>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8"/>
                  </a:cubicBezTo>
                  <a:cubicBezTo>
                    <a:pt x="0" y="3"/>
                    <a:pt x="3" y="0"/>
                    <a:pt x="8" y="0"/>
                  </a:cubicBezTo>
                  <a:cubicBezTo>
                    <a:pt x="12" y="0"/>
                    <a:pt x="16" y="3"/>
                    <a:pt x="16" y="8"/>
                  </a:cubicBez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5" name="Freeform: Shape 3573"/>
            <p:cNvSpPr/>
            <p:nvPr/>
          </p:nvSpPr>
          <p:spPr>
            <a:xfrm>
              <a:off x="6614166" y="8660174"/>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2" y="0"/>
                    <a:pt x="16" y="4"/>
                    <a:pt x="16" y="9"/>
                  </a:cubicBez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6" name="Freeform: Shape 3574"/>
            <p:cNvSpPr/>
            <p:nvPr/>
          </p:nvSpPr>
          <p:spPr>
            <a:xfrm>
              <a:off x="6614166" y="8518402"/>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3"/>
                    <a:pt x="3"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7" name="Freeform: Shape 3575"/>
            <p:cNvSpPr/>
            <p:nvPr/>
          </p:nvSpPr>
          <p:spPr>
            <a:xfrm>
              <a:off x="6614166" y="8376641"/>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4"/>
                    <a:pt x="3"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8" name="Freeform: Shape 3576"/>
            <p:cNvSpPr/>
            <p:nvPr/>
          </p:nvSpPr>
          <p:spPr>
            <a:xfrm>
              <a:off x="6614166" y="8231128"/>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89" name="Freeform: Shape 3577"/>
            <p:cNvSpPr/>
            <p:nvPr/>
          </p:nvSpPr>
          <p:spPr>
            <a:xfrm>
              <a:off x="6614166" y="8085625"/>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4"/>
                    <a:pt x="0" y="9"/>
                  </a:cubicBezTo>
                  <a:cubicBezTo>
                    <a:pt x="0" y="4"/>
                    <a:pt x="3" y="0"/>
                    <a:pt x="8" y="0"/>
                  </a:cubicBezTo>
                  <a:cubicBezTo>
                    <a:pt x="12" y="0"/>
                    <a:pt x="16" y="4"/>
                    <a:pt x="16" y="9"/>
                  </a:cubicBezTo>
                  <a:cubicBezTo>
                    <a:pt x="16" y="14"/>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0" name="Freeform: Shape 3578"/>
            <p:cNvSpPr/>
            <p:nvPr/>
          </p:nvSpPr>
          <p:spPr>
            <a:xfrm>
              <a:off x="6614166" y="7943864"/>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1" name="Freeform: Shape 3579"/>
            <p:cNvSpPr/>
            <p:nvPr/>
          </p:nvSpPr>
          <p:spPr>
            <a:xfrm>
              <a:off x="6614166" y="7802092"/>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2"/>
                    <a:pt x="0" y="9"/>
                  </a:cubicBezTo>
                  <a:lnTo>
                    <a:pt x="0" y="8"/>
                  </a:lnTo>
                  <a:cubicBezTo>
                    <a:pt x="0" y="3"/>
                    <a:pt x="3" y="0"/>
                    <a:pt x="8" y="0"/>
                  </a:cubicBezTo>
                  <a:cubicBezTo>
                    <a:pt x="12" y="0"/>
                    <a:pt x="16" y="3"/>
                    <a:pt x="16" y="8"/>
                  </a:cubicBezTo>
                  <a:lnTo>
                    <a:pt x="16" y="9"/>
                  </a:lnTo>
                  <a:cubicBezTo>
                    <a:pt x="16" y="12"/>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592" name="Freeform: Shape 3580"/>
            <p:cNvSpPr/>
            <p:nvPr/>
          </p:nvSpPr>
          <p:spPr>
            <a:xfrm>
              <a:off x="6614166" y="7660310"/>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2"/>
                    <a:pt x="0" y="8"/>
                  </a:cubicBezTo>
                  <a:cubicBezTo>
                    <a:pt x="0" y="4"/>
                    <a:pt x="3" y="0"/>
                    <a:pt x="8" y="0"/>
                  </a:cubicBezTo>
                  <a:cubicBezTo>
                    <a:pt x="12" y="0"/>
                    <a:pt x="16" y="3"/>
                    <a:pt x="16" y="7"/>
                  </a:cubicBezTo>
                  <a:lnTo>
                    <a:pt x="16" y="8"/>
                  </a:lnTo>
                  <a:cubicBezTo>
                    <a:pt x="16" y="12"/>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4" name="Freeform: Shape 3662"/>
            <p:cNvSpPr/>
            <p:nvPr/>
          </p:nvSpPr>
          <p:spPr>
            <a:xfrm>
              <a:off x="6614166" y="10525591"/>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cubicBezTo>
                    <a:pt x="0" y="4"/>
                    <a:pt x="3" y="0"/>
                    <a:pt x="8" y="0"/>
                  </a:cubicBezTo>
                  <a:cubicBezTo>
                    <a:pt x="12" y="0"/>
                    <a:pt x="16" y="3"/>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5" name="Freeform: Shape 3663"/>
            <p:cNvSpPr/>
            <p:nvPr/>
          </p:nvSpPr>
          <p:spPr>
            <a:xfrm>
              <a:off x="6614166" y="10383819"/>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4"/>
                    <a:pt x="3" y="0"/>
                    <a:pt x="8" y="0"/>
                  </a:cubicBezTo>
                  <a:cubicBezTo>
                    <a:pt x="12" y="0"/>
                    <a:pt x="16" y="3"/>
                    <a:pt x="16" y="7"/>
                  </a:cubicBezTo>
                  <a:lnTo>
                    <a:pt x="16" y="8"/>
                  </a:ln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6" name="Freeform: Shape 3664"/>
            <p:cNvSpPr/>
            <p:nvPr/>
          </p:nvSpPr>
          <p:spPr>
            <a:xfrm>
              <a:off x="6614166" y="10238317"/>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9"/>
                  </a:cubicBezTo>
                  <a:lnTo>
                    <a:pt x="0" y="8"/>
                  </a:lnTo>
                  <a:cubicBezTo>
                    <a:pt x="0" y="4"/>
                    <a:pt x="3" y="0"/>
                    <a:pt x="8" y="0"/>
                  </a:cubicBezTo>
                  <a:cubicBezTo>
                    <a:pt x="12" y="0"/>
                    <a:pt x="16" y="4"/>
                    <a:pt x="16" y="8"/>
                  </a:cubicBezTo>
                  <a:lnTo>
                    <a:pt x="16" y="9"/>
                  </a:ln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7" name="Freeform: Shape 3665"/>
            <p:cNvSpPr/>
            <p:nvPr/>
          </p:nvSpPr>
          <p:spPr>
            <a:xfrm>
              <a:off x="6614166" y="10096545"/>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2"/>
                    <a:pt x="0" y="8"/>
                  </a:cubicBezTo>
                  <a:cubicBezTo>
                    <a:pt x="0" y="4"/>
                    <a:pt x="3" y="0"/>
                    <a:pt x="8" y="0"/>
                  </a:cubicBezTo>
                  <a:cubicBezTo>
                    <a:pt x="12" y="0"/>
                    <a:pt x="16" y="3"/>
                    <a:pt x="16" y="8"/>
                  </a:cubicBezTo>
                  <a:cubicBezTo>
                    <a:pt x="16" y="12"/>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8" name="Freeform: Shape 3666"/>
            <p:cNvSpPr/>
            <p:nvPr/>
          </p:nvSpPr>
          <p:spPr>
            <a:xfrm>
              <a:off x="6614166" y="9951042"/>
              <a:ext cx="55963" cy="59693"/>
            </a:xfrm>
            <a:custGeom>
              <a:avLst/>
              <a:gdLst/>
              <a:ahLst/>
              <a:cxnLst>
                <a:cxn ang="3cd4">
                  <a:pos x="hc" y="t"/>
                </a:cxn>
                <a:cxn ang="cd2">
                  <a:pos x="l" y="vc"/>
                </a:cxn>
                <a:cxn ang="cd4">
                  <a:pos x="hc" y="b"/>
                </a:cxn>
                <a:cxn ang="0">
                  <a:pos x="r" y="vc"/>
                </a:cxn>
              </a:cxnLst>
              <a:rect l="l" t="t" r="r" b="b"/>
              <a:pathLst>
                <a:path w="16" h="17">
                  <a:moveTo>
                    <a:pt x="8" y="17"/>
                  </a:moveTo>
                  <a:cubicBezTo>
                    <a:pt x="3" y="17"/>
                    <a:pt x="0" y="13"/>
                    <a:pt x="0" y="8"/>
                  </a:cubicBezTo>
                  <a:cubicBezTo>
                    <a:pt x="0" y="4"/>
                    <a:pt x="3" y="0"/>
                    <a:pt x="8" y="0"/>
                  </a:cubicBezTo>
                  <a:cubicBezTo>
                    <a:pt x="12" y="0"/>
                    <a:pt x="16" y="4"/>
                    <a:pt x="16" y="8"/>
                  </a:cubicBezTo>
                  <a:cubicBezTo>
                    <a:pt x="16" y="13"/>
                    <a:pt x="12" y="17"/>
                    <a:pt x="8" y="17"/>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sp>
          <p:nvSpPr>
            <p:cNvPr id="679" name="Freeform: Shape 3667"/>
            <p:cNvSpPr/>
            <p:nvPr/>
          </p:nvSpPr>
          <p:spPr>
            <a:xfrm>
              <a:off x="6614166" y="9809271"/>
              <a:ext cx="55963" cy="55963"/>
            </a:xfrm>
            <a:custGeom>
              <a:avLst/>
              <a:gdLst/>
              <a:ahLst/>
              <a:cxnLst>
                <a:cxn ang="3cd4">
                  <a:pos x="hc" y="t"/>
                </a:cxn>
                <a:cxn ang="cd2">
                  <a:pos x="l" y="vc"/>
                </a:cxn>
                <a:cxn ang="cd4">
                  <a:pos x="hc" y="b"/>
                </a:cxn>
                <a:cxn ang="0">
                  <a:pos x="r" y="vc"/>
                </a:cxn>
              </a:cxnLst>
              <a:rect l="l" t="t" r="r" b="b"/>
              <a:pathLst>
                <a:path w="16" h="16">
                  <a:moveTo>
                    <a:pt x="8" y="16"/>
                  </a:moveTo>
                  <a:cubicBezTo>
                    <a:pt x="3" y="16"/>
                    <a:pt x="0" y="13"/>
                    <a:pt x="0" y="8"/>
                  </a:cubicBezTo>
                  <a:cubicBezTo>
                    <a:pt x="0" y="4"/>
                    <a:pt x="3" y="0"/>
                    <a:pt x="8" y="0"/>
                  </a:cubicBezTo>
                  <a:cubicBezTo>
                    <a:pt x="12" y="0"/>
                    <a:pt x="16" y="3"/>
                    <a:pt x="16" y="8"/>
                  </a:cubicBezTo>
                  <a:cubicBezTo>
                    <a:pt x="16" y="13"/>
                    <a:pt x="12" y="16"/>
                    <a:pt x="8" y="16"/>
                  </a:cubicBezTo>
                  <a:close/>
                </a:path>
              </a:pathLst>
            </a:custGeom>
            <a:grpFill/>
            <a:ln cap="flat">
              <a:noFill/>
              <a:prstDash val="solid"/>
            </a:ln>
          </p:spPr>
          <p:txBody>
            <a:bodyPr vert="horz" wrap="none" lIns="67491" tIns="33746" rIns="67491" bIns="33746" anchor="ctr" anchorCtr="1" compatLnSpc="0"/>
            <a:lstStyle/>
            <a:p>
              <a:pPr hangingPunct="0"/>
              <a:endParaRPr lang="en-US" sz="1350">
                <a:latin typeface="Arial" pitchFamily="18"/>
                <a:ea typeface="Arial Unicode MS" pitchFamily="2"/>
                <a:cs typeface="Arial Unicode MS" pitchFamily="2"/>
              </a:endParaRPr>
            </a:p>
          </p:txBody>
        </p:sp>
      </p:grpSp>
      <p:sp>
        <p:nvSpPr>
          <p:cNvPr id="686" name="Shape 1025"/>
          <p:cNvSpPr/>
          <p:nvPr/>
        </p:nvSpPr>
        <p:spPr>
          <a:xfrm>
            <a:off x="5341149" y="4093945"/>
            <a:ext cx="2019727" cy="11415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ctr">
              <a:lnSpc>
                <a:spcPct val="110000"/>
              </a:lnSpc>
              <a:defRPr sz="1800"/>
            </a:pPr>
            <a:r>
              <a:rPr lang="en-US" sz="2100" spc="24">
                <a:latin typeface="Lato" charset="0"/>
                <a:ea typeface="Lato" charset="0"/>
                <a:cs typeface="Lato" charset="0"/>
                <a:sym typeface="Open Sans Semibold"/>
              </a:rPr>
              <a:t>Your Title</a:t>
            </a:r>
            <a:endParaRPr sz="2100" spc="24">
              <a:latin typeface="Lato" charset="0"/>
              <a:ea typeface="Lato" charset="0"/>
              <a:cs typeface="Lato" charset="0"/>
              <a:sym typeface="Open Sans Semibold"/>
            </a:endParaRPr>
          </a:p>
          <a:p>
            <a:pPr lvl="0" algn="ctr">
              <a:lnSpc>
                <a:spcPct val="110000"/>
              </a:lnSpc>
              <a:defRPr sz="1800"/>
            </a:pPr>
            <a:r>
              <a:rPr sz="1500">
                <a:latin typeface="Lato" charset="0"/>
                <a:ea typeface="Lato" charset="0"/>
                <a:cs typeface="Lato" charset="0"/>
                <a:sym typeface="Open Sans"/>
              </a:rPr>
              <a:t>Integer posuere erat a ante venenatis dapibus</a:t>
            </a:r>
          </a:p>
        </p:txBody>
      </p:sp>
      <p:sp>
        <p:nvSpPr>
          <p:cNvPr id="687" name="Shape 1025"/>
          <p:cNvSpPr/>
          <p:nvPr/>
        </p:nvSpPr>
        <p:spPr>
          <a:xfrm>
            <a:off x="3929828" y="10163819"/>
            <a:ext cx="2019727" cy="11415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ctr">
              <a:lnSpc>
                <a:spcPct val="110000"/>
              </a:lnSpc>
              <a:defRPr sz="1800"/>
            </a:pPr>
            <a:r>
              <a:rPr lang="en-US" sz="2100" spc="24">
                <a:latin typeface="Lato" charset="0"/>
                <a:ea typeface="Lato" charset="0"/>
                <a:cs typeface="Lato" charset="0"/>
                <a:sym typeface="Open Sans Semibold"/>
              </a:rPr>
              <a:t>Your Title</a:t>
            </a:r>
            <a:endParaRPr sz="2100" spc="24">
              <a:latin typeface="Lato" charset="0"/>
              <a:ea typeface="Lato" charset="0"/>
              <a:cs typeface="Lato" charset="0"/>
              <a:sym typeface="Open Sans Semibold"/>
            </a:endParaRPr>
          </a:p>
          <a:p>
            <a:pPr lvl="0" algn="ctr">
              <a:lnSpc>
                <a:spcPct val="110000"/>
              </a:lnSpc>
              <a:defRPr sz="1800"/>
            </a:pPr>
            <a:r>
              <a:rPr sz="1500">
                <a:latin typeface="Lato" charset="0"/>
                <a:ea typeface="Lato" charset="0"/>
                <a:cs typeface="Lato" charset="0"/>
                <a:sym typeface="Open Sans"/>
              </a:rPr>
              <a:t>Integer posuere erat a ante venenatis dapibus</a:t>
            </a:r>
          </a:p>
        </p:txBody>
      </p:sp>
      <p:sp>
        <p:nvSpPr>
          <p:cNvPr id="688" name="Shape 1025"/>
          <p:cNvSpPr/>
          <p:nvPr/>
        </p:nvSpPr>
        <p:spPr>
          <a:xfrm>
            <a:off x="8139189" y="4093945"/>
            <a:ext cx="2019727" cy="11415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ctr">
              <a:lnSpc>
                <a:spcPct val="110000"/>
              </a:lnSpc>
              <a:defRPr sz="1800"/>
            </a:pPr>
            <a:r>
              <a:rPr lang="en-US" sz="2100" spc="24">
                <a:latin typeface="Lato" charset="0"/>
                <a:ea typeface="Lato" charset="0"/>
                <a:cs typeface="Lato" charset="0"/>
                <a:sym typeface="Open Sans Semibold"/>
              </a:rPr>
              <a:t>Your Title</a:t>
            </a:r>
            <a:endParaRPr sz="2100" spc="24">
              <a:latin typeface="Lato" charset="0"/>
              <a:ea typeface="Lato" charset="0"/>
              <a:cs typeface="Lato" charset="0"/>
              <a:sym typeface="Open Sans Semibold"/>
            </a:endParaRPr>
          </a:p>
          <a:p>
            <a:pPr lvl="0" algn="ctr">
              <a:lnSpc>
                <a:spcPct val="110000"/>
              </a:lnSpc>
              <a:defRPr sz="1800"/>
            </a:pPr>
            <a:r>
              <a:rPr sz="1500">
                <a:latin typeface="Lato" charset="0"/>
                <a:ea typeface="Lato" charset="0"/>
                <a:cs typeface="Lato" charset="0"/>
                <a:sym typeface="Open Sans"/>
              </a:rPr>
              <a:t>Integer posuere erat a ante venenatis dapibus</a:t>
            </a:r>
          </a:p>
        </p:txBody>
      </p:sp>
      <p:sp>
        <p:nvSpPr>
          <p:cNvPr id="689" name="Shape 1025"/>
          <p:cNvSpPr/>
          <p:nvPr/>
        </p:nvSpPr>
        <p:spPr>
          <a:xfrm>
            <a:off x="6727867" y="10163819"/>
            <a:ext cx="2019727" cy="11415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ctr">
              <a:lnSpc>
                <a:spcPct val="110000"/>
              </a:lnSpc>
              <a:defRPr sz="1800"/>
            </a:pPr>
            <a:r>
              <a:rPr lang="en-US" sz="2100" spc="24">
                <a:latin typeface="Lato" charset="0"/>
                <a:ea typeface="Lato" charset="0"/>
                <a:cs typeface="Lato" charset="0"/>
                <a:sym typeface="Open Sans Semibold"/>
              </a:rPr>
              <a:t>Your Title</a:t>
            </a:r>
            <a:endParaRPr sz="2100" spc="24">
              <a:latin typeface="Lato" charset="0"/>
              <a:ea typeface="Lato" charset="0"/>
              <a:cs typeface="Lato" charset="0"/>
              <a:sym typeface="Open Sans Semibold"/>
            </a:endParaRPr>
          </a:p>
          <a:p>
            <a:pPr lvl="0" algn="ctr">
              <a:lnSpc>
                <a:spcPct val="110000"/>
              </a:lnSpc>
              <a:defRPr sz="1800"/>
            </a:pPr>
            <a:r>
              <a:rPr sz="1500">
                <a:latin typeface="Lato" charset="0"/>
                <a:ea typeface="Lato" charset="0"/>
                <a:cs typeface="Lato" charset="0"/>
                <a:sym typeface="Open Sans"/>
              </a:rPr>
              <a:t>Integer posuere erat a ante venenatis dapibus</a:t>
            </a:r>
          </a:p>
        </p:txBody>
      </p:sp>
      <p:sp>
        <p:nvSpPr>
          <p:cNvPr id="690" name="Shape 1025"/>
          <p:cNvSpPr/>
          <p:nvPr/>
        </p:nvSpPr>
        <p:spPr>
          <a:xfrm>
            <a:off x="10918652" y="4093945"/>
            <a:ext cx="2019727" cy="11415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ctr">
              <a:lnSpc>
                <a:spcPct val="110000"/>
              </a:lnSpc>
              <a:defRPr sz="1800"/>
            </a:pPr>
            <a:r>
              <a:rPr lang="en-US" sz="2100" spc="24">
                <a:latin typeface="Lato" charset="0"/>
                <a:ea typeface="Lato" charset="0"/>
                <a:cs typeface="Lato" charset="0"/>
                <a:sym typeface="Open Sans Semibold"/>
              </a:rPr>
              <a:t>Your Title</a:t>
            </a:r>
            <a:endParaRPr sz="2100" spc="24">
              <a:latin typeface="Lato" charset="0"/>
              <a:ea typeface="Lato" charset="0"/>
              <a:cs typeface="Lato" charset="0"/>
              <a:sym typeface="Open Sans Semibold"/>
            </a:endParaRPr>
          </a:p>
          <a:p>
            <a:pPr lvl="0" algn="ctr">
              <a:lnSpc>
                <a:spcPct val="110000"/>
              </a:lnSpc>
              <a:defRPr sz="1800"/>
            </a:pPr>
            <a:r>
              <a:rPr sz="1500">
                <a:latin typeface="Lato" charset="0"/>
                <a:ea typeface="Lato" charset="0"/>
                <a:cs typeface="Lato" charset="0"/>
                <a:sym typeface="Open Sans"/>
              </a:rPr>
              <a:t>Integer posuere erat a ante venenatis dapibus</a:t>
            </a:r>
          </a:p>
        </p:txBody>
      </p:sp>
      <p:sp>
        <p:nvSpPr>
          <p:cNvPr id="691" name="Shape 1025"/>
          <p:cNvSpPr/>
          <p:nvPr/>
        </p:nvSpPr>
        <p:spPr>
          <a:xfrm>
            <a:off x="9507331" y="10163819"/>
            <a:ext cx="2019727" cy="11415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ctr">
              <a:lnSpc>
                <a:spcPct val="110000"/>
              </a:lnSpc>
              <a:defRPr sz="1800"/>
            </a:pPr>
            <a:r>
              <a:rPr lang="en-US" sz="2100" spc="24">
                <a:latin typeface="Lato" charset="0"/>
                <a:ea typeface="Lato" charset="0"/>
                <a:cs typeface="Lato" charset="0"/>
                <a:sym typeface="Open Sans Semibold"/>
              </a:rPr>
              <a:t>Your Title</a:t>
            </a:r>
            <a:endParaRPr sz="2100" spc="24">
              <a:latin typeface="Lato" charset="0"/>
              <a:ea typeface="Lato" charset="0"/>
              <a:cs typeface="Lato" charset="0"/>
              <a:sym typeface="Open Sans Semibold"/>
            </a:endParaRPr>
          </a:p>
          <a:p>
            <a:pPr lvl="0" algn="ctr">
              <a:lnSpc>
                <a:spcPct val="110000"/>
              </a:lnSpc>
              <a:defRPr sz="1800"/>
            </a:pPr>
            <a:r>
              <a:rPr sz="1500">
                <a:latin typeface="Lato" charset="0"/>
                <a:ea typeface="Lato" charset="0"/>
                <a:cs typeface="Lato" charset="0"/>
                <a:sym typeface="Open Sans"/>
              </a:rPr>
              <a:t>Integer posuere erat a ante venenatis dapibus</a:t>
            </a:r>
          </a:p>
        </p:txBody>
      </p:sp>
      <p:sp>
        <p:nvSpPr>
          <p:cNvPr id="692" name="Shape 1025"/>
          <p:cNvSpPr/>
          <p:nvPr/>
        </p:nvSpPr>
        <p:spPr>
          <a:xfrm>
            <a:off x="12272326" y="10246601"/>
            <a:ext cx="2019727" cy="11415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gn="ctr">
              <a:lnSpc>
                <a:spcPct val="110000"/>
              </a:lnSpc>
              <a:defRPr sz="1800"/>
            </a:pPr>
            <a:r>
              <a:rPr lang="en-US" sz="2100" spc="24">
                <a:latin typeface="Lato" charset="0"/>
                <a:ea typeface="Lato" charset="0"/>
                <a:cs typeface="Lato" charset="0"/>
                <a:sym typeface="Open Sans Semibold"/>
              </a:rPr>
              <a:t>Your Title</a:t>
            </a:r>
            <a:endParaRPr sz="2100" spc="24">
              <a:latin typeface="Lato" charset="0"/>
              <a:ea typeface="Lato" charset="0"/>
              <a:cs typeface="Lato" charset="0"/>
              <a:sym typeface="Open Sans Semibold"/>
            </a:endParaRPr>
          </a:p>
          <a:p>
            <a:pPr lvl="0" algn="ctr">
              <a:lnSpc>
                <a:spcPct val="110000"/>
              </a:lnSpc>
              <a:defRPr sz="1800"/>
            </a:pPr>
            <a:r>
              <a:rPr sz="1500">
                <a:latin typeface="Lato" charset="0"/>
                <a:ea typeface="Lato" charset="0"/>
                <a:cs typeface="Lato" charset="0"/>
                <a:sym typeface="Open Sans"/>
              </a:rPr>
              <a:t>Integer posuere erat a ante venenatis dapibus</a:t>
            </a:r>
          </a:p>
        </p:txBody>
      </p:sp>
    </p:spTree>
    <p:extLst>
      <p:ext uri="{BB962C8B-B14F-4D97-AF65-F5344CB8AC3E}">
        <p14:creationId xmlns:p14="http://schemas.microsoft.com/office/powerpoint/2010/main" val="97816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8137296" y="844888"/>
            <a:ext cx="7301358" cy="1133004"/>
            <a:chOff x="5493331" y="703840"/>
            <a:chExt cx="7301358" cy="1133004"/>
          </a:xfrm>
        </p:grpSpPr>
        <p:sp>
          <p:nvSpPr>
            <p:cNvPr id="6" name="TextBox 5">
              <a:extLst>
                <a:ext uri="{FF2B5EF4-FFF2-40B4-BE49-F238E27FC236}">
                  <a16:creationId xmlns:a16="http://schemas.microsoft.com/office/drawing/2014/main" id="{B0655CFA-B8B9-403E-B44C-B833A9AF3B51}"/>
                </a:ext>
              </a:extLst>
            </p:cNvPr>
            <p:cNvSpPr txBox="1"/>
            <p:nvPr/>
          </p:nvSpPr>
          <p:spPr>
            <a:xfrm>
              <a:off x="5493331" y="703840"/>
              <a:ext cx="7301358"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Nội dung trình bày</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3</a:t>
            </a:fld>
            <a:endParaRPr lang="en-US" sz="2800"/>
          </a:p>
        </p:txBody>
      </p:sp>
      <p:grpSp>
        <p:nvGrpSpPr>
          <p:cNvPr id="8" name="Group 7">
            <a:extLst>
              <a:ext uri="{FF2B5EF4-FFF2-40B4-BE49-F238E27FC236}">
                <a16:creationId xmlns:a16="http://schemas.microsoft.com/office/drawing/2014/main" id="{958DCD76-B6B4-466B-B49F-BD3F50FBB13F}"/>
              </a:ext>
            </a:extLst>
          </p:cNvPr>
          <p:cNvGrpSpPr/>
          <p:nvPr/>
        </p:nvGrpSpPr>
        <p:grpSpPr>
          <a:xfrm>
            <a:off x="6149265" y="3325490"/>
            <a:ext cx="11159412" cy="8193461"/>
            <a:chOff x="995338" y="1629044"/>
            <a:chExt cx="5338618" cy="3919718"/>
          </a:xfrm>
        </p:grpSpPr>
        <p:grpSp>
          <p:nvGrpSpPr>
            <p:cNvPr id="9" name="Group 8">
              <a:extLst>
                <a:ext uri="{FF2B5EF4-FFF2-40B4-BE49-F238E27FC236}">
                  <a16:creationId xmlns:a16="http://schemas.microsoft.com/office/drawing/2014/main" id="{85348C15-C7A9-4DDF-A20A-9A0B52F23F6C}"/>
                </a:ext>
              </a:extLst>
            </p:cNvPr>
            <p:cNvGrpSpPr/>
            <p:nvPr/>
          </p:nvGrpSpPr>
          <p:grpSpPr>
            <a:xfrm>
              <a:off x="995338" y="4725802"/>
              <a:ext cx="3972006" cy="822960"/>
              <a:chOff x="995338" y="4725802"/>
              <a:chExt cx="3972006" cy="822960"/>
            </a:xfrm>
          </p:grpSpPr>
          <p:sp>
            <p:nvSpPr>
              <p:cNvPr id="19" name="Oval 18">
                <a:extLst>
                  <a:ext uri="{FF2B5EF4-FFF2-40B4-BE49-F238E27FC236}">
                    <a16:creationId xmlns:a16="http://schemas.microsoft.com/office/drawing/2014/main" id="{79C54B7D-C3C9-443B-A0B6-2ECDAC3BDBE4}"/>
                  </a:ext>
                </a:extLst>
              </p:cNvPr>
              <p:cNvSpPr/>
              <p:nvPr/>
            </p:nvSpPr>
            <p:spPr>
              <a:xfrm>
                <a:off x="995338" y="4725802"/>
                <a:ext cx="822960" cy="822960"/>
              </a:xfrm>
              <a:prstGeom prst="ellipse">
                <a:avLst/>
              </a:prstGeom>
              <a:solidFill>
                <a:schemeClr val="accent6"/>
              </a:solidFill>
              <a:ln>
                <a:noFill/>
              </a:ln>
              <a:effectLst>
                <a:outerShdw blurRad="57785" dist="33020" dir="3180000" algn="ctr">
                  <a:srgbClr val="000000">
                    <a:alpha val="30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spc="-150">
                    <a:latin typeface="Arial" panose="020B0604020202020204" pitchFamily="34" charset="0"/>
                    <a:cs typeface="Arial" panose="020B0604020202020204" pitchFamily="34" charset="0"/>
                  </a:rPr>
                  <a:t>4</a:t>
                </a:r>
                <a:endParaRPr lang="en-US" sz="4800" b="1" spc="-15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9E8789A-CA30-4C97-B2C6-52FC407FE9CA}"/>
                  </a:ext>
                </a:extLst>
              </p:cNvPr>
              <p:cNvSpPr/>
              <p:nvPr/>
            </p:nvSpPr>
            <p:spPr>
              <a:xfrm>
                <a:off x="1990530" y="4955229"/>
                <a:ext cx="2976814" cy="397546"/>
              </a:xfrm>
              <a:prstGeom prst="rect">
                <a:avLst/>
              </a:prstGeom>
            </p:spPr>
            <p:txBody>
              <a:bodyPr wrap="square">
                <a:spAutoFit/>
              </a:bodyPr>
              <a:lstStyle/>
              <a:p>
                <a:r>
                  <a:rPr lang="en-US" sz="4800">
                    <a:solidFill>
                      <a:schemeClr val="tx2">
                        <a:lumMod val="50000"/>
                      </a:schemeClr>
                    </a:solidFill>
                    <a:latin typeface="+mj-lt"/>
                    <a:cs typeface="Arial" panose="020B0604020202020204" pitchFamily="34" charset="0"/>
                  </a:rPr>
                  <a:t>Ứng dụng thực tế</a:t>
                </a:r>
                <a:endParaRPr lang="en-US" sz="4800" dirty="0">
                  <a:solidFill>
                    <a:schemeClr val="tx2">
                      <a:lumMod val="50000"/>
                    </a:schemeClr>
                  </a:solidFill>
                  <a:latin typeface="+mj-lt"/>
                  <a:cs typeface="Arial" panose="020B0604020202020204" pitchFamily="34" charset="0"/>
                </a:endParaRPr>
              </a:p>
            </p:txBody>
          </p:sp>
        </p:grpSp>
        <p:grpSp>
          <p:nvGrpSpPr>
            <p:cNvPr id="10" name="Group 9">
              <a:extLst>
                <a:ext uri="{FF2B5EF4-FFF2-40B4-BE49-F238E27FC236}">
                  <a16:creationId xmlns:a16="http://schemas.microsoft.com/office/drawing/2014/main" id="{68246E48-26B6-4611-A572-44F97FCF4D80}"/>
                </a:ext>
              </a:extLst>
            </p:cNvPr>
            <p:cNvGrpSpPr/>
            <p:nvPr/>
          </p:nvGrpSpPr>
          <p:grpSpPr>
            <a:xfrm>
              <a:off x="995338" y="3712360"/>
              <a:ext cx="5338618" cy="822960"/>
              <a:chOff x="995338" y="3696772"/>
              <a:chExt cx="5338618" cy="822960"/>
            </a:xfrm>
          </p:grpSpPr>
          <p:sp>
            <p:nvSpPr>
              <p:cNvPr id="17" name="Oval 16">
                <a:extLst>
                  <a:ext uri="{FF2B5EF4-FFF2-40B4-BE49-F238E27FC236}">
                    <a16:creationId xmlns:a16="http://schemas.microsoft.com/office/drawing/2014/main" id="{B4C5D8E3-D8F7-442E-9383-F0B21B321971}"/>
                  </a:ext>
                </a:extLst>
              </p:cNvPr>
              <p:cNvSpPr/>
              <p:nvPr/>
            </p:nvSpPr>
            <p:spPr>
              <a:xfrm>
                <a:off x="995338" y="3696772"/>
                <a:ext cx="822960" cy="822960"/>
              </a:xfrm>
              <a:prstGeom prst="ellipse">
                <a:avLst/>
              </a:prstGeom>
              <a:solidFill>
                <a:srgbClr val="B3D236"/>
              </a:solidFill>
              <a:ln>
                <a:noFill/>
              </a:ln>
              <a:effectLst>
                <a:outerShdw blurRad="57785" dist="33020" dir="3180000" algn="ctr">
                  <a:srgbClr val="000000">
                    <a:alpha val="30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spc="-150">
                    <a:latin typeface="Arial" panose="020B0604020202020204" pitchFamily="34" charset="0"/>
                    <a:cs typeface="Arial" panose="020B0604020202020204" pitchFamily="34" charset="0"/>
                  </a:rPr>
                  <a:t>3</a:t>
                </a:r>
                <a:endParaRPr lang="en-US" sz="4800" b="1" spc="-15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09B422FC-D38B-46E6-BF2F-E47C00FB2710}"/>
                  </a:ext>
                </a:extLst>
              </p:cNvPr>
              <p:cNvSpPr/>
              <p:nvPr/>
            </p:nvSpPr>
            <p:spPr>
              <a:xfrm>
                <a:off x="1990530" y="3940312"/>
                <a:ext cx="4343426" cy="397546"/>
              </a:xfrm>
              <a:prstGeom prst="rect">
                <a:avLst/>
              </a:prstGeom>
            </p:spPr>
            <p:txBody>
              <a:bodyPr wrap="square">
                <a:spAutoFit/>
              </a:bodyPr>
              <a:lstStyle/>
              <a:p>
                <a:r>
                  <a:rPr lang="en-US" sz="4800">
                    <a:solidFill>
                      <a:schemeClr val="tx2">
                        <a:lumMod val="50000"/>
                      </a:schemeClr>
                    </a:solidFill>
                    <a:latin typeface="+mj-lt"/>
                    <a:cs typeface="Arial" panose="020B0604020202020204" pitchFamily="34" charset="0"/>
                  </a:rPr>
                  <a:t>Hệ thống t</a:t>
                </a:r>
                <a:r>
                  <a:rPr lang="vi-VN" sz="4800">
                    <a:solidFill>
                      <a:schemeClr val="tx2">
                        <a:lumMod val="50000"/>
                      </a:schemeClr>
                    </a:solidFill>
                    <a:latin typeface="+mj-lt"/>
                    <a:cs typeface="Arial" panose="020B0604020202020204" pitchFamily="34" charset="0"/>
                  </a:rPr>
                  <a:t>ư</a:t>
                </a:r>
                <a:r>
                  <a:rPr lang="en-US" sz="4800">
                    <a:solidFill>
                      <a:schemeClr val="tx2">
                        <a:lumMod val="50000"/>
                      </a:schemeClr>
                    </a:solidFill>
                    <a:latin typeface="+mj-lt"/>
                    <a:cs typeface="Arial" panose="020B0604020202020204" pitchFamily="34" charset="0"/>
                  </a:rPr>
                  <a:t>ơng tác hỗ trợ Tangible</a:t>
                </a:r>
                <a:endParaRPr lang="en-US" sz="4800" dirty="0">
                  <a:solidFill>
                    <a:schemeClr val="tx2">
                      <a:lumMod val="50000"/>
                    </a:schemeClr>
                  </a:solidFill>
                  <a:latin typeface="+mj-lt"/>
                  <a:cs typeface="Arial" panose="020B0604020202020204" pitchFamily="34" charset="0"/>
                </a:endParaRPr>
              </a:p>
            </p:txBody>
          </p:sp>
        </p:grpSp>
        <p:grpSp>
          <p:nvGrpSpPr>
            <p:cNvPr id="11" name="Group 10">
              <a:extLst>
                <a:ext uri="{FF2B5EF4-FFF2-40B4-BE49-F238E27FC236}">
                  <a16:creationId xmlns:a16="http://schemas.microsoft.com/office/drawing/2014/main" id="{D31D6096-3061-41FB-83B9-49CD4C7C0FBB}"/>
                </a:ext>
              </a:extLst>
            </p:cNvPr>
            <p:cNvGrpSpPr/>
            <p:nvPr/>
          </p:nvGrpSpPr>
          <p:grpSpPr>
            <a:xfrm>
              <a:off x="995338" y="2670704"/>
              <a:ext cx="3972006" cy="822960"/>
              <a:chOff x="995338" y="2662346"/>
              <a:chExt cx="3972006" cy="822960"/>
            </a:xfrm>
          </p:grpSpPr>
          <p:sp>
            <p:nvSpPr>
              <p:cNvPr id="15" name="Oval 14">
                <a:extLst>
                  <a:ext uri="{FF2B5EF4-FFF2-40B4-BE49-F238E27FC236}">
                    <a16:creationId xmlns:a16="http://schemas.microsoft.com/office/drawing/2014/main" id="{0A2C0786-EFBF-4C03-9E4E-4082996FB8D7}"/>
                  </a:ext>
                </a:extLst>
              </p:cNvPr>
              <p:cNvSpPr/>
              <p:nvPr/>
            </p:nvSpPr>
            <p:spPr>
              <a:xfrm>
                <a:off x="995338" y="2662346"/>
                <a:ext cx="822960" cy="822960"/>
              </a:xfrm>
              <a:prstGeom prst="ellipse">
                <a:avLst/>
              </a:prstGeom>
              <a:solidFill>
                <a:srgbClr val="FFC000"/>
              </a:solidFill>
              <a:ln>
                <a:noFill/>
              </a:ln>
              <a:effectLst>
                <a:outerShdw blurRad="57785" dist="33020" dir="3180000" algn="ctr">
                  <a:srgbClr val="000000">
                    <a:alpha val="30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spc="-150">
                    <a:latin typeface="Arial" panose="020B0604020202020204" pitchFamily="34" charset="0"/>
                    <a:cs typeface="Arial" panose="020B0604020202020204" pitchFamily="34" charset="0"/>
                  </a:rPr>
                  <a:t>2</a:t>
                </a:r>
                <a:endParaRPr lang="en-US" sz="4800" b="1" spc="-15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1D8FC6E-B158-4594-83BA-67C489D316E5}"/>
                  </a:ext>
                </a:extLst>
              </p:cNvPr>
              <p:cNvSpPr/>
              <p:nvPr/>
            </p:nvSpPr>
            <p:spPr>
              <a:xfrm>
                <a:off x="1990530" y="2877660"/>
                <a:ext cx="2976814" cy="397546"/>
              </a:xfrm>
              <a:prstGeom prst="rect">
                <a:avLst/>
              </a:prstGeom>
            </p:spPr>
            <p:txBody>
              <a:bodyPr wrap="square">
                <a:spAutoFit/>
              </a:bodyPr>
              <a:lstStyle/>
              <a:p>
                <a:r>
                  <a:rPr lang="en-US" sz="4800">
                    <a:solidFill>
                      <a:schemeClr val="tx2">
                        <a:lumMod val="50000"/>
                      </a:schemeClr>
                    </a:solidFill>
                    <a:latin typeface="+mj-lt"/>
                    <a:cs typeface="Arial" panose="020B0604020202020204" pitchFamily="34" charset="0"/>
                  </a:rPr>
                  <a:t>Tổng quan về Tangible</a:t>
                </a:r>
                <a:endParaRPr lang="en-US" sz="4800" dirty="0">
                  <a:solidFill>
                    <a:schemeClr val="tx2">
                      <a:lumMod val="50000"/>
                    </a:schemeClr>
                  </a:solidFill>
                  <a:latin typeface="+mj-lt"/>
                  <a:cs typeface="Arial" panose="020B0604020202020204" pitchFamily="34" charset="0"/>
                </a:endParaRPr>
              </a:p>
            </p:txBody>
          </p:sp>
        </p:grpSp>
        <p:grpSp>
          <p:nvGrpSpPr>
            <p:cNvPr id="12" name="Group 11">
              <a:extLst>
                <a:ext uri="{FF2B5EF4-FFF2-40B4-BE49-F238E27FC236}">
                  <a16:creationId xmlns:a16="http://schemas.microsoft.com/office/drawing/2014/main" id="{726D3BB3-7980-4181-B28F-0B526F39B887}"/>
                </a:ext>
              </a:extLst>
            </p:cNvPr>
            <p:cNvGrpSpPr/>
            <p:nvPr/>
          </p:nvGrpSpPr>
          <p:grpSpPr>
            <a:xfrm>
              <a:off x="995338" y="1629044"/>
              <a:ext cx="3972006" cy="822960"/>
              <a:chOff x="995338" y="1629044"/>
              <a:chExt cx="3972006" cy="822960"/>
            </a:xfrm>
          </p:grpSpPr>
          <p:sp>
            <p:nvSpPr>
              <p:cNvPr id="13" name="Oval 12">
                <a:extLst>
                  <a:ext uri="{FF2B5EF4-FFF2-40B4-BE49-F238E27FC236}">
                    <a16:creationId xmlns:a16="http://schemas.microsoft.com/office/drawing/2014/main" id="{8AE1EC09-39E9-4C35-BBE7-5A4A064DAF1C}"/>
                  </a:ext>
                </a:extLst>
              </p:cNvPr>
              <p:cNvSpPr/>
              <p:nvPr/>
            </p:nvSpPr>
            <p:spPr>
              <a:xfrm>
                <a:off x="995338" y="1629044"/>
                <a:ext cx="822960" cy="822960"/>
              </a:xfrm>
              <a:prstGeom prst="ellipse">
                <a:avLst/>
              </a:prstGeom>
              <a:solidFill>
                <a:srgbClr val="00BBD6"/>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spc="-150">
                    <a:latin typeface="Arial" panose="020B0604020202020204" pitchFamily="34" charset="0"/>
                    <a:cs typeface="Arial" panose="020B0604020202020204" pitchFamily="34" charset="0"/>
                  </a:rPr>
                  <a:t>1</a:t>
                </a:r>
                <a:endParaRPr lang="en-US" sz="4800" b="1" spc="-15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7D0F237-DEE6-4A3E-AFE2-33976F967910}"/>
                  </a:ext>
                </a:extLst>
              </p:cNvPr>
              <p:cNvSpPr/>
              <p:nvPr/>
            </p:nvSpPr>
            <p:spPr>
              <a:xfrm>
                <a:off x="1990530" y="1823542"/>
                <a:ext cx="2976814" cy="397546"/>
              </a:xfrm>
              <a:prstGeom prst="rect">
                <a:avLst/>
              </a:prstGeom>
            </p:spPr>
            <p:txBody>
              <a:bodyPr wrap="square">
                <a:spAutoFit/>
              </a:bodyPr>
              <a:lstStyle/>
              <a:p>
                <a:r>
                  <a:rPr lang="en-US" sz="4800">
                    <a:solidFill>
                      <a:schemeClr val="tx2">
                        <a:lumMod val="50000"/>
                      </a:schemeClr>
                    </a:solidFill>
                    <a:latin typeface="+mj-lt"/>
                    <a:cs typeface="Arial" panose="020B0604020202020204" pitchFamily="34" charset="0"/>
                  </a:rPr>
                  <a:t>Giới thiệu chung</a:t>
                </a:r>
                <a:endParaRPr lang="en-US" sz="4800" dirty="0">
                  <a:solidFill>
                    <a:schemeClr val="tx2">
                      <a:lumMod val="50000"/>
                    </a:schemeClr>
                  </a:solidFill>
                  <a:latin typeface="+mj-lt"/>
                  <a:cs typeface="Arial" panose="020B0604020202020204" pitchFamily="34" charset="0"/>
                </a:endParaRPr>
              </a:p>
            </p:txBody>
          </p:sp>
        </p:grpSp>
      </p:grpSp>
      <p:sp>
        <p:nvSpPr>
          <p:cNvPr id="2" name="Rectangle 1">
            <a:extLst>
              <a:ext uri="{FF2B5EF4-FFF2-40B4-BE49-F238E27FC236}">
                <a16:creationId xmlns:a16="http://schemas.microsoft.com/office/drawing/2014/main" id="{FAF95A30-45BC-4881-BEC9-A4973D431AC5}"/>
              </a:ext>
            </a:extLst>
          </p:cNvPr>
          <p:cNvSpPr/>
          <p:nvPr/>
        </p:nvSpPr>
        <p:spPr>
          <a:xfrm>
            <a:off x="0" y="0"/>
            <a:ext cx="5486400" cy="13716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pic>
        <p:nvPicPr>
          <p:cNvPr id="21" name="Picture 20" descr="A picture containing LEGO&#10;&#10;Description generated with high confidence">
            <a:extLst>
              <a:ext uri="{FF2B5EF4-FFF2-40B4-BE49-F238E27FC236}">
                <a16:creationId xmlns:a16="http://schemas.microsoft.com/office/drawing/2014/main" id="{1A231D68-70D9-4C9D-84C1-AD723B713DA9}"/>
              </a:ext>
            </a:extLst>
          </p:cNvPr>
          <p:cNvPicPr>
            <a:picLocks noChangeAspect="1"/>
          </p:cNvPicPr>
          <p:nvPr/>
        </p:nvPicPr>
        <p:blipFill>
          <a:blip r:embed="rId3"/>
          <a:stretch>
            <a:fillRect/>
          </a:stretch>
        </p:blipFill>
        <p:spPr>
          <a:xfrm>
            <a:off x="473052" y="4375706"/>
            <a:ext cx="4540295" cy="3974620"/>
          </a:xfrm>
          <a:prstGeom prst="rect">
            <a:avLst/>
          </a:prstGeom>
        </p:spPr>
      </p:pic>
    </p:spTree>
    <p:extLst>
      <p:ext uri="{BB962C8B-B14F-4D97-AF65-F5344CB8AC3E}">
        <p14:creationId xmlns:p14="http://schemas.microsoft.com/office/powerpoint/2010/main" val="12029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6157934" y="4201288"/>
            <a:ext cx="5984899" cy="5984899"/>
          </a:xfrm>
          <a:prstGeom prst="diamond">
            <a:avLst/>
          </a:prstGeom>
          <a:solidFill>
            <a:schemeClr val="bg1">
              <a:lumMod val="95000"/>
            </a:schemeClr>
          </a:solidFill>
          <a:ln>
            <a:noFill/>
          </a:ln>
          <a:effectLst/>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5" name="Freeform 4"/>
          <p:cNvSpPr/>
          <p:nvPr/>
        </p:nvSpPr>
        <p:spPr>
          <a:xfrm>
            <a:off x="6726499" y="4769853"/>
            <a:ext cx="2334111" cy="2334111"/>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40396" tIns="340396" rIns="340396" bIns="340396" numCol="1" spcCol="1270" anchor="ctr" anchorCtr="0">
            <a:noAutofit/>
          </a:bodyPr>
          <a:lstStyle/>
          <a:p>
            <a:pPr algn="ctr" defTabSz="2166649">
              <a:lnSpc>
                <a:spcPct val="90000"/>
              </a:lnSpc>
              <a:spcBef>
                <a:spcPct val="0"/>
              </a:spcBef>
              <a:spcAft>
                <a:spcPct val="35000"/>
              </a:spcAft>
            </a:pPr>
            <a:endParaRPr lang="en-US" sz="4874">
              <a:latin typeface="Lato Light"/>
              <a:cs typeface="Lato Light"/>
            </a:endParaRPr>
          </a:p>
        </p:txBody>
      </p:sp>
      <p:sp>
        <p:nvSpPr>
          <p:cNvPr id="7" name="Freeform 6"/>
          <p:cNvSpPr/>
          <p:nvPr/>
        </p:nvSpPr>
        <p:spPr>
          <a:xfrm>
            <a:off x="6726499" y="7283511"/>
            <a:ext cx="2334111" cy="2334111"/>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40396" tIns="340396" rIns="340396" bIns="340396" numCol="1" spcCol="1270" anchor="ctr" anchorCtr="0">
            <a:noAutofit/>
          </a:bodyPr>
          <a:lstStyle/>
          <a:p>
            <a:pPr algn="ctr" defTabSz="2166649">
              <a:lnSpc>
                <a:spcPct val="90000"/>
              </a:lnSpc>
              <a:spcBef>
                <a:spcPct val="0"/>
              </a:spcBef>
              <a:spcAft>
                <a:spcPct val="35000"/>
              </a:spcAft>
            </a:pPr>
            <a:endParaRPr lang="en-US" sz="4874">
              <a:latin typeface="Lato Light"/>
              <a:cs typeface="Lato Light"/>
            </a:endParaRPr>
          </a:p>
        </p:txBody>
      </p:sp>
      <p:sp>
        <p:nvSpPr>
          <p:cNvPr id="8" name="Freeform 7"/>
          <p:cNvSpPr/>
          <p:nvPr/>
        </p:nvSpPr>
        <p:spPr>
          <a:xfrm>
            <a:off x="9240157" y="7283511"/>
            <a:ext cx="2334111" cy="2334111"/>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40396" tIns="340396" rIns="340396" bIns="340396" numCol="1" spcCol="1270" anchor="ctr" anchorCtr="0">
            <a:noAutofit/>
          </a:bodyPr>
          <a:lstStyle/>
          <a:p>
            <a:pPr algn="ctr" defTabSz="2166649">
              <a:lnSpc>
                <a:spcPct val="90000"/>
              </a:lnSpc>
              <a:spcBef>
                <a:spcPct val="0"/>
              </a:spcBef>
              <a:spcAft>
                <a:spcPct val="35000"/>
              </a:spcAft>
            </a:pPr>
            <a:endParaRPr lang="en-US" sz="4874">
              <a:latin typeface="Lato Light"/>
              <a:cs typeface="Lato Light"/>
            </a:endParaRPr>
          </a:p>
        </p:txBody>
      </p:sp>
      <p:sp>
        <p:nvSpPr>
          <p:cNvPr id="104" name="Freeform 103"/>
          <p:cNvSpPr/>
          <p:nvPr/>
        </p:nvSpPr>
        <p:spPr>
          <a:xfrm>
            <a:off x="9240157" y="4769853"/>
            <a:ext cx="2334111" cy="2334111"/>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solidFill>
            <a:schemeClr val="accent2"/>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40396" tIns="340396" rIns="340396" bIns="340396" numCol="1" spcCol="1270" anchor="ctr" anchorCtr="0">
            <a:noAutofit/>
          </a:bodyPr>
          <a:lstStyle/>
          <a:p>
            <a:pPr algn="ctr" defTabSz="2166649">
              <a:lnSpc>
                <a:spcPct val="90000"/>
              </a:lnSpc>
              <a:spcBef>
                <a:spcPct val="0"/>
              </a:spcBef>
              <a:spcAft>
                <a:spcPct val="35000"/>
              </a:spcAft>
            </a:pPr>
            <a:endParaRPr lang="en-US" sz="4874">
              <a:latin typeface="Lato Light"/>
              <a:cs typeface="Lato Light"/>
            </a:endParaRPr>
          </a:p>
        </p:txBody>
      </p:sp>
      <p:sp>
        <p:nvSpPr>
          <p:cNvPr id="29" name="TextBox 28"/>
          <p:cNvSpPr txBox="1"/>
          <p:nvPr/>
        </p:nvSpPr>
        <p:spPr>
          <a:xfrm>
            <a:off x="6616893" y="2432531"/>
            <a:ext cx="5054269" cy="535531"/>
          </a:xfrm>
          <a:prstGeom prst="rect">
            <a:avLst/>
          </a:prstGeom>
          <a:noFill/>
        </p:spPr>
        <p:txBody>
          <a:bodyPr wrap="none" rtlCol="0">
            <a:spAutoFit/>
          </a:bodyPr>
          <a:lstStyle/>
          <a:p>
            <a:pPr algn="ctr">
              <a:lnSpc>
                <a:spcPct val="80000"/>
              </a:lnSpc>
            </a:pPr>
            <a:r>
              <a:rPr lang="en-US" sz="3600">
                <a:solidFill>
                  <a:schemeClr val="tx2"/>
                </a:solidFill>
                <a:latin typeface="Lato" charset="0"/>
                <a:ea typeface="Lato" charset="0"/>
                <a:cs typeface="Lato" charset="0"/>
              </a:rPr>
              <a:t>Four Important Services</a:t>
            </a:r>
          </a:p>
        </p:txBody>
      </p:sp>
      <p:sp>
        <p:nvSpPr>
          <p:cNvPr id="31" name="Rectangle 30"/>
          <p:cNvSpPr/>
          <p:nvPr/>
        </p:nvSpPr>
        <p:spPr>
          <a:xfrm>
            <a:off x="8658509" y="3443206"/>
            <a:ext cx="997441" cy="538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sp>
        <p:nvSpPr>
          <p:cNvPr id="32" name="TextBox 31"/>
          <p:cNvSpPr txBox="1"/>
          <p:nvPr/>
        </p:nvSpPr>
        <p:spPr>
          <a:xfrm>
            <a:off x="7505348" y="2961672"/>
            <a:ext cx="3277307" cy="350865"/>
          </a:xfrm>
          <a:prstGeom prst="rect">
            <a:avLst/>
          </a:prstGeom>
          <a:noFill/>
        </p:spPr>
        <p:txBody>
          <a:bodyPr wrap="none" rtlCol="0">
            <a:spAutoFit/>
          </a:bodyPr>
          <a:lstStyle/>
          <a:p>
            <a:pPr algn="ctr">
              <a:lnSpc>
                <a:spcPct val="80000"/>
              </a:lnSpc>
            </a:pPr>
            <a:r>
              <a:rPr lang="en-US" sz="2100">
                <a:latin typeface="Lato Light"/>
                <a:cs typeface="Lato Light"/>
              </a:rPr>
              <a:t>Write here a great subtitle</a:t>
            </a:r>
          </a:p>
        </p:txBody>
      </p:sp>
      <p:sp>
        <p:nvSpPr>
          <p:cNvPr id="38" name="Freeform 56"/>
          <p:cNvSpPr>
            <a:spLocks noEditPoints="1"/>
          </p:cNvSpPr>
          <p:nvPr/>
        </p:nvSpPr>
        <p:spPr bwMode="auto">
          <a:xfrm>
            <a:off x="10001764" y="5592943"/>
            <a:ext cx="858822" cy="743945"/>
          </a:xfrm>
          <a:custGeom>
            <a:avLst/>
            <a:gdLst>
              <a:gd name="T0" fmla="*/ 67 w 73"/>
              <a:gd name="T1" fmla="*/ 63 h 63"/>
              <a:gd name="T2" fmla="*/ 0 w 73"/>
              <a:gd name="T3" fmla="*/ 57 h 63"/>
              <a:gd name="T4" fmla="*/ 7 w 73"/>
              <a:gd name="T5" fmla="*/ 0 h 63"/>
              <a:gd name="T6" fmla="*/ 73 w 73"/>
              <a:gd name="T7" fmla="*/ 6 h 63"/>
              <a:gd name="T8" fmla="*/ 15 w 73"/>
              <a:gd name="T9" fmla="*/ 7 h 63"/>
              <a:gd name="T10" fmla="*/ 8 w 73"/>
              <a:gd name="T11" fmla="*/ 4 h 63"/>
              <a:gd name="T12" fmla="*/ 5 w 73"/>
              <a:gd name="T13" fmla="*/ 12 h 63"/>
              <a:gd name="T14" fmla="*/ 13 w 73"/>
              <a:gd name="T15" fmla="*/ 14 h 63"/>
              <a:gd name="T16" fmla="*/ 15 w 73"/>
              <a:gd name="T17" fmla="*/ 7 h 63"/>
              <a:gd name="T18" fmla="*/ 13 w 73"/>
              <a:gd name="T19" fmla="*/ 19 h 63"/>
              <a:gd name="T20" fmla="*/ 5 w 73"/>
              <a:gd name="T21" fmla="*/ 21 h 63"/>
              <a:gd name="T22" fmla="*/ 8 w 73"/>
              <a:gd name="T23" fmla="*/ 29 h 63"/>
              <a:gd name="T24" fmla="*/ 15 w 73"/>
              <a:gd name="T25" fmla="*/ 26 h 63"/>
              <a:gd name="T26" fmla="*/ 15 w 73"/>
              <a:gd name="T27" fmla="*/ 36 h 63"/>
              <a:gd name="T28" fmla="*/ 8 w 73"/>
              <a:gd name="T29" fmla="*/ 34 h 63"/>
              <a:gd name="T30" fmla="*/ 5 w 73"/>
              <a:gd name="T31" fmla="*/ 41 h 63"/>
              <a:gd name="T32" fmla="*/ 13 w 73"/>
              <a:gd name="T33" fmla="*/ 43 h 63"/>
              <a:gd name="T34" fmla="*/ 15 w 73"/>
              <a:gd name="T35" fmla="*/ 36 h 63"/>
              <a:gd name="T36" fmla="*/ 13 w 73"/>
              <a:gd name="T37" fmla="*/ 48 h 63"/>
              <a:gd name="T38" fmla="*/ 5 w 73"/>
              <a:gd name="T39" fmla="*/ 51 h 63"/>
              <a:gd name="T40" fmla="*/ 8 w 73"/>
              <a:gd name="T41" fmla="*/ 58 h 63"/>
              <a:gd name="T42" fmla="*/ 15 w 73"/>
              <a:gd name="T43" fmla="*/ 55 h 63"/>
              <a:gd name="T44" fmla="*/ 54 w 73"/>
              <a:gd name="T45" fmla="*/ 7 h 63"/>
              <a:gd name="T46" fmla="*/ 22 w 73"/>
              <a:gd name="T47" fmla="*/ 4 h 63"/>
              <a:gd name="T48" fmla="*/ 20 w 73"/>
              <a:gd name="T49" fmla="*/ 26 h 63"/>
              <a:gd name="T50" fmla="*/ 51 w 73"/>
              <a:gd name="T51" fmla="*/ 29 h 63"/>
              <a:gd name="T52" fmla="*/ 54 w 73"/>
              <a:gd name="T53" fmla="*/ 7 h 63"/>
              <a:gd name="T54" fmla="*/ 51 w 73"/>
              <a:gd name="T55" fmla="*/ 34 h 63"/>
              <a:gd name="T56" fmla="*/ 20 w 73"/>
              <a:gd name="T57" fmla="*/ 36 h 63"/>
              <a:gd name="T58" fmla="*/ 22 w 73"/>
              <a:gd name="T59" fmla="*/ 58 h 63"/>
              <a:gd name="T60" fmla="*/ 54 w 73"/>
              <a:gd name="T61" fmla="*/ 55 h 63"/>
              <a:gd name="T62" fmla="*/ 68 w 73"/>
              <a:gd name="T63" fmla="*/ 7 h 63"/>
              <a:gd name="T64" fmla="*/ 61 w 73"/>
              <a:gd name="T65" fmla="*/ 4 h 63"/>
              <a:gd name="T66" fmla="*/ 59 w 73"/>
              <a:gd name="T67" fmla="*/ 12 h 63"/>
              <a:gd name="T68" fmla="*/ 66 w 73"/>
              <a:gd name="T69" fmla="*/ 14 h 63"/>
              <a:gd name="T70" fmla="*/ 68 w 73"/>
              <a:gd name="T71" fmla="*/ 7 h 63"/>
              <a:gd name="T72" fmla="*/ 66 w 73"/>
              <a:gd name="T73" fmla="*/ 19 h 63"/>
              <a:gd name="T74" fmla="*/ 59 w 73"/>
              <a:gd name="T75" fmla="*/ 21 h 63"/>
              <a:gd name="T76" fmla="*/ 61 w 73"/>
              <a:gd name="T77" fmla="*/ 29 h 63"/>
              <a:gd name="T78" fmla="*/ 68 w 73"/>
              <a:gd name="T79" fmla="*/ 26 h 63"/>
              <a:gd name="T80" fmla="*/ 68 w 73"/>
              <a:gd name="T81" fmla="*/ 36 h 63"/>
              <a:gd name="T82" fmla="*/ 61 w 73"/>
              <a:gd name="T83" fmla="*/ 34 h 63"/>
              <a:gd name="T84" fmla="*/ 59 w 73"/>
              <a:gd name="T85" fmla="*/ 41 h 63"/>
              <a:gd name="T86" fmla="*/ 66 w 73"/>
              <a:gd name="T87" fmla="*/ 43 h 63"/>
              <a:gd name="T88" fmla="*/ 68 w 73"/>
              <a:gd name="T89" fmla="*/ 36 h 63"/>
              <a:gd name="T90" fmla="*/ 66 w 73"/>
              <a:gd name="T91" fmla="*/ 48 h 63"/>
              <a:gd name="T92" fmla="*/ 59 w 73"/>
              <a:gd name="T93" fmla="*/ 51 h 63"/>
              <a:gd name="T94" fmla="*/ 61 w 73"/>
              <a:gd name="T95" fmla="*/ 58 h 63"/>
              <a:gd name="T96" fmla="*/ 68 w 73"/>
              <a:gd name="T97" fmla="*/ 55 h 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3" h="63">
                <a:moveTo>
                  <a:pt x="73" y="57"/>
                </a:moveTo>
                <a:cubicBezTo>
                  <a:pt x="73" y="60"/>
                  <a:pt x="71" y="63"/>
                  <a:pt x="67" y="63"/>
                </a:cubicBezTo>
                <a:cubicBezTo>
                  <a:pt x="7" y="63"/>
                  <a:pt x="7" y="63"/>
                  <a:pt x="7" y="63"/>
                </a:cubicBezTo>
                <a:cubicBezTo>
                  <a:pt x="3" y="63"/>
                  <a:pt x="0" y="60"/>
                  <a:pt x="0" y="57"/>
                </a:cubicBezTo>
                <a:cubicBezTo>
                  <a:pt x="0" y="6"/>
                  <a:pt x="0" y="6"/>
                  <a:pt x="0" y="6"/>
                </a:cubicBezTo>
                <a:cubicBezTo>
                  <a:pt x="0" y="2"/>
                  <a:pt x="3" y="0"/>
                  <a:pt x="7" y="0"/>
                </a:cubicBezTo>
                <a:cubicBezTo>
                  <a:pt x="67" y="0"/>
                  <a:pt x="67" y="0"/>
                  <a:pt x="67" y="0"/>
                </a:cubicBezTo>
                <a:cubicBezTo>
                  <a:pt x="71" y="0"/>
                  <a:pt x="73" y="2"/>
                  <a:pt x="73" y="6"/>
                </a:cubicBezTo>
                <a:lnTo>
                  <a:pt x="73" y="57"/>
                </a:lnTo>
                <a:close/>
                <a:moveTo>
                  <a:pt x="15" y="7"/>
                </a:moveTo>
                <a:cubicBezTo>
                  <a:pt x="15" y="6"/>
                  <a:pt x="14" y="4"/>
                  <a:pt x="13" y="4"/>
                </a:cubicBezTo>
                <a:cubicBezTo>
                  <a:pt x="8" y="4"/>
                  <a:pt x="8" y="4"/>
                  <a:pt x="8" y="4"/>
                </a:cubicBezTo>
                <a:cubicBezTo>
                  <a:pt x="6" y="4"/>
                  <a:pt x="5" y="6"/>
                  <a:pt x="5" y="7"/>
                </a:cubicBezTo>
                <a:cubicBezTo>
                  <a:pt x="5" y="12"/>
                  <a:pt x="5" y="12"/>
                  <a:pt x="5" y="12"/>
                </a:cubicBezTo>
                <a:cubicBezTo>
                  <a:pt x="5" y="13"/>
                  <a:pt x="6" y="14"/>
                  <a:pt x="8" y="14"/>
                </a:cubicBezTo>
                <a:cubicBezTo>
                  <a:pt x="13" y="14"/>
                  <a:pt x="13" y="14"/>
                  <a:pt x="13" y="14"/>
                </a:cubicBezTo>
                <a:cubicBezTo>
                  <a:pt x="14" y="14"/>
                  <a:pt x="15" y="13"/>
                  <a:pt x="15" y="12"/>
                </a:cubicBezTo>
                <a:lnTo>
                  <a:pt x="15" y="7"/>
                </a:lnTo>
                <a:close/>
                <a:moveTo>
                  <a:pt x="15" y="21"/>
                </a:moveTo>
                <a:cubicBezTo>
                  <a:pt x="15" y="20"/>
                  <a:pt x="14" y="19"/>
                  <a:pt x="13" y="19"/>
                </a:cubicBezTo>
                <a:cubicBezTo>
                  <a:pt x="8" y="19"/>
                  <a:pt x="8" y="19"/>
                  <a:pt x="8" y="19"/>
                </a:cubicBezTo>
                <a:cubicBezTo>
                  <a:pt x="6" y="19"/>
                  <a:pt x="5" y="20"/>
                  <a:pt x="5" y="21"/>
                </a:cubicBezTo>
                <a:cubicBezTo>
                  <a:pt x="5" y="26"/>
                  <a:pt x="5" y="26"/>
                  <a:pt x="5" y="26"/>
                </a:cubicBezTo>
                <a:cubicBezTo>
                  <a:pt x="5" y="28"/>
                  <a:pt x="6" y="29"/>
                  <a:pt x="8" y="29"/>
                </a:cubicBezTo>
                <a:cubicBezTo>
                  <a:pt x="13" y="29"/>
                  <a:pt x="13" y="29"/>
                  <a:pt x="13" y="29"/>
                </a:cubicBezTo>
                <a:cubicBezTo>
                  <a:pt x="14" y="29"/>
                  <a:pt x="15" y="28"/>
                  <a:pt x="15" y="26"/>
                </a:cubicBezTo>
                <a:lnTo>
                  <a:pt x="15" y="21"/>
                </a:lnTo>
                <a:close/>
                <a:moveTo>
                  <a:pt x="15" y="36"/>
                </a:moveTo>
                <a:cubicBezTo>
                  <a:pt x="15" y="35"/>
                  <a:pt x="14" y="34"/>
                  <a:pt x="13" y="34"/>
                </a:cubicBezTo>
                <a:cubicBezTo>
                  <a:pt x="8" y="34"/>
                  <a:pt x="8" y="34"/>
                  <a:pt x="8" y="34"/>
                </a:cubicBezTo>
                <a:cubicBezTo>
                  <a:pt x="6" y="34"/>
                  <a:pt x="5" y="35"/>
                  <a:pt x="5" y="36"/>
                </a:cubicBezTo>
                <a:cubicBezTo>
                  <a:pt x="5" y="41"/>
                  <a:pt x="5" y="41"/>
                  <a:pt x="5" y="41"/>
                </a:cubicBezTo>
                <a:cubicBezTo>
                  <a:pt x="5" y="42"/>
                  <a:pt x="6" y="43"/>
                  <a:pt x="8" y="43"/>
                </a:cubicBezTo>
                <a:cubicBezTo>
                  <a:pt x="13" y="43"/>
                  <a:pt x="13" y="43"/>
                  <a:pt x="13" y="43"/>
                </a:cubicBezTo>
                <a:cubicBezTo>
                  <a:pt x="14" y="43"/>
                  <a:pt x="15" y="42"/>
                  <a:pt x="15" y="41"/>
                </a:cubicBezTo>
                <a:lnTo>
                  <a:pt x="15" y="36"/>
                </a:lnTo>
                <a:close/>
                <a:moveTo>
                  <a:pt x="15" y="51"/>
                </a:moveTo>
                <a:cubicBezTo>
                  <a:pt x="15" y="49"/>
                  <a:pt x="14" y="48"/>
                  <a:pt x="13" y="48"/>
                </a:cubicBezTo>
                <a:cubicBezTo>
                  <a:pt x="8" y="48"/>
                  <a:pt x="8" y="48"/>
                  <a:pt x="8" y="48"/>
                </a:cubicBezTo>
                <a:cubicBezTo>
                  <a:pt x="6" y="48"/>
                  <a:pt x="5" y="49"/>
                  <a:pt x="5" y="51"/>
                </a:cubicBezTo>
                <a:cubicBezTo>
                  <a:pt x="5" y="55"/>
                  <a:pt x="5" y="55"/>
                  <a:pt x="5" y="55"/>
                </a:cubicBezTo>
                <a:cubicBezTo>
                  <a:pt x="5" y="57"/>
                  <a:pt x="6" y="58"/>
                  <a:pt x="8" y="58"/>
                </a:cubicBezTo>
                <a:cubicBezTo>
                  <a:pt x="13" y="58"/>
                  <a:pt x="13" y="58"/>
                  <a:pt x="13" y="58"/>
                </a:cubicBezTo>
                <a:cubicBezTo>
                  <a:pt x="14" y="58"/>
                  <a:pt x="15" y="57"/>
                  <a:pt x="15" y="55"/>
                </a:cubicBezTo>
                <a:lnTo>
                  <a:pt x="15" y="51"/>
                </a:lnTo>
                <a:close/>
                <a:moveTo>
                  <a:pt x="54" y="7"/>
                </a:moveTo>
                <a:cubicBezTo>
                  <a:pt x="54" y="6"/>
                  <a:pt x="53" y="4"/>
                  <a:pt x="51" y="4"/>
                </a:cubicBezTo>
                <a:cubicBezTo>
                  <a:pt x="22" y="4"/>
                  <a:pt x="22" y="4"/>
                  <a:pt x="22" y="4"/>
                </a:cubicBezTo>
                <a:cubicBezTo>
                  <a:pt x="21" y="4"/>
                  <a:pt x="20" y="6"/>
                  <a:pt x="20" y="7"/>
                </a:cubicBezTo>
                <a:cubicBezTo>
                  <a:pt x="20" y="26"/>
                  <a:pt x="20" y="26"/>
                  <a:pt x="20" y="26"/>
                </a:cubicBezTo>
                <a:cubicBezTo>
                  <a:pt x="20" y="28"/>
                  <a:pt x="21" y="29"/>
                  <a:pt x="22" y="29"/>
                </a:cubicBezTo>
                <a:cubicBezTo>
                  <a:pt x="51" y="29"/>
                  <a:pt x="51" y="29"/>
                  <a:pt x="51" y="29"/>
                </a:cubicBezTo>
                <a:cubicBezTo>
                  <a:pt x="53" y="29"/>
                  <a:pt x="54" y="28"/>
                  <a:pt x="54" y="26"/>
                </a:cubicBezTo>
                <a:lnTo>
                  <a:pt x="54" y="7"/>
                </a:lnTo>
                <a:close/>
                <a:moveTo>
                  <a:pt x="54" y="36"/>
                </a:moveTo>
                <a:cubicBezTo>
                  <a:pt x="54" y="35"/>
                  <a:pt x="53" y="34"/>
                  <a:pt x="51" y="34"/>
                </a:cubicBezTo>
                <a:cubicBezTo>
                  <a:pt x="22" y="34"/>
                  <a:pt x="22" y="34"/>
                  <a:pt x="22" y="34"/>
                </a:cubicBezTo>
                <a:cubicBezTo>
                  <a:pt x="21" y="34"/>
                  <a:pt x="20" y="35"/>
                  <a:pt x="20" y="36"/>
                </a:cubicBezTo>
                <a:cubicBezTo>
                  <a:pt x="20" y="55"/>
                  <a:pt x="20" y="55"/>
                  <a:pt x="20" y="55"/>
                </a:cubicBezTo>
                <a:cubicBezTo>
                  <a:pt x="20" y="57"/>
                  <a:pt x="21" y="58"/>
                  <a:pt x="22" y="58"/>
                </a:cubicBezTo>
                <a:cubicBezTo>
                  <a:pt x="51" y="58"/>
                  <a:pt x="51" y="58"/>
                  <a:pt x="51" y="58"/>
                </a:cubicBezTo>
                <a:cubicBezTo>
                  <a:pt x="53" y="58"/>
                  <a:pt x="54" y="57"/>
                  <a:pt x="54" y="55"/>
                </a:cubicBezTo>
                <a:lnTo>
                  <a:pt x="54" y="36"/>
                </a:lnTo>
                <a:close/>
                <a:moveTo>
                  <a:pt x="68" y="7"/>
                </a:moveTo>
                <a:cubicBezTo>
                  <a:pt x="68" y="6"/>
                  <a:pt x="67" y="4"/>
                  <a:pt x="66" y="4"/>
                </a:cubicBezTo>
                <a:cubicBezTo>
                  <a:pt x="61" y="4"/>
                  <a:pt x="61" y="4"/>
                  <a:pt x="61" y="4"/>
                </a:cubicBezTo>
                <a:cubicBezTo>
                  <a:pt x="60" y="4"/>
                  <a:pt x="59" y="6"/>
                  <a:pt x="59" y="7"/>
                </a:cubicBezTo>
                <a:cubicBezTo>
                  <a:pt x="59" y="12"/>
                  <a:pt x="59" y="12"/>
                  <a:pt x="59" y="12"/>
                </a:cubicBezTo>
                <a:cubicBezTo>
                  <a:pt x="59" y="13"/>
                  <a:pt x="60" y="14"/>
                  <a:pt x="61" y="14"/>
                </a:cubicBezTo>
                <a:cubicBezTo>
                  <a:pt x="66" y="14"/>
                  <a:pt x="66" y="14"/>
                  <a:pt x="66" y="14"/>
                </a:cubicBezTo>
                <a:cubicBezTo>
                  <a:pt x="67" y="14"/>
                  <a:pt x="68" y="13"/>
                  <a:pt x="68" y="12"/>
                </a:cubicBezTo>
                <a:lnTo>
                  <a:pt x="68" y="7"/>
                </a:lnTo>
                <a:close/>
                <a:moveTo>
                  <a:pt x="68" y="21"/>
                </a:moveTo>
                <a:cubicBezTo>
                  <a:pt x="68" y="20"/>
                  <a:pt x="67" y="19"/>
                  <a:pt x="66" y="19"/>
                </a:cubicBezTo>
                <a:cubicBezTo>
                  <a:pt x="61" y="19"/>
                  <a:pt x="61" y="19"/>
                  <a:pt x="61" y="19"/>
                </a:cubicBezTo>
                <a:cubicBezTo>
                  <a:pt x="60" y="19"/>
                  <a:pt x="59" y="20"/>
                  <a:pt x="59" y="21"/>
                </a:cubicBezTo>
                <a:cubicBezTo>
                  <a:pt x="59" y="26"/>
                  <a:pt x="59" y="26"/>
                  <a:pt x="59" y="26"/>
                </a:cubicBezTo>
                <a:cubicBezTo>
                  <a:pt x="59" y="28"/>
                  <a:pt x="60" y="29"/>
                  <a:pt x="61" y="29"/>
                </a:cubicBezTo>
                <a:cubicBezTo>
                  <a:pt x="66" y="29"/>
                  <a:pt x="66" y="29"/>
                  <a:pt x="66" y="29"/>
                </a:cubicBezTo>
                <a:cubicBezTo>
                  <a:pt x="67" y="29"/>
                  <a:pt x="68" y="28"/>
                  <a:pt x="68" y="26"/>
                </a:cubicBezTo>
                <a:lnTo>
                  <a:pt x="68" y="21"/>
                </a:lnTo>
                <a:close/>
                <a:moveTo>
                  <a:pt x="68" y="36"/>
                </a:moveTo>
                <a:cubicBezTo>
                  <a:pt x="68" y="35"/>
                  <a:pt x="67" y="34"/>
                  <a:pt x="66" y="34"/>
                </a:cubicBezTo>
                <a:cubicBezTo>
                  <a:pt x="61" y="34"/>
                  <a:pt x="61" y="34"/>
                  <a:pt x="61" y="34"/>
                </a:cubicBezTo>
                <a:cubicBezTo>
                  <a:pt x="60" y="34"/>
                  <a:pt x="59" y="35"/>
                  <a:pt x="59" y="36"/>
                </a:cubicBezTo>
                <a:cubicBezTo>
                  <a:pt x="59" y="41"/>
                  <a:pt x="59" y="41"/>
                  <a:pt x="59" y="41"/>
                </a:cubicBezTo>
                <a:cubicBezTo>
                  <a:pt x="59" y="42"/>
                  <a:pt x="60" y="43"/>
                  <a:pt x="61" y="43"/>
                </a:cubicBezTo>
                <a:cubicBezTo>
                  <a:pt x="66" y="43"/>
                  <a:pt x="66" y="43"/>
                  <a:pt x="66" y="43"/>
                </a:cubicBezTo>
                <a:cubicBezTo>
                  <a:pt x="67" y="43"/>
                  <a:pt x="68" y="42"/>
                  <a:pt x="68" y="41"/>
                </a:cubicBezTo>
                <a:lnTo>
                  <a:pt x="68" y="36"/>
                </a:lnTo>
                <a:close/>
                <a:moveTo>
                  <a:pt x="68" y="51"/>
                </a:moveTo>
                <a:cubicBezTo>
                  <a:pt x="68" y="49"/>
                  <a:pt x="67" y="48"/>
                  <a:pt x="66" y="48"/>
                </a:cubicBezTo>
                <a:cubicBezTo>
                  <a:pt x="61" y="48"/>
                  <a:pt x="61" y="48"/>
                  <a:pt x="61" y="48"/>
                </a:cubicBezTo>
                <a:cubicBezTo>
                  <a:pt x="60" y="48"/>
                  <a:pt x="59" y="49"/>
                  <a:pt x="59" y="51"/>
                </a:cubicBezTo>
                <a:cubicBezTo>
                  <a:pt x="59" y="55"/>
                  <a:pt x="59" y="55"/>
                  <a:pt x="59" y="55"/>
                </a:cubicBezTo>
                <a:cubicBezTo>
                  <a:pt x="59" y="57"/>
                  <a:pt x="60" y="58"/>
                  <a:pt x="61" y="58"/>
                </a:cubicBezTo>
                <a:cubicBezTo>
                  <a:pt x="66" y="58"/>
                  <a:pt x="66" y="58"/>
                  <a:pt x="66" y="58"/>
                </a:cubicBezTo>
                <a:cubicBezTo>
                  <a:pt x="67" y="58"/>
                  <a:pt x="68" y="57"/>
                  <a:pt x="68" y="55"/>
                </a:cubicBezTo>
                <a:lnTo>
                  <a:pt x="68" y="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25"/>
          </a:p>
        </p:txBody>
      </p:sp>
      <p:sp>
        <p:nvSpPr>
          <p:cNvPr id="39" name="Freeform 141"/>
          <p:cNvSpPr>
            <a:spLocks noEditPoints="1"/>
          </p:cNvSpPr>
          <p:nvPr/>
        </p:nvSpPr>
        <p:spPr bwMode="auto">
          <a:xfrm>
            <a:off x="7496478" y="5648970"/>
            <a:ext cx="804121" cy="579838"/>
          </a:xfrm>
          <a:custGeom>
            <a:avLst/>
            <a:gdLst>
              <a:gd name="T0" fmla="*/ 67 w 68"/>
              <a:gd name="T1" fmla="*/ 41 h 49"/>
              <a:gd name="T2" fmla="*/ 59 w 68"/>
              <a:gd name="T3" fmla="*/ 48 h 49"/>
              <a:gd name="T4" fmla="*/ 34 w 68"/>
              <a:gd name="T5" fmla="*/ 49 h 49"/>
              <a:gd name="T6" fmla="*/ 8 w 68"/>
              <a:gd name="T7" fmla="*/ 48 h 49"/>
              <a:gd name="T8" fmla="*/ 1 w 68"/>
              <a:gd name="T9" fmla="*/ 41 h 49"/>
              <a:gd name="T10" fmla="*/ 0 w 68"/>
              <a:gd name="T11" fmla="*/ 25 h 49"/>
              <a:gd name="T12" fmla="*/ 1 w 68"/>
              <a:gd name="T13" fmla="*/ 8 h 49"/>
              <a:gd name="T14" fmla="*/ 8 w 68"/>
              <a:gd name="T15" fmla="*/ 1 h 49"/>
              <a:gd name="T16" fmla="*/ 34 w 68"/>
              <a:gd name="T17" fmla="*/ 0 h 49"/>
              <a:gd name="T18" fmla="*/ 59 w 68"/>
              <a:gd name="T19" fmla="*/ 1 h 49"/>
              <a:gd name="T20" fmla="*/ 67 w 68"/>
              <a:gd name="T21" fmla="*/ 8 h 49"/>
              <a:gd name="T22" fmla="*/ 68 w 68"/>
              <a:gd name="T23" fmla="*/ 25 h 49"/>
              <a:gd name="T24" fmla="*/ 67 w 68"/>
              <a:gd name="T25" fmla="*/ 41 h 49"/>
              <a:gd name="T26" fmla="*/ 47 w 68"/>
              <a:gd name="T27" fmla="*/ 23 h 49"/>
              <a:gd name="T28" fmla="*/ 28 w 68"/>
              <a:gd name="T29" fmla="*/ 11 h 49"/>
              <a:gd name="T30" fmla="*/ 25 w 68"/>
              <a:gd name="T31" fmla="*/ 10 h 49"/>
              <a:gd name="T32" fmla="*/ 24 w 68"/>
              <a:gd name="T33" fmla="*/ 13 h 49"/>
              <a:gd name="T34" fmla="*/ 24 w 68"/>
              <a:gd name="T35" fmla="*/ 37 h 49"/>
              <a:gd name="T36" fmla="*/ 25 w 68"/>
              <a:gd name="T37" fmla="*/ 39 h 49"/>
              <a:gd name="T38" fmla="*/ 26 w 68"/>
              <a:gd name="T39" fmla="*/ 39 h 49"/>
              <a:gd name="T40" fmla="*/ 28 w 68"/>
              <a:gd name="T41" fmla="*/ 39 h 49"/>
              <a:gd name="T42" fmla="*/ 47 w 68"/>
              <a:gd name="T43" fmla="*/ 27 h 49"/>
              <a:gd name="T44" fmla="*/ 48 w 68"/>
              <a:gd name="T45" fmla="*/ 25 h 49"/>
              <a:gd name="T46" fmla="*/ 47 w 68"/>
              <a:gd name="T47" fmla="*/ 23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25"/>
          </a:p>
        </p:txBody>
      </p:sp>
      <p:sp>
        <p:nvSpPr>
          <p:cNvPr id="40" name="Freeform 161"/>
          <p:cNvSpPr>
            <a:spLocks noEditPoints="1"/>
          </p:cNvSpPr>
          <p:nvPr/>
        </p:nvSpPr>
        <p:spPr bwMode="auto">
          <a:xfrm>
            <a:off x="7469088" y="8070519"/>
            <a:ext cx="864291" cy="749422"/>
          </a:xfrm>
          <a:custGeom>
            <a:avLst/>
            <a:gdLst>
              <a:gd name="T0" fmla="*/ 73 w 73"/>
              <a:gd name="T1" fmla="*/ 19 h 63"/>
              <a:gd name="T2" fmla="*/ 73 w 73"/>
              <a:gd name="T3" fmla="*/ 53 h 63"/>
              <a:gd name="T4" fmla="*/ 64 w 73"/>
              <a:gd name="T5" fmla="*/ 63 h 63"/>
              <a:gd name="T6" fmla="*/ 10 w 73"/>
              <a:gd name="T7" fmla="*/ 63 h 63"/>
              <a:gd name="T8" fmla="*/ 0 w 73"/>
              <a:gd name="T9" fmla="*/ 53 h 63"/>
              <a:gd name="T10" fmla="*/ 0 w 73"/>
              <a:gd name="T11" fmla="*/ 19 h 63"/>
              <a:gd name="T12" fmla="*/ 10 w 73"/>
              <a:gd name="T13" fmla="*/ 9 h 63"/>
              <a:gd name="T14" fmla="*/ 19 w 73"/>
              <a:gd name="T15" fmla="*/ 9 h 63"/>
              <a:gd name="T16" fmla="*/ 21 w 73"/>
              <a:gd name="T17" fmla="*/ 4 h 63"/>
              <a:gd name="T18" fmla="*/ 27 w 73"/>
              <a:gd name="T19" fmla="*/ 0 h 63"/>
              <a:gd name="T20" fmla="*/ 47 w 73"/>
              <a:gd name="T21" fmla="*/ 0 h 63"/>
              <a:gd name="T22" fmla="*/ 53 w 73"/>
              <a:gd name="T23" fmla="*/ 4 h 63"/>
              <a:gd name="T24" fmla="*/ 55 w 73"/>
              <a:gd name="T25" fmla="*/ 9 h 63"/>
              <a:gd name="T26" fmla="*/ 64 w 73"/>
              <a:gd name="T27" fmla="*/ 9 h 63"/>
              <a:gd name="T28" fmla="*/ 73 w 73"/>
              <a:gd name="T29" fmla="*/ 19 h 63"/>
              <a:gd name="T30" fmla="*/ 54 w 73"/>
              <a:gd name="T31" fmla="*/ 36 h 63"/>
              <a:gd name="T32" fmla="*/ 37 w 73"/>
              <a:gd name="T33" fmla="*/ 19 h 63"/>
              <a:gd name="T34" fmla="*/ 20 w 73"/>
              <a:gd name="T35" fmla="*/ 36 h 63"/>
              <a:gd name="T36" fmla="*/ 37 w 73"/>
              <a:gd name="T37" fmla="*/ 53 h 63"/>
              <a:gd name="T38" fmla="*/ 54 w 73"/>
              <a:gd name="T39" fmla="*/ 36 h 63"/>
              <a:gd name="T40" fmla="*/ 48 w 73"/>
              <a:gd name="T41" fmla="*/ 36 h 63"/>
              <a:gd name="T42" fmla="*/ 37 w 73"/>
              <a:gd name="T43" fmla="*/ 47 h 63"/>
              <a:gd name="T44" fmla="*/ 26 w 73"/>
              <a:gd name="T45" fmla="*/ 36 h 63"/>
              <a:gd name="T46" fmla="*/ 37 w 73"/>
              <a:gd name="T47" fmla="*/ 25 h 63"/>
              <a:gd name="T48" fmla="*/ 48 w 73"/>
              <a:gd name="T49" fmla="*/ 36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3" h="63">
                <a:moveTo>
                  <a:pt x="73" y="19"/>
                </a:moveTo>
                <a:cubicBezTo>
                  <a:pt x="73" y="53"/>
                  <a:pt x="73" y="53"/>
                  <a:pt x="73" y="53"/>
                </a:cubicBezTo>
                <a:cubicBezTo>
                  <a:pt x="73" y="58"/>
                  <a:pt x="69" y="63"/>
                  <a:pt x="64" y="63"/>
                </a:cubicBezTo>
                <a:cubicBezTo>
                  <a:pt x="10" y="63"/>
                  <a:pt x="10" y="63"/>
                  <a:pt x="10" y="63"/>
                </a:cubicBezTo>
                <a:cubicBezTo>
                  <a:pt x="5" y="63"/>
                  <a:pt x="0" y="58"/>
                  <a:pt x="0" y="53"/>
                </a:cubicBezTo>
                <a:cubicBezTo>
                  <a:pt x="0" y="19"/>
                  <a:pt x="0" y="19"/>
                  <a:pt x="0" y="19"/>
                </a:cubicBezTo>
                <a:cubicBezTo>
                  <a:pt x="0" y="14"/>
                  <a:pt x="5" y="9"/>
                  <a:pt x="10" y="9"/>
                </a:cubicBezTo>
                <a:cubicBezTo>
                  <a:pt x="19" y="9"/>
                  <a:pt x="19" y="9"/>
                  <a:pt x="19" y="9"/>
                </a:cubicBezTo>
                <a:cubicBezTo>
                  <a:pt x="21" y="4"/>
                  <a:pt x="21" y="4"/>
                  <a:pt x="21" y="4"/>
                </a:cubicBezTo>
                <a:cubicBezTo>
                  <a:pt x="22" y="2"/>
                  <a:pt x="25" y="0"/>
                  <a:pt x="27" y="0"/>
                </a:cubicBezTo>
                <a:cubicBezTo>
                  <a:pt x="47" y="0"/>
                  <a:pt x="47" y="0"/>
                  <a:pt x="47" y="0"/>
                </a:cubicBezTo>
                <a:cubicBezTo>
                  <a:pt x="49" y="0"/>
                  <a:pt x="52" y="2"/>
                  <a:pt x="53" y="4"/>
                </a:cubicBezTo>
                <a:cubicBezTo>
                  <a:pt x="55" y="9"/>
                  <a:pt x="55" y="9"/>
                  <a:pt x="55" y="9"/>
                </a:cubicBezTo>
                <a:cubicBezTo>
                  <a:pt x="64" y="9"/>
                  <a:pt x="64" y="9"/>
                  <a:pt x="64" y="9"/>
                </a:cubicBezTo>
                <a:cubicBezTo>
                  <a:pt x="69" y="9"/>
                  <a:pt x="73" y="14"/>
                  <a:pt x="73" y="19"/>
                </a:cubicBezTo>
                <a:close/>
                <a:moveTo>
                  <a:pt x="54" y="36"/>
                </a:moveTo>
                <a:cubicBezTo>
                  <a:pt x="54" y="27"/>
                  <a:pt x="46" y="19"/>
                  <a:pt x="37" y="19"/>
                </a:cubicBezTo>
                <a:cubicBezTo>
                  <a:pt x="28" y="19"/>
                  <a:pt x="20" y="27"/>
                  <a:pt x="20" y="36"/>
                </a:cubicBezTo>
                <a:cubicBezTo>
                  <a:pt x="20" y="46"/>
                  <a:pt x="28" y="53"/>
                  <a:pt x="37" y="53"/>
                </a:cubicBezTo>
                <a:cubicBezTo>
                  <a:pt x="46" y="53"/>
                  <a:pt x="54" y="46"/>
                  <a:pt x="54" y="36"/>
                </a:cubicBezTo>
                <a:close/>
                <a:moveTo>
                  <a:pt x="48" y="36"/>
                </a:moveTo>
                <a:cubicBezTo>
                  <a:pt x="48" y="42"/>
                  <a:pt x="43" y="47"/>
                  <a:pt x="37" y="47"/>
                </a:cubicBezTo>
                <a:cubicBezTo>
                  <a:pt x="31" y="47"/>
                  <a:pt x="26" y="42"/>
                  <a:pt x="26" y="36"/>
                </a:cubicBezTo>
                <a:cubicBezTo>
                  <a:pt x="26" y="30"/>
                  <a:pt x="31" y="25"/>
                  <a:pt x="37" y="25"/>
                </a:cubicBezTo>
                <a:cubicBezTo>
                  <a:pt x="43" y="25"/>
                  <a:pt x="48" y="30"/>
                  <a:pt x="48"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25"/>
          </a:p>
        </p:txBody>
      </p:sp>
      <p:sp>
        <p:nvSpPr>
          <p:cNvPr id="41" name="Freeform 171"/>
          <p:cNvSpPr>
            <a:spLocks noChangeAspect="1"/>
          </p:cNvSpPr>
          <p:nvPr/>
        </p:nvSpPr>
        <p:spPr bwMode="auto">
          <a:xfrm>
            <a:off x="10001764" y="8193110"/>
            <a:ext cx="804339" cy="582854"/>
          </a:xfrm>
          <a:custGeom>
            <a:avLst/>
            <a:gdLst>
              <a:gd name="T0" fmla="*/ 64 w 64"/>
              <a:gd name="T1" fmla="*/ 42 h 46"/>
              <a:gd name="T2" fmla="*/ 62 w 64"/>
              <a:gd name="T3" fmla="*/ 44 h 46"/>
              <a:gd name="T4" fmla="*/ 61 w 64"/>
              <a:gd name="T5" fmla="*/ 45 h 46"/>
              <a:gd name="T6" fmla="*/ 60 w 64"/>
              <a:gd name="T7" fmla="*/ 44 h 46"/>
              <a:gd name="T8" fmla="*/ 45 w 64"/>
              <a:gd name="T9" fmla="*/ 30 h 46"/>
              <a:gd name="T10" fmla="*/ 45 w 64"/>
              <a:gd name="T11" fmla="*/ 36 h 46"/>
              <a:gd name="T12" fmla="*/ 35 w 64"/>
              <a:gd name="T13" fmla="*/ 46 h 46"/>
              <a:gd name="T14" fmla="*/ 10 w 64"/>
              <a:gd name="T15" fmla="*/ 46 h 46"/>
              <a:gd name="T16" fmla="*/ 0 w 64"/>
              <a:gd name="T17" fmla="*/ 36 h 46"/>
              <a:gd name="T18" fmla="*/ 0 w 64"/>
              <a:gd name="T19" fmla="*/ 10 h 46"/>
              <a:gd name="T20" fmla="*/ 10 w 64"/>
              <a:gd name="T21" fmla="*/ 0 h 46"/>
              <a:gd name="T22" fmla="*/ 35 w 64"/>
              <a:gd name="T23" fmla="*/ 0 h 46"/>
              <a:gd name="T24" fmla="*/ 45 w 64"/>
              <a:gd name="T25" fmla="*/ 10 h 46"/>
              <a:gd name="T26" fmla="*/ 45 w 64"/>
              <a:gd name="T27" fmla="*/ 16 h 46"/>
              <a:gd name="T28" fmla="*/ 60 w 64"/>
              <a:gd name="T29" fmla="*/ 2 h 46"/>
              <a:gd name="T30" fmla="*/ 61 w 64"/>
              <a:gd name="T31" fmla="*/ 1 h 46"/>
              <a:gd name="T32" fmla="*/ 62 w 64"/>
              <a:gd name="T33" fmla="*/ 1 h 46"/>
              <a:gd name="T34" fmla="*/ 64 w 64"/>
              <a:gd name="T35" fmla="*/ 4 h 46"/>
              <a:gd name="T36" fmla="*/ 64 w 64"/>
              <a:gd name="T37" fmla="*/ 42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25"/>
          </a:p>
        </p:txBody>
      </p:sp>
      <p:sp>
        <p:nvSpPr>
          <p:cNvPr id="42" name="TextBox 41"/>
          <p:cNvSpPr txBox="1"/>
          <p:nvPr/>
        </p:nvSpPr>
        <p:spPr>
          <a:xfrm>
            <a:off x="12264224" y="5278625"/>
            <a:ext cx="4202047" cy="634779"/>
          </a:xfrm>
          <a:prstGeom prst="rect">
            <a:avLst/>
          </a:prstGeom>
          <a:noFill/>
        </p:spPr>
        <p:txBody>
          <a:bodyPr wrap="square" lIns="137149" tIns="68575" rIns="137149" bIns="68575" rtlCol="0">
            <a:spAutoFit/>
          </a:bodyPr>
          <a:lstStyle/>
          <a:p>
            <a:r>
              <a:rPr lang="id-ID" sz="3225">
                <a:latin typeface="Lato" charset="0"/>
                <a:ea typeface="Lato" charset="0"/>
                <a:cs typeface="Lato" charset="0"/>
              </a:rPr>
              <a:t>Service Name</a:t>
            </a:r>
          </a:p>
        </p:txBody>
      </p:sp>
      <p:sp>
        <p:nvSpPr>
          <p:cNvPr id="43" name="Rectangle 42"/>
          <p:cNvSpPr/>
          <p:nvPr/>
        </p:nvSpPr>
        <p:spPr>
          <a:xfrm>
            <a:off x="12264222" y="5804295"/>
            <a:ext cx="4202048" cy="969486"/>
          </a:xfrm>
          <a:prstGeom prst="rect">
            <a:avLst/>
          </a:prstGeom>
        </p:spPr>
        <p:txBody>
          <a:bodyPr wrap="square" lIns="137149" tIns="68575" rIns="137149" bIns="68575">
            <a:spAutoFit/>
          </a:bodyPr>
          <a:lstStyle/>
          <a:p>
            <a:r>
              <a:rPr lang="en-US" sz="1800">
                <a:cs typeface="Lato Light"/>
              </a:rPr>
              <a:t>A company is an association or collection of individuals, whether natural persons, legal persons, or a mixture of both. </a:t>
            </a:r>
            <a:endParaRPr lang="en-US" sz="1800">
              <a:latin typeface="Lato Light"/>
              <a:cs typeface="Lato Light"/>
            </a:endParaRPr>
          </a:p>
        </p:txBody>
      </p:sp>
      <p:sp>
        <p:nvSpPr>
          <p:cNvPr id="44" name="TextBox 43"/>
          <p:cNvSpPr txBox="1"/>
          <p:nvPr/>
        </p:nvSpPr>
        <p:spPr>
          <a:xfrm>
            <a:off x="12264224" y="7831791"/>
            <a:ext cx="4202047" cy="634779"/>
          </a:xfrm>
          <a:prstGeom prst="rect">
            <a:avLst/>
          </a:prstGeom>
          <a:noFill/>
        </p:spPr>
        <p:txBody>
          <a:bodyPr wrap="square" lIns="137149" tIns="68575" rIns="137149" bIns="68575" rtlCol="0">
            <a:spAutoFit/>
          </a:bodyPr>
          <a:lstStyle/>
          <a:p>
            <a:r>
              <a:rPr lang="id-ID" sz="3225">
                <a:latin typeface="Lato" charset="0"/>
                <a:ea typeface="Lato" charset="0"/>
                <a:cs typeface="Lato" charset="0"/>
              </a:rPr>
              <a:t>Service Name</a:t>
            </a:r>
          </a:p>
        </p:txBody>
      </p:sp>
      <p:sp>
        <p:nvSpPr>
          <p:cNvPr id="45" name="Rectangle 44"/>
          <p:cNvSpPr/>
          <p:nvPr/>
        </p:nvSpPr>
        <p:spPr>
          <a:xfrm>
            <a:off x="12264222" y="8357461"/>
            <a:ext cx="4202048" cy="969486"/>
          </a:xfrm>
          <a:prstGeom prst="rect">
            <a:avLst/>
          </a:prstGeom>
        </p:spPr>
        <p:txBody>
          <a:bodyPr wrap="square" lIns="137149" tIns="68575" rIns="137149" bIns="68575">
            <a:spAutoFit/>
          </a:bodyPr>
          <a:lstStyle/>
          <a:p>
            <a:r>
              <a:rPr lang="en-US" sz="1800">
                <a:cs typeface="Lato Light"/>
              </a:rPr>
              <a:t>A company is an association or collection of individuals, whether natural persons, legal persons, or a mixture of both. </a:t>
            </a:r>
            <a:endParaRPr lang="en-US" sz="1800">
              <a:latin typeface="Lato Light"/>
              <a:cs typeface="Lato Light"/>
            </a:endParaRPr>
          </a:p>
        </p:txBody>
      </p:sp>
      <p:sp>
        <p:nvSpPr>
          <p:cNvPr id="46" name="TextBox 45"/>
          <p:cNvSpPr txBox="1"/>
          <p:nvPr/>
        </p:nvSpPr>
        <p:spPr>
          <a:xfrm>
            <a:off x="1833637" y="5278625"/>
            <a:ext cx="4202047" cy="634779"/>
          </a:xfrm>
          <a:prstGeom prst="rect">
            <a:avLst/>
          </a:prstGeom>
          <a:noFill/>
        </p:spPr>
        <p:txBody>
          <a:bodyPr wrap="square" lIns="137149" tIns="68575" rIns="137149" bIns="68575" rtlCol="0">
            <a:spAutoFit/>
          </a:bodyPr>
          <a:lstStyle/>
          <a:p>
            <a:pPr algn="r"/>
            <a:r>
              <a:rPr lang="id-ID" sz="3225">
                <a:latin typeface="Lato" charset="0"/>
                <a:ea typeface="Lato" charset="0"/>
                <a:cs typeface="Lato" charset="0"/>
              </a:rPr>
              <a:t>Service Name</a:t>
            </a:r>
          </a:p>
        </p:txBody>
      </p:sp>
      <p:sp>
        <p:nvSpPr>
          <p:cNvPr id="47" name="Rectangle 46"/>
          <p:cNvSpPr/>
          <p:nvPr/>
        </p:nvSpPr>
        <p:spPr>
          <a:xfrm>
            <a:off x="1833635" y="5804295"/>
            <a:ext cx="4202048" cy="969486"/>
          </a:xfrm>
          <a:prstGeom prst="rect">
            <a:avLst/>
          </a:prstGeom>
        </p:spPr>
        <p:txBody>
          <a:bodyPr wrap="square" lIns="137149" tIns="68575" rIns="137149" bIns="68575">
            <a:spAutoFit/>
          </a:bodyPr>
          <a:lstStyle/>
          <a:p>
            <a:pPr algn="r"/>
            <a:r>
              <a:rPr lang="en-US" sz="1800">
                <a:cs typeface="Lato Light"/>
              </a:rPr>
              <a:t>A company is an association or collection of individuals, whether natural persons, legal persons, or a mixture of both. </a:t>
            </a:r>
            <a:endParaRPr lang="en-US" sz="1800">
              <a:latin typeface="Lato Light"/>
              <a:cs typeface="Lato Light"/>
            </a:endParaRPr>
          </a:p>
        </p:txBody>
      </p:sp>
      <p:sp>
        <p:nvSpPr>
          <p:cNvPr id="48" name="TextBox 47"/>
          <p:cNvSpPr txBox="1"/>
          <p:nvPr/>
        </p:nvSpPr>
        <p:spPr>
          <a:xfrm>
            <a:off x="1833637" y="7831791"/>
            <a:ext cx="4202047" cy="634779"/>
          </a:xfrm>
          <a:prstGeom prst="rect">
            <a:avLst/>
          </a:prstGeom>
          <a:noFill/>
        </p:spPr>
        <p:txBody>
          <a:bodyPr wrap="square" lIns="137149" tIns="68575" rIns="137149" bIns="68575" rtlCol="0">
            <a:spAutoFit/>
          </a:bodyPr>
          <a:lstStyle/>
          <a:p>
            <a:pPr algn="r"/>
            <a:r>
              <a:rPr lang="id-ID" sz="3225">
                <a:latin typeface="Lato" charset="0"/>
                <a:ea typeface="Lato" charset="0"/>
                <a:cs typeface="Lato" charset="0"/>
              </a:rPr>
              <a:t>Service Name</a:t>
            </a:r>
          </a:p>
        </p:txBody>
      </p:sp>
      <p:sp>
        <p:nvSpPr>
          <p:cNvPr id="49" name="Rectangle 48"/>
          <p:cNvSpPr/>
          <p:nvPr/>
        </p:nvSpPr>
        <p:spPr>
          <a:xfrm>
            <a:off x="1833635" y="8357461"/>
            <a:ext cx="4202048" cy="969486"/>
          </a:xfrm>
          <a:prstGeom prst="rect">
            <a:avLst/>
          </a:prstGeom>
        </p:spPr>
        <p:txBody>
          <a:bodyPr wrap="square" lIns="137149" tIns="68575" rIns="137149" bIns="68575">
            <a:spAutoFit/>
          </a:bodyPr>
          <a:lstStyle/>
          <a:p>
            <a:pPr algn="r"/>
            <a:r>
              <a:rPr lang="en-US" sz="1800">
                <a:cs typeface="Lato Light"/>
              </a:rPr>
              <a:t>A company is an association or collection of individuals, whether natural persons, legal persons, or a mixture of both. </a:t>
            </a:r>
            <a:endParaRPr lang="en-US" sz="1800">
              <a:latin typeface="Lato Light"/>
              <a:cs typeface="Lato Light"/>
            </a:endParaRPr>
          </a:p>
        </p:txBody>
      </p:sp>
      <p:sp>
        <p:nvSpPr>
          <p:cNvPr id="3" name="Slide Number Placeholder 2">
            <a:extLst>
              <a:ext uri="{FF2B5EF4-FFF2-40B4-BE49-F238E27FC236}">
                <a16:creationId xmlns:a16="http://schemas.microsoft.com/office/drawing/2014/main" id="{2D53ACE0-C4B1-47D0-9D21-EFCB16A3C02F}"/>
              </a:ext>
            </a:extLst>
          </p:cNvPr>
          <p:cNvSpPr>
            <a:spLocks noGrp="1"/>
          </p:cNvSpPr>
          <p:nvPr>
            <p:ph type="sldNum" sz="quarter" idx="11"/>
          </p:nvPr>
        </p:nvSpPr>
        <p:spPr/>
        <p:txBody>
          <a:bodyPr/>
          <a:lstStyle/>
          <a:p>
            <a:fld id="{9700DBA7-4969-462D-986F-21B9DDD05221}" type="slidenum">
              <a:rPr lang="en-US" smtClean="0"/>
              <a:t>30</a:t>
            </a:fld>
            <a:endParaRPr lang="en-US"/>
          </a:p>
        </p:txBody>
      </p:sp>
    </p:spTree>
    <p:extLst>
      <p:ext uri="{BB962C8B-B14F-4D97-AF65-F5344CB8AC3E}">
        <p14:creationId xmlns:p14="http://schemas.microsoft.com/office/powerpoint/2010/main" val="2809182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884561" y="8996471"/>
            <a:ext cx="10399868" cy="1631754"/>
          </a:xfrm>
          <a:prstGeom prst="rect">
            <a:avLst/>
          </a:prstGeom>
          <a:solidFill>
            <a:schemeClr val="bg1">
              <a:lumMod val="95000"/>
              <a:alpha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sp>
        <p:nvSpPr>
          <p:cNvPr id="27" name="AutoShape 2"/>
          <p:cNvSpPr>
            <a:spLocks/>
          </p:cNvSpPr>
          <p:nvPr/>
        </p:nvSpPr>
        <p:spPr bwMode="auto">
          <a:xfrm>
            <a:off x="1268956" y="3784171"/>
            <a:ext cx="3965613" cy="4385691"/>
          </a:xfrm>
          <a:custGeom>
            <a:avLst/>
            <a:gdLst>
              <a:gd name="T0" fmla="*/ 21600 w 21600"/>
              <a:gd name="T1" fmla="*/ 5390 h 21600"/>
              <a:gd name="T2" fmla="*/ 21511 w 21600"/>
              <a:gd name="T3" fmla="*/ 5390 h 21600"/>
              <a:gd name="T4" fmla="*/ 18195 w 21600"/>
              <a:gd name="T5" fmla="*/ 2145 h 21600"/>
              <a:gd name="T6" fmla="*/ 16003 w 21600"/>
              <a:gd name="T7" fmla="*/ 0 h 21600"/>
              <a:gd name="T8" fmla="*/ 16003 w 21600"/>
              <a:gd name="T9" fmla="*/ 1912 h 21600"/>
              <a:gd name="T10" fmla="*/ 15859 w 21600"/>
              <a:gd name="T11" fmla="*/ 1910 h 21600"/>
              <a:gd name="T12" fmla="*/ 0 w 21600"/>
              <a:gd name="T13" fmla="*/ 16250 h 21600"/>
              <a:gd name="T14" fmla="*/ 1143 w 21600"/>
              <a:gd name="T15" fmla="*/ 21600 h 21600"/>
              <a:gd name="T16" fmla="*/ 2504 w 21600"/>
              <a:gd name="T17" fmla="*/ 17388 h 21600"/>
              <a:gd name="T18" fmla="*/ 2459 w 21600"/>
              <a:gd name="T19" fmla="*/ 17320 h 21600"/>
              <a:gd name="T20" fmla="*/ 2523 w 21600"/>
              <a:gd name="T21" fmla="*/ 17332 h 21600"/>
              <a:gd name="T22" fmla="*/ 2541 w 21600"/>
              <a:gd name="T23" fmla="*/ 17275 h 21600"/>
              <a:gd name="T24" fmla="*/ 2586 w 21600"/>
              <a:gd name="T25" fmla="*/ 17344 h 21600"/>
              <a:gd name="T26" fmla="*/ 8302 w 21600"/>
              <a:gd name="T27" fmla="*/ 18421 h 21600"/>
              <a:gd name="T28" fmla="*/ 7929 w 21600"/>
              <a:gd name="T29" fmla="*/ 16250 h 21600"/>
              <a:gd name="T30" fmla="*/ 15859 w 21600"/>
              <a:gd name="T31" fmla="*/ 9080 h 21600"/>
              <a:gd name="T32" fmla="*/ 15935 w 21600"/>
              <a:gd name="T33" fmla="*/ 9082 h 21600"/>
              <a:gd name="T34" fmla="*/ 16003 w 21600"/>
              <a:gd name="T35" fmla="*/ 9083 h 21600"/>
              <a:gd name="T36" fmla="*/ 16003 w 21600"/>
              <a:gd name="T37" fmla="*/ 9153 h 21600"/>
              <a:gd name="T38" fmla="*/ 16003 w 21600"/>
              <a:gd name="T39" fmla="*/ 10866 h 21600"/>
              <a:gd name="T40" fmla="*/ 17568 w 21600"/>
              <a:gd name="T41" fmla="*/ 9335 h 21600"/>
              <a:gd name="T42" fmla="*/ 21511 w 21600"/>
              <a:gd name="T43" fmla="*/ 5477 h 21600"/>
              <a:gd name="T44" fmla="*/ 21600 w 21600"/>
              <a:gd name="T45" fmla="*/ 5477 h 21600"/>
              <a:gd name="T46" fmla="*/ 21556 w 21600"/>
              <a:gd name="T47" fmla="*/ 5433 h 21600"/>
              <a:gd name="T48" fmla="*/ 21600 w 21600"/>
              <a:gd name="T49" fmla="*/ 5390 h 21600"/>
              <a:gd name="T50" fmla="*/ 21600 w 21600"/>
              <a:gd name="T51" fmla="*/ 539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00" h="21600">
                <a:moveTo>
                  <a:pt x="21600" y="5390"/>
                </a:moveTo>
                <a:lnTo>
                  <a:pt x="21511" y="5390"/>
                </a:lnTo>
                <a:lnTo>
                  <a:pt x="18195" y="2145"/>
                </a:lnTo>
                <a:lnTo>
                  <a:pt x="16003" y="0"/>
                </a:lnTo>
                <a:lnTo>
                  <a:pt x="16003" y="1912"/>
                </a:lnTo>
                <a:cubicBezTo>
                  <a:pt x="15955" y="1912"/>
                  <a:pt x="15907" y="1910"/>
                  <a:pt x="15859" y="1910"/>
                </a:cubicBezTo>
                <a:cubicBezTo>
                  <a:pt x="7100" y="1910"/>
                  <a:pt x="0" y="8330"/>
                  <a:pt x="0" y="16250"/>
                </a:cubicBezTo>
                <a:cubicBezTo>
                  <a:pt x="0" y="18142"/>
                  <a:pt x="407" y="19947"/>
                  <a:pt x="1143" y="21600"/>
                </a:cubicBezTo>
                <a:lnTo>
                  <a:pt x="2504" y="17388"/>
                </a:lnTo>
                <a:lnTo>
                  <a:pt x="2459" y="17320"/>
                </a:lnTo>
                <a:lnTo>
                  <a:pt x="2523" y="17332"/>
                </a:lnTo>
                <a:lnTo>
                  <a:pt x="2541" y="17275"/>
                </a:lnTo>
                <a:lnTo>
                  <a:pt x="2586" y="17344"/>
                </a:lnTo>
                <a:lnTo>
                  <a:pt x="8302" y="18421"/>
                </a:lnTo>
                <a:cubicBezTo>
                  <a:pt x="8061" y="17736"/>
                  <a:pt x="7929" y="17007"/>
                  <a:pt x="7929" y="16250"/>
                </a:cubicBezTo>
                <a:cubicBezTo>
                  <a:pt x="7929" y="12290"/>
                  <a:pt x="11480" y="9080"/>
                  <a:pt x="15859" y="9080"/>
                </a:cubicBezTo>
                <a:cubicBezTo>
                  <a:pt x="15884" y="9080"/>
                  <a:pt x="15910" y="9081"/>
                  <a:pt x="15935" y="9082"/>
                </a:cubicBezTo>
                <a:cubicBezTo>
                  <a:pt x="15958" y="9082"/>
                  <a:pt x="15980" y="9083"/>
                  <a:pt x="16003" y="9083"/>
                </a:cubicBezTo>
                <a:lnTo>
                  <a:pt x="16003" y="9153"/>
                </a:lnTo>
                <a:lnTo>
                  <a:pt x="16003" y="10866"/>
                </a:lnTo>
                <a:lnTo>
                  <a:pt x="17568" y="9335"/>
                </a:lnTo>
                <a:lnTo>
                  <a:pt x="21511" y="5477"/>
                </a:lnTo>
                <a:lnTo>
                  <a:pt x="21600" y="5477"/>
                </a:lnTo>
                <a:lnTo>
                  <a:pt x="21556" y="5433"/>
                </a:lnTo>
                <a:cubicBezTo>
                  <a:pt x="21556" y="5433"/>
                  <a:pt x="21600" y="5390"/>
                  <a:pt x="21600" y="5390"/>
                </a:cubicBezTo>
                <a:close/>
                <a:moveTo>
                  <a:pt x="21600" y="5390"/>
                </a:moveTo>
              </a:path>
            </a:pathLst>
          </a:custGeom>
          <a:solidFill>
            <a:schemeClr val="accent1"/>
          </a:solidFill>
          <a:ln>
            <a:noFill/>
          </a:ln>
          <a:extLst/>
        </p:spPr>
        <p:txBody>
          <a:bodyPr lIns="0" tIns="0" rIns="0" bIns="0"/>
          <a:lstStyle/>
          <a:p>
            <a:endParaRPr lang="en-US" sz="3225">
              <a:latin typeface="Lato" charset="0"/>
              <a:ea typeface="Lato" charset="0"/>
              <a:cs typeface="Lato" charset="0"/>
            </a:endParaRPr>
          </a:p>
        </p:txBody>
      </p:sp>
      <p:sp>
        <p:nvSpPr>
          <p:cNvPr id="28" name="AutoShape 3"/>
          <p:cNvSpPr>
            <a:spLocks/>
          </p:cNvSpPr>
          <p:nvPr/>
        </p:nvSpPr>
        <p:spPr bwMode="auto">
          <a:xfrm>
            <a:off x="1307041" y="7285345"/>
            <a:ext cx="5076033" cy="2689272"/>
          </a:xfrm>
          <a:custGeom>
            <a:avLst/>
            <a:gdLst>
              <a:gd name="T0" fmla="*/ 17925 w 21600"/>
              <a:gd name="T1" fmla="*/ 12734 h 18732"/>
              <a:gd name="T2" fmla="*/ 17889 w 21600"/>
              <a:gd name="T3" fmla="*/ 12831 h 18732"/>
              <a:gd name="T4" fmla="*/ 17875 w 21600"/>
              <a:gd name="T5" fmla="*/ 12751 h 18732"/>
              <a:gd name="T6" fmla="*/ 17825 w 21600"/>
              <a:gd name="T7" fmla="*/ 12768 h 18732"/>
              <a:gd name="T8" fmla="*/ 17861 w 21600"/>
              <a:gd name="T9" fmla="*/ 12671 h 18732"/>
              <a:gd name="T10" fmla="*/ 16570 w 21600"/>
              <a:gd name="T11" fmla="*/ 5472 h 18732"/>
              <a:gd name="T12" fmla="*/ 15286 w 21600"/>
              <a:gd name="T13" fmla="*/ 7147 h 18732"/>
              <a:gd name="T14" fmla="*/ 6786 w 21600"/>
              <a:gd name="T15" fmla="*/ 3671 h 18732"/>
              <a:gd name="T16" fmla="*/ 6773 w 21600"/>
              <a:gd name="T17" fmla="*/ 3633 h 18732"/>
              <a:gd name="T18" fmla="*/ 6730 w 21600"/>
              <a:gd name="T19" fmla="*/ 3511 h 18732"/>
              <a:gd name="T20" fmla="*/ 6792 w 21600"/>
              <a:gd name="T21" fmla="*/ 3451 h 18732"/>
              <a:gd name="T22" fmla="*/ 8051 w 21600"/>
              <a:gd name="T23" fmla="*/ 2213 h 18732"/>
              <a:gd name="T24" fmla="*/ 6309 w 21600"/>
              <a:gd name="T25" fmla="*/ 1619 h 18732"/>
              <a:gd name="T26" fmla="*/ 1843 w 21600"/>
              <a:gd name="T27" fmla="*/ 97 h 18732"/>
              <a:gd name="T28" fmla="*/ 1808 w 21600"/>
              <a:gd name="T29" fmla="*/ 0 h 18732"/>
              <a:gd name="T30" fmla="*/ 1794 w 21600"/>
              <a:gd name="T31" fmla="*/ 80 h 18732"/>
              <a:gd name="T32" fmla="*/ 1743 w 21600"/>
              <a:gd name="T33" fmla="*/ 63 h 18732"/>
              <a:gd name="T34" fmla="*/ 1779 w 21600"/>
              <a:gd name="T35" fmla="*/ 160 h 18732"/>
              <a:gd name="T36" fmla="*/ 715 w 21600"/>
              <a:gd name="T37" fmla="*/ 6114 h 18732"/>
              <a:gd name="T38" fmla="*/ 0 w 21600"/>
              <a:gd name="T39" fmla="*/ 10118 h 18732"/>
              <a:gd name="T40" fmla="*/ 1417 w 21600"/>
              <a:gd name="T41" fmla="*/ 8727 h 18732"/>
              <a:gd name="T42" fmla="*/ 1474 w 21600"/>
              <a:gd name="T43" fmla="*/ 8887 h 18732"/>
              <a:gd name="T44" fmla="*/ 18474 w 21600"/>
              <a:gd name="T45" fmla="*/ 15839 h 18732"/>
              <a:gd name="T46" fmla="*/ 21600 w 21600"/>
              <a:gd name="T47" fmla="*/ 11475 h 18732"/>
              <a:gd name="T48" fmla="*/ 17925 w 21600"/>
              <a:gd name="T49" fmla="*/ 12734 h 18732"/>
              <a:gd name="T50" fmla="*/ 17925 w 21600"/>
              <a:gd name="T51" fmla="*/ 12734 h 18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00" h="18732">
                <a:moveTo>
                  <a:pt x="17925" y="12734"/>
                </a:moveTo>
                <a:lnTo>
                  <a:pt x="17889" y="12831"/>
                </a:lnTo>
                <a:lnTo>
                  <a:pt x="17875" y="12751"/>
                </a:lnTo>
                <a:lnTo>
                  <a:pt x="17825" y="12768"/>
                </a:lnTo>
                <a:lnTo>
                  <a:pt x="17861" y="12671"/>
                </a:lnTo>
                <a:lnTo>
                  <a:pt x="16570" y="5472"/>
                </a:lnTo>
                <a:cubicBezTo>
                  <a:pt x="16198" y="6107"/>
                  <a:pt x="15769" y="6673"/>
                  <a:pt x="15286" y="7147"/>
                </a:cubicBezTo>
                <a:cubicBezTo>
                  <a:pt x="12352" y="10028"/>
                  <a:pt x="8546" y="8472"/>
                  <a:pt x="6786" y="3671"/>
                </a:cubicBezTo>
                <a:cubicBezTo>
                  <a:pt x="6781" y="3659"/>
                  <a:pt x="6777" y="3646"/>
                  <a:pt x="6773" y="3633"/>
                </a:cubicBezTo>
                <a:cubicBezTo>
                  <a:pt x="6758" y="3592"/>
                  <a:pt x="6744" y="3552"/>
                  <a:pt x="6730" y="3511"/>
                </a:cubicBezTo>
                <a:lnTo>
                  <a:pt x="6792" y="3451"/>
                </a:lnTo>
                <a:lnTo>
                  <a:pt x="8051" y="2213"/>
                </a:lnTo>
                <a:lnTo>
                  <a:pt x="6309" y="1619"/>
                </a:lnTo>
                <a:lnTo>
                  <a:pt x="1843" y="97"/>
                </a:lnTo>
                <a:lnTo>
                  <a:pt x="1808" y="0"/>
                </a:lnTo>
                <a:lnTo>
                  <a:pt x="1794" y="80"/>
                </a:lnTo>
                <a:lnTo>
                  <a:pt x="1743" y="63"/>
                </a:lnTo>
                <a:lnTo>
                  <a:pt x="1779" y="160"/>
                </a:lnTo>
                <a:lnTo>
                  <a:pt x="715" y="6114"/>
                </a:lnTo>
                <a:lnTo>
                  <a:pt x="0" y="10118"/>
                </a:lnTo>
                <a:lnTo>
                  <a:pt x="1417" y="8727"/>
                </a:lnTo>
                <a:cubicBezTo>
                  <a:pt x="1436" y="8781"/>
                  <a:pt x="1454" y="8834"/>
                  <a:pt x="1474" y="8887"/>
                </a:cubicBezTo>
                <a:cubicBezTo>
                  <a:pt x="4995" y="18487"/>
                  <a:pt x="12606" y="21600"/>
                  <a:pt x="18474" y="15839"/>
                </a:cubicBezTo>
                <a:cubicBezTo>
                  <a:pt x="19691" y="14644"/>
                  <a:pt x="20737" y="13161"/>
                  <a:pt x="21600" y="11475"/>
                </a:cubicBezTo>
                <a:cubicBezTo>
                  <a:pt x="21600" y="11475"/>
                  <a:pt x="17925" y="12734"/>
                  <a:pt x="17925" y="12734"/>
                </a:cubicBezTo>
                <a:close/>
                <a:moveTo>
                  <a:pt x="17925" y="12734"/>
                </a:moveTo>
              </a:path>
            </a:pathLst>
          </a:custGeom>
          <a:solidFill>
            <a:schemeClr val="accent3"/>
          </a:solidFill>
          <a:ln>
            <a:noFill/>
          </a:ln>
          <a:extLst/>
        </p:spPr>
        <p:txBody>
          <a:bodyPr lIns="0" tIns="0" rIns="0" bIns="0"/>
          <a:lstStyle/>
          <a:p>
            <a:endParaRPr lang="en-US" sz="3225">
              <a:latin typeface="Lato" charset="0"/>
              <a:ea typeface="Lato" charset="0"/>
              <a:cs typeface="Lato" charset="0"/>
            </a:endParaRPr>
          </a:p>
        </p:txBody>
      </p:sp>
      <p:sp>
        <p:nvSpPr>
          <p:cNvPr id="30" name="AutoShape 4"/>
          <p:cNvSpPr>
            <a:spLocks/>
          </p:cNvSpPr>
          <p:nvPr/>
        </p:nvSpPr>
        <p:spPr bwMode="auto">
          <a:xfrm>
            <a:off x="4475247" y="4229406"/>
            <a:ext cx="2581457" cy="4914260"/>
          </a:xfrm>
          <a:custGeom>
            <a:avLst/>
            <a:gdLst>
              <a:gd name="T0" fmla="*/ 15639 w 18627"/>
              <a:gd name="T1" fmla="*/ 19221 h 21600"/>
              <a:gd name="T2" fmla="*/ 8409 w 18627"/>
              <a:gd name="T3" fmla="*/ 1669 h 21600"/>
              <a:gd name="T4" fmla="*/ 831 w 18627"/>
              <a:gd name="T5" fmla="*/ 0 h 21600"/>
              <a:gd name="T6" fmla="*/ 5224 w 18627"/>
              <a:gd name="T7" fmla="*/ 2896 h 21600"/>
              <a:gd name="T8" fmla="*/ 5341 w 18627"/>
              <a:gd name="T9" fmla="*/ 2896 h 21600"/>
              <a:gd name="T10" fmla="*/ 5282 w 18627"/>
              <a:gd name="T11" fmla="*/ 2934 h 21600"/>
              <a:gd name="T12" fmla="*/ 5341 w 18627"/>
              <a:gd name="T13" fmla="*/ 2973 h 21600"/>
              <a:gd name="T14" fmla="*/ 5224 w 18627"/>
              <a:gd name="T15" fmla="*/ 2973 h 21600"/>
              <a:gd name="T16" fmla="*/ 0 w 18627"/>
              <a:gd name="T17" fmla="*/ 6416 h 21600"/>
              <a:gd name="T18" fmla="*/ 3013 w 18627"/>
              <a:gd name="T19" fmla="*/ 7158 h 21600"/>
              <a:gd name="T20" fmla="*/ 6840 w 18627"/>
              <a:gd name="T21" fmla="*/ 15706 h 21600"/>
              <a:gd name="T22" fmla="*/ 6628 w 18627"/>
              <a:gd name="T23" fmla="*/ 15934 h 21600"/>
              <a:gd name="T24" fmla="*/ 6526 w 18627"/>
              <a:gd name="T25" fmla="*/ 16033 h 21600"/>
              <a:gd name="T26" fmla="*/ 6381 w 18627"/>
              <a:gd name="T27" fmla="*/ 15980 h 21600"/>
              <a:gd name="T28" fmla="*/ 4285 w 18627"/>
              <a:gd name="T29" fmla="*/ 15215 h 21600"/>
              <a:gd name="T30" fmla="*/ 5122 w 18627"/>
              <a:gd name="T31" fmla="*/ 16955 h 21600"/>
              <a:gd name="T32" fmla="*/ 7310 w 18627"/>
              <a:gd name="T33" fmla="*/ 21499 h 21600"/>
              <a:gd name="T34" fmla="*/ 7250 w 18627"/>
              <a:gd name="T35" fmla="*/ 21560 h 21600"/>
              <a:gd name="T36" fmla="*/ 7335 w 18627"/>
              <a:gd name="T37" fmla="*/ 21550 h 21600"/>
              <a:gd name="T38" fmla="*/ 7359 w 18627"/>
              <a:gd name="T39" fmla="*/ 21600 h 21600"/>
              <a:gd name="T40" fmla="*/ 7419 w 18627"/>
              <a:gd name="T41" fmla="*/ 21539 h 21600"/>
              <a:gd name="T42" fmla="*/ 13650 w 18627"/>
              <a:gd name="T43" fmla="*/ 20744 h 21600"/>
              <a:gd name="T44" fmla="*/ 17943 w 18627"/>
              <a:gd name="T45" fmla="*/ 20197 h 21600"/>
              <a:gd name="T46" fmla="*/ 15539 w 18627"/>
              <a:gd name="T47" fmla="*/ 19320 h 21600"/>
              <a:gd name="T48" fmla="*/ 15639 w 18627"/>
              <a:gd name="T49" fmla="*/ 19221 h 21600"/>
              <a:gd name="T50" fmla="*/ 15639 w 18627"/>
              <a:gd name="T51" fmla="*/ 19221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627" h="21600">
                <a:moveTo>
                  <a:pt x="15639" y="19221"/>
                </a:moveTo>
                <a:cubicBezTo>
                  <a:pt x="21600" y="13158"/>
                  <a:pt x="18363" y="5300"/>
                  <a:pt x="8409" y="1669"/>
                </a:cubicBezTo>
                <a:cubicBezTo>
                  <a:pt x="6008" y="794"/>
                  <a:pt x="3436" y="245"/>
                  <a:pt x="831" y="0"/>
                </a:cubicBezTo>
                <a:lnTo>
                  <a:pt x="5224" y="2896"/>
                </a:lnTo>
                <a:lnTo>
                  <a:pt x="5341" y="2896"/>
                </a:lnTo>
                <a:lnTo>
                  <a:pt x="5282" y="2934"/>
                </a:lnTo>
                <a:lnTo>
                  <a:pt x="5341" y="2973"/>
                </a:lnTo>
                <a:lnTo>
                  <a:pt x="5224" y="2973"/>
                </a:lnTo>
                <a:lnTo>
                  <a:pt x="0" y="6416"/>
                </a:lnTo>
                <a:cubicBezTo>
                  <a:pt x="1035" y="6563"/>
                  <a:pt x="2052" y="6808"/>
                  <a:pt x="3013" y="7158"/>
                </a:cubicBezTo>
                <a:cubicBezTo>
                  <a:pt x="7866" y="8929"/>
                  <a:pt x="9524" y="12708"/>
                  <a:pt x="6840" y="15706"/>
                </a:cubicBezTo>
                <a:cubicBezTo>
                  <a:pt x="6771" y="15782"/>
                  <a:pt x="6702" y="15859"/>
                  <a:pt x="6628" y="15934"/>
                </a:cubicBezTo>
                <a:cubicBezTo>
                  <a:pt x="6595" y="15968"/>
                  <a:pt x="6560" y="16000"/>
                  <a:pt x="6526" y="16033"/>
                </a:cubicBezTo>
                <a:lnTo>
                  <a:pt x="6381" y="15980"/>
                </a:lnTo>
                <a:lnTo>
                  <a:pt x="4285" y="15215"/>
                </a:lnTo>
                <a:lnTo>
                  <a:pt x="5122" y="16955"/>
                </a:lnTo>
                <a:lnTo>
                  <a:pt x="7310" y="21499"/>
                </a:lnTo>
                <a:lnTo>
                  <a:pt x="7250" y="21560"/>
                </a:lnTo>
                <a:lnTo>
                  <a:pt x="7335" y="21550"/>
                </a:lnTo>
                <a:lnTo>
                  <a:pt x="7359" y="21600"/>
                </a:lnTo>
                <a:lnTo>
                  <a:pt x="7419" y="21539"/>
                </a:lnTo>
                <a:lnTo>
                  <a:pt x="13650" y="20744"/>
                </a:lnTo>
                <a:lnTo>
                  <a:pt x="17943" y="20197"/>
                </a:lnTo>
                <a:lnTo>
                  <a:pt x="15539" y="19320"/>
                </a:lnTo>
                <a:cubicBezTo>
                  <a:pt x="15573" y="19287"/>
                  <a:pt x="15607" y="19254"/>
                  <a:pt x="15639" y="19221"/>
                </a:cubicBezTo>
                <a:close/>
                <a:moveTo>
                  <a:pt x="15639" y="19221"/>
                </a:moveTo>
              </a:path>
            </a:pathLst>
          </a:custGeom>
          <a:solidFill>
            <a:schemeClr val="bg1">
              <a:lumMod val="85000"/>
            </a:schemeClr>
          </a:solidFill>
          <a:ln>
            <a:noFill/>
          </a:ln>
          <a:extLst/>
        </p:spPr>
        <p:txBody>
          <a:bodyPr lIns="0" tIns="0" rIns="0" bIns="0"/>
          <a:lstStyle/>
          <a:p>
            <a:endParaRPr lang="en-US" sz="3225">
              <a:latin typeface="Lato" charset="0"/>
              <a:ea typeface="Lato" charset="0"/>
              <a:cs typeface="Lato" charset="0"/>
            </a:endParaRPr>
          </a:p>
        </p:txBody>
      </p:sp>
      <p:sp>
        <p:nvSpPr>
          <p:cNvPr id="23" name="Round Same Side Corner Rectangle 22"/>
          <p:cNvSpPr/>
          <p:nvPr/>
        </p:nvSpPr>
        <p:spPr>
          <a:xfrm rot="10800000" flipH="1">
            <a:off x="7887840" y="4412212"/>
            <a:ext cx="99766" cy="102795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64543" tIns="82272" rIns="164543" bIns="82272" rtlCol="0" anchor="ctr"/>
          <a:lstStyle/>
          <a:p>
            <a:pPr algn="ctr"/>
            <a:endParaRPr lang="bg-BG" sz="3225">
              <a:latin typeface="Lato" charset="0"/>
              <a:ea typeface="Lato" charset="0"/>
              <a:cs typeface="Lato" charset="0"/>
            </a:endParaRPr>
          </a:p>
        </p:txBody>
      </p:sp>
      <p:sp>
        <p:nvSpPr>
          <p:cNvPr id="26" name="Round Same Side Corner Rectangle 25"/>
          <p:cNvSpPr/>
          <p:nvPr/>
        </p:nvSpPr>
        <p:spPr>
          <a:xfrm rot="10800000" flipH="1">
            <a:off x="7884562" y="5974588"/>
            <a:ext cx="99766" cy="1027954"/>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4543" tIns="82272" rIns="164543" bIns="82272" rtlCol="0" anchor="ctr"/>
          <a:lstStyle/>
          <a:p>
            <a:pPr algn="ctr"/>
            <a:endParaRPr lang="bg-BG" sz="3225">
              <a:latin typeface="Lato" charset="0"/>
              <a:ea typeface="Lato" charset="0"/>
              <a:cs typeface="Lato" charset="0"/>
            </a:endParaRPr>
          </a:p>
        </p:txBody>
      </p:sp>
      <p:sp>
        <p:nvSpPr>
          <p:cNvPr id="29" name="Round Same Side Corner Rectangle 28"/>
          <p:cNvSpPr/>
          <p:nvPr/>
        </p:nvSpPr>
        <p:spPr>
          <a:xfrm rot="10800000" flipH="1">
            <a:off x="7887840" y="7394668"/>
            <a:ext cx="99766" cy="1027954"/>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64543" tIns="82272" rIns="164543" bIns="82272" rtlCol="0" anchor="ctr"/>
          <a:lstStyle/>
          <a:p>
            <a:pPr algn="ctr"/>
            <a:endParaRPr lang="bg-BG" sz="3225">
              <a:latin typeface="Lato" charset="0"/>
              <a:ea typeface="Lato" charset="0"/>
              <a:cs typeface="Lato" charset="0"/>
            </a:endParaRPr>
          </a:p>
        </p:txBody>
      </p:sp>
      <p:sp>
        <p:nvSpPr>
          <p:cNvPr id="33" name="TextBox 32"/>
          <p:cNvSpPr txBox="1"/>
          <p:nvPr/>
        </p:nvSpPr>
        <p:spPr>
          <a:xfrm>
            <a:off x="8162333" y="4774530"/>
            <a:ext cx="9038768" cy="669414"/>
          </a:xfrm>
          <a:prstGeom prst="rect">
            <a:avLst/>
          </a:prstGeom>
          <a:noFill/>
        </p:spPr>
        <p:txBody>
          <a:bodyPr wrap="square" rtlCol="0">
            <a:spAutoFit/>
          </a:bodyPr>
          <a:lstStyle/>
          <a:p>
            <a:r>
              <a:rPr lang="en-US" sz="1875">
                <a:latin typeface="Lato" charset="0"/>
                <a:ea typeface="Lato" charset="0"/>
                <a:cs typeface="Lato" charset="0"/>
              </a:rPr>
              <a:t>A company is an association or collection of individuals, whether natural persons, legal persons, or a mixture of both. Company</a:t>
            </a:r>
          </a:p>
        </p:txBody>
      </p:sp>
      <p:sp>
        <p:nvSpPr>
          <p:cNvPr id="34" name="Rectangle 33"/>
          <p:cNvSpPr/>
          <p:nvPr/>
        </p:nvSpPr>
        <p:spPr>
          <a:xfrm>
            <a:off x="8162335" y="4271788"/>
            <a:ext cx="2274341" cy="496290"/>
          </a:xfrm>
          <a:prstGeom prst="rect">
            <a:avLst/>
          </a:prstGeom>
        </p:spPr>
        <p:txBody>
          <a:bodyPr wrap="none">
            <a:spAutoFit/>
          </a:bodyPr>
          <a:lstStyle/>
          <a:p>
            <a:r>
              <a:rPr lang="en-US" sz="2625">
                <a:latin typeface="Lato" charset="0"/>
                <a:ea typeface="Lato" charset="0"/>
                <a:cs typeface="Lato" charset="0"/>
              </a:rPr>
              <a:t>Step One Title</a:t>
            </a:r>
          </a:p>
        </p:txBody>
      </p:sp>
      <p:sp>
        <p:nvSpPr>
          <p:cNvPr id="37" name="TextBox 36"/>
          <p:cNvSpPr txBox="1"/>
          <p:nvPr/>
        </p:nvSpPr>
        <p:spPr>
          <a:xfrm>
            <a:off x="8162333" y="6294154"/>
            <a:ext cx="9038768" cy="669414"/>
          </a:xfrm>
          <a:prstGeom prst="rect">
            <a:avLst/>
          </a:prstGeom>
          <a:noFill/>
        </p:spPr>
        <p:txBody>
          <a:bodyPr wrap="square" rtlCol="0">
            <a:spAutoFit/>
          </a:bodyPr>
          <a:lstStyle/>
          <a:p>
            <a:r>
              <a:rPr lang="en-US" sz="1875">
                <a:latin typeface="Lato" charset="0"/>
                <a:ea typeface="Lato" charset="0"/>
                <a:cs typeface="Lato" charset="0"/>
              </a:rPr>
              <a:t>A company is an association or collection of individuals, whether natural persons, legal persons, or a mixture of both. Company</a:t>
            </a:r>
          </a:p>
        </p:txBody>
      </p:sp>
      <p:sp>
        <p:nvSpPr>
          <p:cNvPr id="38" name="Rectangle 37"/>
          <p:cNvSpPr/>
          <p:nvPr/>
        </p:nvSpPr>
        <p:spPr>
          <a:xfrm>
            <a:off x="8162334" y="5791412"/>
            <a:ext cx="2274341" cy="496290"/>
          </a:xfrm>
          <a:prstGeom prst="rect">
            <a:avLst/>
          </a:prstGeom>
        </p:spPr>
        <p:txBody>
          <a:bodyPr wrap="none">
            <a:spAutoFit/>
          </a:bodyPr>
          <a:lstStyle/>
          <a:p>
            <a:r>
              <a:rPr lang="en-US" sz="2625">
                <a:latin typeface="Lato" charset="0"/>
                <a:ea typeface="Lato" charset="0"/>
                <a:cs typeface="Lato" charset="0"/>
              </a:rPr>
              <a:t>Step One Title</a:t>
            </a:r>
          </a:p>
        </p:txBody>
      </p:sp>
      <p:sp>
        <p:nvSpPr>
          <p:cNvPr id="46" name="TextBox 45"/>
          <p:cNvSpPr txBox="1"/>
          <p:nvPr/>
        </p:nvSpPr>
        <p:spPr>
          <a:xfrm>
            <a:off x="8162333" y="7813778"/>
            <a:ext cx="9038768" cy="669414"/>
          </a:xfrm>
          <a:prstGeom prst="rect">
            <a:avLst/>
          </a:prstGeom>
          <a:noFill/>
        </p:spPr>
        <p:txBody>
          <a:bodyPr wrap="square" rtlCol="0">
            <a:spAutoFit/>
          </a:bodyPr>
          <a:lstStyle/>
          <a:p>
            <a:r>
              <a:rPr lang="en-US" sz="1875">
                <a:latin typeface="Lato" charset="0"/>
                <a:ea typeface="Lato" charset="0"/>
                <a:cs typeface="Lato" charset="0"/>
              </a:rPr>
              <a:t>A company is an association or collection of individuals, whether natural persons, legal persons, or a mixture of both. Company</a:t>
            </a:r>
          </a:p>
        </p:txBody>
      </p:sp>
      <p:sp>
        <p:nvSpPr>
          <p:cNvPr id="47" name="Rectangle 46"/>
          <p:cNvSpPr/>
          <p:nvPr/>
        </p:nvSpPr>
        <p:spPr>
          <a:xfrm>
            <a:off x="8162334" y="7311036"/>
            <a:ext cx="2274341" cy="496290"/>
          </a:xfrm>
          <a:prstGeom prst="rect">
            <a:avLst/>
          </a:prstGeom>
        </p:spPr>
        <p:txBody>
          <a:bodyPr wrap="none">
            <a:spAutoFit/>
          </a:bodyPr>
          <a:lstStyle/>
          <a:p>
            <a:r>
              <a:rPr lang="en-US" sz="2625">
                <a:latin typeface="Lato" charset="0"/>
                <a:ea typeface="Lato" charset="0"/>
                <a:cs typeface="Lato" charset="0"/>
              </a:rPr>
              <a:t>Step One Title</a:t>
            </a:r>
          </a:p>
        </p:txBody>
      </p:sp>
      <p:sp>
        <p:nvSpPr>
          <p:cNvPr id="48" name="Shape 188"/>
          <p:cNvSpPr/>
          <p:nvPr/>
        </p:nvSpPr>
        <p:spPr>
          <a:xfrm>
            <a:off x="8392568" y="9156210"/>
            <a:ext cx="8808533" cy="12252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37142" tIns="0" rIns="0" bIns="0" numCol="1" anchor="ctr">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defRPr sz="1800">
                <a:solidFill>
                  <a:srgbClr val="000000"/>
                </a:solidFill>
              </a:defRPr>
            </a:pPr>
            <a:r>
              <a:rPr lang="en-US" sz="2100">
                <a:solidFill>
                  <a:schemeClr val="tx1"/>
                </a:solidFill>
                <a:latin typeface="Lato" charset="0"/>
                <a:ea typeface="Lato" charset="0"/>
                <a:cs typeface="Lato" charset="0"/>
              </a:rPr>
              <a:t>A company is an association or collection of individuals, whether natural persons, legal persons, or a mixture of both. Company</a:t>
            </a:r>
          </a:p>
        </p:txBody>
      </p:sp>
      <p:sp>
        <p:nvSpPr>
          <p:cNvPr id="54" name="TextBox 53"/>
          <p:cNvSpPr txBox="1"/>
          <p:nvPr/>
        </p:nvSpPr>
        <p:spPr>
          <a:xfrm>
            <a:off x="5927834" y="2432531"/>
            <a:ext cx="6432403" cy="535531"/>
          </a:xfrm>
          <a:prstGeom prst="rect">
            <a:avLst/>
          </a:prstGeom>
          <a:noFill/>
        </p:spPr>
        <p:txBody>
          <a:bodyPr wrap="none" rtlCol="0">
            <a:spAutoFit/>
          </a:bodyPr>
          <a:lstStyle/>
          <a:p>
            <a:pPr algn="ctr">
              <a:lnSpc>
                <a:spcPct val="80000"/>
              </a:lnSpc>
            </a:pPr>
            <a:r>
              <a:rPr lang="en-US" sz="3600">
                <a:solidFill>
                  <a:schemeClr val="tx2"/>
                </a:solidFill>
                <a:latin typeface="Lato" charset="0"/>
                <a:ea typeface="Lato" charset="0"/>
                <a:cs typeface="Lato" charset="0"/>
              </a:rPr>
              <a:t>The Cycle of  one Design Work</a:t>
            </a:r>
          </a:p>
        </p:txBody>
      </p:sp>
      <p:sp>
        <p:nvSpPr>
          <p:cNvPr id="55" name="Rectangle 54"/>
          <p:cNvSpPr/>
          <p:nvPr/>
        </p:nvSpPr>
        <p:spPr>
          <a:xfrm>
            <a:off x="8658509" y="3443206"/>
            <a:ext cx="997441" cy="538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latin typeface="Lato" charset="0"/>
              <a:ea typeface="Lato" charset="0"/>
              <a:cs typeface="Lato" charset="0"/>
            </a:endParaRPr>
          </a:p>
        </p:txBody>
      </p:sp>
      <p:sp>
        <p:nvSpPr>
          <p:cNvPr id="57" name="TextBox 56"/>
          <p:cNvSpPr txBox="1"/>
          <p:nvPr/>
        </p:nvSpPr>
        <p:spPr>
          <a:xfrm>
            <a:off x="7505348" y="2961672"/>
            <a:ext cx="3277307" cy="350865"/>
          </a:xfrm>
          <a:prstGeom prst="rect">
            <a:avLst/>
          </a:prstGeom>
          <a:noFill/>
        </p:spPr>
        <p:txBody>
          <a:bodyPr wrap="none" rtlCol="0">
            <a:spAutoFit/>
          </a:bodyPr>
          <a:lstStyle/>
          <a:p>
            <a:pPr algn="ctr">
              <a:lnSpc>
                <a:spcPct val="80000"/>
              </a:lnSpc>
            </a:pPr>
            <a:r>
              <a:rPr lang="en-US" sz="2100">
                <a:latin typeface="Lato" charset="0"/>
                <a:ea typeface="Lato" charset="0"/>
                <a:cs typeface="Lato" charset="0"/>
              </a:rPr>
              <a:t>Write here a great subtitle</a:t>
            </a:r>
          </a:p>
        </p:txBody>
      </p:sp>
      <p:sp>
        <p:nvSpPr>
          <p:cNvPr id="3" name="Slide Number Placeholder 2">
            <a:extLst>
              <a:ext uri="{FF2B5EF4-FFF2-40B4-BE49-F238E27FC236}">
                <a16:creationId xmlns:a16="http://schemas.microsoft.com/office/drawing/2014/main" id="{1C38509F-A941-4D07-9292-43F013DC827C}"/>
              </a:ext>
            </a:extLst>
          </p:cNvPr>
          <p:cNvSpPr>
            <a:spLocks noGrp="1"/>
          </p:cNvSpPr>
          <p:nvPr>
            <p:ph type="sldNum" sz="quarter" idx="11"/>
          </p:nvPr>
        </p:nvSpPr>
        <p:spPr/>
        <p:txBody>
          <a:bodyPr/>
          <a:lstStyle/>
          <a:p>
            <a:fld id="{9700DBA7-4969-462D-986F-21B9DDD05221}" type="slidenum">
              <a:rPr lang="en-US" smtClean="0"/>
              <a:t>31</a:t>
            </a:fld>
            <a:endParaRPr lang="en-US"/>
          </a:p>
        </p:txBody>
      </p:sp>
    </p:spTree>
    <p:extLst>
      <p:ext uri="{BB962C8B-B14F-4D97-AF65-F5344CB8AC3E}">
        <p14:creationId xmlns:p14="http://schemas.microsoft.com/office/powerpoint/2010/main" val="384541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503"/>
          <p:cNvSpPr txBox="1">
            <a:spLocks noChangeArrowheads="1"/>
          </p:cNvSpPr>
          <p:nvPr/>
        </p:nvSpPr>
        <p:spPr bwMode="auto">
          <a:xfrm>
            <a:off x="4883308" y="5874672"/>
            <a:ext cx="8589241" cy="78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fontAlgn="base">
              <a:spcBef>
                <a:spcPct val="0"/>
              </a:spcBef>
              <a:spcAft>
                <a:spcPct val="0"/>
              </a:spcAft>
              <a:defRPr sz="3600">
                <a:solidFill>
                  <a:schemeClr val="tx1"/>
                </a:solidFill>
                <a:latin typeface="Lato Light" charset="0"/>
              </a:defRPr>
            </a:lvl6pPr>
            <a:lvl7pPr marL="2971800" indent="-228600" defTabSz="1827213" fontAlgn="base">
              <a:spcBef>
                <a:spcPct val="0"/>
              </a:spcBef>
              <a:spcAft>
                <a:spcPct val="0"/>
              </a:spcAft>
              <a:defRPr sz="3600">
                <a:solidFill>
                  <a:schemeClr val="tx1"/>
                </a:solidFill>
                <a:latin typeface="Lato Light" charset="0"/>
              </a:defRPr>
            </a:lvl7pPr>
            <a:lvl8pPr marL="3429000" indent="-228600" defTabSz="1827213" fontAlgn="base">
              <a:spcBef>
                <a:spcPct val="0"/>
              </a:spcBef>
              <a:spcAft>
                <a:spcPct val="0"/>
              </a:spcAft>
              <a:defRPr sz="3600">
                <a:solidFill>
                  <a:schemeClr val="tx1"/>
                </a:solidFill>
                <a:latin typeface="Lato Light" charset="0"/>
              </a:defRPr>
            </a:lvl8pPr>
            <a:lvl9pPr marL="3886200" indent="-228600" defTabSz="1827213" fontAlgn="base">
              <a:spcBef>
                <a:spcPct val="0"/>
              </a:spcBef>
              <a:spcAft>
                <a:spcPct val="0"/>
              </a:spcAft>
              <a:defRPr sz="3600">
                <a:solidFill>
                  <a:schemeClr val="tx1"/>
                </a:solidFill>
                <a:latin typeface="Lato Light" charset="0"/>
              </a:defRPr>
            </a:lvl9pPr>
          </a:lstStyle>
          <a:p>
            <a:pPr algn="ctr" eaLnBrk="1" hangingPunct="1"/>
            <a:r>
              <a:rPr lang="en-US" altLang="x-none" sz="4499">
                <a:latin typeface="Lato" charset="0"/>
                <a:ea typeface="Lato" charset="0"/>
                <a:cs typeface="Lato" charset="0"/>
              </a:rPr>
              <a:t>Download More Templates</a:t>
            </a:r>
          </a:p>
        </p:txBody>
      </p:sp>
      <p:pic>
        <p:nvPicPr>
          <p:cNvPr id="14338" name="Picture 3">
            <a:hlinkClick r:id="rId2"/>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3299" y="6636574"/>
            <a:ext cx="4721404" cy="177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04BF1FF-48BA-472A-AACC-36048F2F60EC}"/>
              </a:ext>
            </a:extLst>
          </p:cNvPr>
          <p:cNvSpPr>
            <a:spLocks noGrp="1"/>
          </p:cNvSpPr>
          <p:nvPr>
            <p:ph type="sldNum" sz="quarter" idx="11"/>
          </p:nvPr>
        </p:nvSpPr>
        <p:spPr/>
        <p:txBody>
          <a:bodyPr/>
          <a:lstStyle/>
          <a:p>
            <a:fld id="{9700DBA7-4969-462D-986F-21B9DDD05221}" type="slidenum">
              <a:rPr lang="en-US" smtClean="0"/>
              <a:t>32</a:t>
            </a:fld>
            <a:endParaRPr lang="en-US"/>
          </a:p>
        </p:txBody>
      </p:sp>
    </p:spTree>
    <p:extLst>
      <p:ext uri="{BB962C8B-B14F-4D97-AF65-F5344CB8AC3E}">
        <p14:creationId xmlns:p14="http://schemas.microsoft.com/office/powerpoint/2010/main" val="845101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4</a:t>
            </a:fld>
            <a:endParaRPr lang="en-US" sz="2800"/>
          </a:p>
        </p:txBody>
      </p:sp>
      <p:sp>
        <p:nvSpPr>
          <p:cNvPr id="8" name="Shape 81">
            <a:extLst>
              <a:ext uri="{FF2B5EF4-FFF2-40B4-BE49-F238E27FC236}">
                <a16:creationId xmlns:a16="http://schemas.microsoft.com/office/drawing/2014/main" id="{6072E3B8-58AA-4BD6-AC73-402261FE894F}"/>
              </a:ext>
            </a:extLst>
          </p:cNvPr>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a:lstStyle>
          <a:p>
            <a:fld id="{86CB4B4D-7CA3-9044-876B-883B54F8677D}" type="slidenum">
              <a:rPr lang="en-US" smtClean="0"/>
              <a:pPr/>
              <a:t>4</a:t>
            </a:fld>
            <a:endParaRPr lang="en-US"/>
          </a:p>
        </p:txBody>
      </p:sp>
      <p:sp>
        <p:nvSpPr>
          <p:cNvPr id="9" name="Shape 82">
            <a:extLst>
              <a:ext uri="{FF2B5EF4-FFF2-40B4-BE49-F238E27FC236}">
                <a16:creationId xmlns:a16="http://schemas.microsoft.com/office/drawing/2014/main" id="{1A4AB259-3C30-47F6-83EB-17E738E0752B}"/>
              </a:ext>
            </a:extLst>
          </p:cNvPr>
          <p:cNvSpPr/>
          <p:nvPr/>
        </p:nvSpPr>
        <p:spPr>
          <a:xfrm flipH="1">
            <a:off x="1045064" y="-357184"/>
            <a:ext cx="1" cy="5328019"/>
          </a:xfrm>
          <a:prstGeom prst="line">
            <a:avLst/>
          </a:prstGeom>
          <a:ln w="50800">
            <a:solidFill>
              <a:schemeClr val="accent4"/>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0" name="Shape 83">
            <a:extLst>
              <a:ext uri="{FF2B5EF4-FFF2-40B4-BE49-F238E27FC236}">
                <a16:creationId xmlns:a16="http://schemas.microsoft.com/office/drawing/2014/main" id="{123627AA-D4B3-4203-B211-75254262B776}"/>
              </a:ext>
            </a:extLst>
          </p:cNvPr>
          <p:cNvSpPr/>
          <p:nvPr/>
        </p:nvSpPr>
        <p:spPr>
          <a:xfrm>
            <a:off x="2314205" y="2129110"/>
            <a:ext cx="3878924" cy="50783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rPr lang="en-US" sz="2800">
                <a:solidFill>
                  <a:schemeClr val="tx1">
                    <a:lumMod val="75000"/>
                  </a:schemeClr>
                </a:solidFill>
              </a:rPr>
              <a:t>Phần I</a:t>
            </a:r>
            <a:endParaRPr sz="2800">
              <a:solidFill>
                <a:schemeClr val="tx1">
                  <a:lumMod val="75000"/>
                </a:schemeClr>
              </a:solidFill>
            </a:endParaRPr>
          </a:p>
        </p:txBody>
      </p:sp>
      <p:sp>
        <p:nvSpPr>
          <p:cNvPr id="11" name="Shape 84">
            <a:extLst>
              <a:ext uri="{FF2B5EF4-FFF2-40B4-BE49-F238E27FC236}">
                <a16:creationId xmlns:a16="http://schemas.microsoft.com/office/drawing/2014/main" id="{7F54F78C-B5C2-4970-A3D6-F3CBD4931F47}"/>
              </a:ext>
            </a:extLst>
          </p:cNvPr>
          <p:cNvSpPr/>
          <p:nvPr/>
        </p:nvSpPr>
        <p:spPr>
          <a:xfrm>
            <a:off x="2109140" y="2792183"/>
            <a:ext cx="9099673" cy="316884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rPr lang="en-US">
                <a:solidFill>
                  <a:schemeClr val="tx1">
                    <a:lumMod val="75000"/>
                  </a:schemeClr>
                </a:solidFill>
              </a:rPr>
              <a:t>Giới thiệu chung</a:t>
            </a:r>
            <a:endParaRPr>
              <a:solidFill>
                <a:schemeClr val="tx1">
                  <a:lumMod val="75000"/>
                </a:schemeClr>
              </a:solidFill>
            </a:endParaRPr>
          </a:p>
        </p:txBody>
      </p:sp>
      <p:grpSp>
        <p:nvGrpSpPr>
          <p:cNvPr id="12" name="Group 89">
            <a:extLst>
              <a:ext uri="{FF2B5EF4-FFF2-40B4-BE49-F238E27FC236}">
                <a16:creationId xmlns:a16="http://schemas.microsoft.com/office/drawing/2014/main" id="{C5525594-3D78-46BE-A22F-33B4B10E1D6A}"/>
              </a:ext>
            </a:extLst>
          </p:cNvPr>
          <p:cNvGrpSpPr/>
          <p:nvPr/>
        </p:nvGrpSpPr>
        <p:grpSpPr>
          <a:xfrm>
            <a:off x="2163065" y="7966052"/>
            <a:ext cx="6745499" cy="828086"/>
            <a:chOff x="0" y="0"/>
            <a:chExt cx="6745498" cy="828086"/>
          </a:xfrm>
        </p:grpSpPr>
        <p:sp>
          <p:nvSpPr>
            <p:cNvPr id="14" name="Shape 86">
              <a:extLst>
                <a:ext uri="{FF2B5EF4-FFF2-40B4-BE49-F238E27FC236}">
                  <a16:creationId xmlns:a16="http://schemas.microsoft.com/office/drawing/2014/main" id="{A8485D68-0F3E-4F64-BA76-8248BA02A325}"/>
                </a:ext>
              </a:extLst>
            </p:cNvPr>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r>
                <a:rPr lang="en-US" sz="4800" b="1">
                  <a:solidFill>
                    <a:schemeClr val="tx2">
                      <a:lumMod val="75000"/>
                    </a:schemeClr>
                  </a:solidFill>
                </a:rPr>
                <a:t>1</a:t>
              </a:r>
              <a:endParaRPr sz="4800" b="1">
                <a:solidFill>
                  <a:schemeClr val="tx2">
                    <a:lumMod val="75000"/>
                  </a:schemeClr>
                </a:solidFill>
              </a:endParaRPr>
            </a:p>
          </p:txBody>
        </p:sp>
        <p:sp>
          <p:nvSpPr>
            <p:cNvPr id="16" name="Shape 88">
              <a:extLst>
                <a:ext uri="{FF2B5EF4-FFF2-40B4-BE49-F238E27FC236}">
                  <a16:creationId xmlns:a16="http://schemas.microsoft.com/office/drawing/2014/main" id="{A7BCF84C-0810-499D-A686-ABFC2115D170}"/>
                </a:ext>
              </a:extLst>
            </p:cNvPr>
            <p:cNvSpPr/>
            <p:nvPr/>
          </p:nvSpPr>
          <p:spPr>
            <a:xfrm>
              <a:off x="1141914" y="54188"/>
              <a:ext cx="5603584" cy="68262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800">
                  <a:solidFill>
                    <a:schemeClr val="tx1">
                      <a:lumMod val="75000"/>
                    </a:schemeClr>
                  </a:solidFill>
                </a:rPr>
                <a:t>Lý do thực hiện đề tài</a:t>
              </a:r>
              <a:endParaRPr sz="4800">
                <a:solidFill>
                  <a:schemeClr val="tx1">
                    <a:lumMod val="75000"/>
                  </a:schemeClr>
                </a:solidFill>
              </a:endParaRPr>
            </a:p>
          </p:txBody>
        </p:sp>
      </p:grpSp>
      <p:grpSp>
        <p:nvGrpSpPr>
          <p:cNvPr id="2" name="Group 1">
            <a:extLst>
              <a:ext uri="{FF2B5EF4-FFF2-40B4-BE49-F238E27FC236}">
                <a16:creationId xmlns:a16="http://schemas.microsoft.com/office/drawing/2014/main" id="{3954771A-FD9A-4BEA-88E3-1CAAE3CAAAD3}"/>
              </a:ext>
            </a:extLst>
          </p:cNvPr>
          <p:cNvGrpSpPr/>
          <p:nvPr/>
        </p:nvGrpSpPr>
        <p:grpSpPr>
          <a:xfrm>
            <a:off x="2163066" y="9346575"/>
            <a:ext cx="5800818" cy="828086"/>
            <a:chOff x="1021151" y="9437850"/>
            <a:chExt cx="5800818" cy="828086"/>
          </a:xfrm>
        </p:grpSpPr>
        <p:sp>
          <p:nvSpPr>
            <p:cNvPr id="18" name="Shape 91">
              <a:extLst>
                <a:ext uri="{FF2B5EF4-FFF2-40B4-BE49-F238E27FC236}">
                  <a16:creationId xmlns:a16="http://schemas.microsoft.com/office/drawing/2014/main" id="{2AE15DF5-9516-4892-9A91-3D0E6955D4E4}"/>
                </a:ext>
              </a:extLst>
            </p:cNvPr>
            <p:cNvSpPr/>
            <p:nvPr/>
          </p:nvSpPr>
          <p:spPr>
            <a:xfrm>
              <a:off x="1021151" y="9437850"/>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400" b="1">
                  <a:solidFill>
                    <a:schemeClr val="tx2">
                      <a:lumMod val="75000"/>
                    </a:schemeClr>
                  </a:solidFill>
                </a:rPr>
                <a:t>2</a:t>
              </a:r>
              <a:endParaRPr sz="4400" b="1">
                <a:solidFill>
                  <a:schemeClr val="tx2">
                    <a:lumMod val="75000"/>
                  </a:schemeClr>
                </a:solidFill>
              </a:endParaRPr>
            </a:p>
          </p:txBody>
        </p:sp>
        <p:sp>
          <p:nvSpPr>
            <p:cNvPr id="19" name="Shape 92">
              <a:extLst>
                <a:ext uri="{FF2B5EF4-FFF2-40B4-BE49-F238E27FC236}">
                  <a16:creationId xmlns:a16="http://schemas.microsoft.com/office/drawing/2014/main" id="{52F6C520-0F5E-439B-897A-1D69D2837810}"/>
                </a:ext>
              </a:extLst>
            </p:cNvPr>
            <p:cNvSpPr/>
            <p:nvPr/>
          </p:nvSpPr>
          <p:spPr>
            <a:xfrm>
              <a:off x="2163065" y="9492038"/>
              <a:ext cx="4658904" cy="682623"/>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800">
                  <a:solidFill>
                    <a:schemeClr val="tx1">
                      <a:lumMod val="75000"/>
                    </a:schemeClr>
                  </a:solidFill>
                </a:rPr>
                <a:t>Mục tiêu luận văn</a:t>
              </a:r>
              <a:endParaRPr sz="4800">
                <a:solidFill>
                  <a:schemeClr val="tx1">
                    <a:lumMod val="75000"/>
                  </a:schemeClr>
                </a:solidFill>
              </a:endParaRPr>
            </a:p>
          </p:txBody>
        </p:sp>
      </p:grpSp>
      <p:sp>
        <p:nvSpPr>
          <p:cNvPr id="29" name="Shape 82">
            <a:extLst>
              <a:ext uri="{FF2B5EF4-FFF2-40B4-BE49-F238E27FC236}">
                <a16:creationId xmlns:a16="http://schemas.microsoft.com/office/drawing/2014/main" id="{F1F5694A-B772-431D-9F00-5A563C9FCC31}"/>
              </a:ext>
            </a:extLst>
          </p:cNvPr>
          <p:cNvSpPr/>
          <p:nvPr/>
        </p:nvSpPr>
        <p:spPr>
          <a:xfrm flipH="1">
            <a:off x="16965355" y="1143696"/>
            <a:ext cx="2603275" cy="0"/>
          </a:xfrm>
          <a:prstGeom prst="line">
            <a:avLst/>
          </a:prstGeom>
          <a:ln w="50800">
            <a:solidFill>
              <a:schemeClr val="accent4"/>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72634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4906307" y="733337"/>
            <a:ext cx="8475398" cy="1103507"/>
            <a:chOff x="4906307" y="733337"/>
            <a:chExt cx="8475398" cy="1103507"/>
          </a:xfrm>
        </p:grpSpPr>
        <p:sp>
          <p:nvSpPr>
            <p:cNvPr id="6" name="TextBox 5">
              <a:extLst>
                <a:ext uri="{FF2B5EF4-FFF2-40B4-BE49-F238E27FC236}">
                  <a16:creationId xmlns:a16="http://schemas.microsoft.com/office/drawing/2014/main" id="{B0655CFA-B8B9-403E-B44C-B833A9AF3B51}"/>
                </a:ext>
              </a:extLst>
            </p:cNvPr>
            <p:cNvSpPr txBox="1"/>
            <p:nvPr/>
          </p:nvSpPr>
          <p:spPr>
            <a:xfrm>
              <a:off x="4906307" y="733337"/>
              <a:ext cx="8475398"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Lý do thực hiện đề tài</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5</a:t>
            </a:fld>
            <a:endParaRPr lang="en-US" sz="2800"/>
          </a:p>
        </p:txBody>
      </p:sp>
      <p:grpSp>
        <p:nvGrpSpPr>
          <p:cNvPr id="8" name="Group 7">
            <a:extLst>
              <a:ext uri="{FF2B5EF4-FFF2-40B4-BE49-F238E27FC236}">
                <a16:creationId xmlns:a16="http://schemas.microsoft.com/office/drawing/2014/main" id="{AADAC0DA-F062-46F6-B0A1-F629F205BDB8}"/>
              </a:ext>
            </a:extLst>
          </p:cNvPr>
          <p:cNvGrpSpPr/>
          <p:nvPr/>
        </p:nvGrpSpPr>
        <p:grpSpPr>
          <a:xfrm>
            <a:off x="686413" y="4729613"/>
            <a:ext cx="5743364" cy="5425317"/>
            <a:chOff x="1207675" y="1387446"/>
            <a:chExt cx="5089216" cy="4807394"/>
          </a:xfrm>
        </p:grpSpPr>
        <p:sp>
          <p:nvSpPr>
            <p:cNvPr id="9" name="Rectangle 8">
              <a:extLst>
                <a:ext uri="{FF2B5EF4-FFF2-40B4-BE49-F238E27FC236}">
                  <a16:creationId xmlns:a16="http://schemas.microsoft.com/office/drawing/2014/main" id="{1D0F5A58-9DE6-42A7-8534-0F87CEC6D224}"/>
                </a:ext>
              </a:extLst>
            </p:cNvPr>
            <p:cNvSpPr/>
            <p:nvPr/>
          </p:nvSpPr>
          <p:spPr>
            <a:xfrm>
              <a:off x="2833926" y="2793456"/>
              <a:ext cx="1028283" cy="102828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D2AF0A7-98A3-4E27-A9AC-0A7EA269EA18}"/>
                </a:ext>
              </a:extLst>
            </p:cNvPr>
            <p:cNvSpPr/>
            <p:nvPr/>
          </p:nvSpPr>
          <p:spPr>
            <a:xfrm>
              <a:off x="3852549" y="2793456"/>
              <a:ext cx="1028283" cy="102828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6E23128-00C9-4517-9F5D-02B78D7AE870}"/>
                </a:ext>
              </a:extLst>
            </p:cNvPr>
            <p:cNvSpPr/>
            <p:nvPr/>
          </p:nvSpPr>
          <p:spPr>
            <a:xfrm>
              <a:off x="2833926" y="3835387"/>
              <a:ext cx="1028283" cy="10282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40758BD-4763-4098-A1E0-FC25D722EC4E}"/>
                </a:ext>
              </a:extLst>
            </p:cNvPr>
            <p:cNvSpPr/>
            <p:nvPr/>
          </p:nvSpPr>
          <p:spPr>
            <a:xfrm>
              <a:off x="3852549" y="3835387"/>
              <a:ext cx="1028283" cy="102828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7">
              <a:extLst>
                <a:ext uri="{FF2B5EF4-FFF2-40B4-BE49-F238E27FC236}">
                  <a16:creationId xmlns:a16="http://schemas.microsoft.com/office/drawing/2014/main" id="{11941A72-0349-4EFA-965D-D1C12FE787AB}"/>
                </a:ext>
              </a:extLst>
            </p:cNvPr>
            <p:cNvSpPr>
              <a:spLocks/>
            </p:cNvSpPr>
            <p:nvPr/>
          </p:nvSpPr>
          <p:spPr bwMode="auto">
            <a:xfrm>
              <a:off x="1207675" y="1387446"/>
              <a:ext cx="1758482" cy="1694207"/>
            </a:xfrm>
            <a:custGeom>
              <a:avLst/>
              <a:gdLst>
                <a:gd name="T0" fmla="*/ 2134 w 2134"/>
                <a:gd name="T1" fmla="*/ 0 h 2056"/>
                <a:gd name="T2" fmla="*/ 2081 w 2134"/>
                <a:gd name="T3" fmla="*/ 2056 h 2056"/>
                <a:gd name="T4" fmla="*/ 0 w 2134"/>
                <a:gd name="T5" fmla="*/ 2056 h 2056"/>
                <a:gd name="T6" fmla="*/ 141 w 2134"/>
                <a:gd name="T7" fmla="*/ 217 h 2056"/>
                <a:gd name="T8" fmla="*/ 2134 w 2134"/>
                <a:gd name="T9" fmla="*/ 0 h 2056"/>
              </a:gdLst>
              <a:ahLst/>
              <a:cxnLst>
                <a:cxn ang="0">
                  <a:pos x="T0" y="T1"/>
                </a:cxn>
                <a:cxn ang="0">
                  <a:pos x="T2" y="T3"/>
                </a:cxn>
                <a:cxn ang="0">
                  <a:pos x="T4" y="T5"/>
                </a:cxn>
                <a:cxn ang="0">
                  <a:pos x="T6" y="T7"/>
                </a:cxn>
                <a:cxn ang="0">
                  <a:pos x="T8" y="T9"/>
                </a:cxn>
              </a:cxnLst>
              <a:rect l="0" t="0" r="r" b="b"/>
              <a:pathLst>
                <a:path w="2134" h="2056">
                  <a:moveTo>
                    <a:pt x="2134" y="0"/>
                  </a:moveTo>
                  <a:lnTo>
                    <a:pt x="2081" y="2056"/>
                  </a:lnTo>
                  <a:lnTo>
                    <a:pt x="0" y="2056"/>
                  </a:lnTo>
                  <a:lnTo>
                    <a:pt x="141" y="217"/>
                  </a:lnTo>
                  <a:lnTo>
                    <a:pt x="2134" y="0"/>
                  </a:lnTo>
                  <a:close/>
                </a:path>
              </a:pathLst>
            </a:custGeom>
            <a:solidFill>
              <a:schemeClr val="accent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IN" sz="6600" b="1" dirty="0">
                  <a:solidFill>
                    <a:schemeClr val="bg1"/>
                  </a:solidFill>
                  <a:latin typeface="Arial" pitchFamily="34" charset="0"/>
                  <a:cs typeface="Arial" pitchFamily="34" charset="0"/>
                </a:rPr>
                <a:t>1</a:t>
              </a:r>
            </a:p>
          </p:txBody>
        </p:sp>
        <p:sp>
          <p:nvSpPr>
            <p:cNvPr id="14" name="Freeform 8">
              <a:extLst>
                <a:ext uri="{FF2B5EF4-FFF2-40B4-BE49-F238E27FC236}">
                  <a16:creationId xmlns:a16="http://schemas.microsoft.com/office/drawing/2014/main" id="{8DC7B8FE-B04C-44AC-970D-D73BA0B776F6}"/>
                </a:ext>
              </a:extLst>
            </p:cNvPr>
            <p:cNvSpPr>
              <a:spLocks/>
            </p:cNvSpPr>
            <p:nvPr/>
          </p:nvSpPr>
          <p:spPr bwMode="auto">
            <a:xfrm>
              <a:off x="2922484" y="1387446"/>
              <a:ext cx="580942" cy="2113639"/>
            </a:xfrm>
            <a:custGeom>
              <a:avLst/>
              <a:gdLst>
                <a:gd name="T0" fmla="*/ 53 w 705"/>
                <a:gd name="T1" fmla="*/ 0 h 2565"/>
                <a:gd name="T2" fmla="*/ 705 w 705"/>
                <a:gd name="T3" fmla="*/ 2099 h 2565"/>
                <a:gd name="T4" fmla="*/ 705 w 705"/>
                <a:gd name="T5" fmla="*/ 2565 h 2565"/>
                <a:gd name="T6" fmla="*/ 0 w 705"/>
                <a:gd name="T7" fmla="*/ 2056 h 2565"/>
                <a:gd name="T8" fmla="*/ 53 w 705"/>
                <a:gd name="T9" fmla="*/ 0 h 2565"/>
              </a:gdLst>
              <a:ahLst/>
              <a:cxnLst>
                <a:cxn ang="0">
                  <a:pos x="T0" y="T1"/>
                </a:cxn>
                <a:cxn ang="0">
                  <a:pos x="T2" y="T3"/>
                </a:cxn>
                <a:cxn ang="0">
                  <a:pos x="T4" y="T5"/>
                </a:cxn>
                <a:cxn ang="0">
                  <a:pos x="T6" y="T7"/>
                </a:cxn>
                <a:cxn ang="0">
                  <a:pos x="T8" y="T9"/>
                </a:cxn>
              </a:cxnLst>
              <a:rect l="0" t="0" r="r" b="b"/>
              <a:pathLst>
                <a:path w="705" h="2565">
                  <a:moveTo>
                    <a:pt x="53" y="0"/>
                  </a:moveTo>
                  <a:lnTo>
                    <a:pt x="705" y="2099"/>
                  </a:lnTo>
                  <a:lnTo>
                    <a:pt x="705" y="2565"/>
                  </a:lnTo>
                  <a:lnTo>
                    <a:pt x="0" y="2056"/>
                  </a:lnTo>
                  <a:lnTo>
                    <a:pt x="53"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9">
              <a:extLst>
                <a:ext uri="{FF2B5EF4-FFF2-40B4-BE49-F238E27FC236}">
                  <a16:creationId xmlns:a16="http://schemas.microsoft.com/office/drawing/2014/main" id="{C7693AE1-0812-446C-B2B6-F206290AE502}"/>
                </a:ext>
              </a:extLst>
            </p:cNvPr>
            <p:cNvSpPr>
              <a:spLocks/>
            </p:cNvSpPr>
            <p:nvPr/>
          </p:nvSpPr>
          <p:spPr bwMode="auto">
            <a:xfrm>
              <a:off x="1207675" y="3081653"/>
              <a:ext cx="2295751" cy="419432"/>
            </a:xfrm>
            <a:custGeom>
              <a:avLst/>
              <a:gdLst>
                <a:gd name="T0" fmla="*/ 0 w 2786"/>
                <a:gd name="T1" fmla="*/ 0 h 509"/>
                <a:gd name="T2" fmla="*/ 2081 w 2786"/>
                <a:gd name="T3" fmla="*/ 0 h 509"/>
                <a:gd name="T4" fmla="*/ 2786 w 2786"/>
                <a:gd name="T5" fmla="*/ 509 h 509"/>
                <a:gd name="T6" fmla="*/ 2433 w 2786"/>
                <a:gd name="T7" fmla="*/ 509 h 509"/>
                <a:gd name="T8" fmla="*/ 0 w 2786"/>
                <a:gd name="T9" fmla="*/ 0 h 509"/>
              </a:gdLst>
              <a:ahLst/>
              <a:cxnLst>
                <a:cxn ang="0">
                  <a:pos x="T0" y="T1"/>
                </a:cxn>
                <a:cxn ang="0">
                  <a:pos x="T2" y="T3"/>
                </a:cxn>
                <a:cxn ang="0">
                  <a:pos x="T4" y="T5"/>
                </a:cxn>
                <a:cxn ang="0">
                  <a:pos x="T6" y="T7"/>
                </a:cxn>
                <a:cxn ang="0">
                  <a:pos x="T8" y="T9"/>
                </a:cxn>
              </a:cxnLst>
              <a:rect l="0" t="0" r="r" b="b"/>
              <a:pathLst>
                <a:path w="2786" h="509">
                  <a:moveTo>
                    <a:pt x="0" y="0"/>
                  </a:moveTo>
                  <a:lnTo>
                    <a:pt x="2081" y="0"/>
                  </a:lnTo>
                  <a:lnTo>
                    <a:pt x="2786" y="509"/>
                  </a:lnTo>
                  <a:lnTo>
                    <a:pt x="2433" y="509"/>
                  </a:lnTo>
                  <a:lnTo>
                    <a:pt x="0"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Freeform 10">
              <a:extLst>
                <a:ext uri="{FF2B5EF4-FFF2-40B4-BE49-F238E27FC236}">
                  <a16:creationId xmlns:a16="http://schemas.microsoft.com/office/drawing/2014/main" id="{62EE738F-3304-45D0-A961-F37604091B8A}"/>
                </a:ext>
              </a:extLst>
            </p:cNvPr>
            <p:cNvSpPr>
              <a:spLocks/>
            </p:cNvSpPr>
            <p:nvPr/>
          </p:nvSpPr>
          <p:spPr bwMode="auto">
            <a:xfrm>
              <a:off x="4850717" y="1851375"/>
              <a:ext cx="1142107" cy="1105849"/>
            </a:xfrm>
            <a:custGeom>
              <a:avLst/>
              <a:gdLst>
                <a:gd name="T0" fmla="*/ 0 w 1386"/>
                <a:gd name="T1" fmla="*/ 0 h 1342"/>
                <a:gd name="T2" fmla="*/ 1311 w 1386"/>
                <a:gd name="T3" fmla="*/ 109 h 1342"/>
                <a:gd name="T4" fmla="*/ 1386 w 1386"/>
                <a:gd name="T5" fmla="*/ 1342 h 1342"/>
                <a:gd name="T6" fmla="*/ 0 w 1386"/>
                <a:gd name="T7" fmla="*/ 1342 h 1342"/>
                <a:gd name="T8" fmla="*/ 0 w 1386"/>
                <a:gd name="T9" fmla="*/ 0 h 1342"/>
              </a:gdLst>
              <a:ahLst/>
              <a:cxnLst>
                <a:cxn ang="0">
                  <a:pos x="T0" y="T1"/>
                </a:cxn>
                <a:cxn ang="0">
                  <a:pos x="T2" y="T3"/>
                </a:cxn>
                <a:cxn ang="0">
                  <a:pos x="T4" y="T5"/>
                </a:cxn>
                <a:cxn ang="0">
                  <a:pos x="T6" y="T7"/>
                </a:cxn>
                <a:cxn ang="0">
                  <a:pos x="T8" y="T9"/>
                </a:cxn>
              </a:cxnLst>
              <a:rect l="0" t="0" r="r" b="b"/>
              <a:pathLst>
                <a:path w="1386" h="1342">
                  <a:moveTo>
                    <a:pt x="0" y="0"/>
                  </a:moveTo>
                  <a:lnTo>
                    <a:pt x="1311" y="109"/>
                  </a:lnTo>
                  <a:lnTo>
                    <a:pt x="1386" y="1342"/>
                  </a:lnTo>
                  <a:lnTo>
                    <a:pt x="0" y="1342"/>
                  </a:lnTo>
                  <a:lnTo>
                    <a:pt x="0" y="0"/>
                  </a:lnTo>
                  <a:close/>
                </a:path>
              </a:pathLst>
            </a:custGeom>
            <a:solidFill>
              <a:schemeClr val="accent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IN" sz="4800" b="1" dirty="0">
                  <a:solidFill>
                    <a:schemeClr val="bg1"/>
                  </a:solidFill>
                  <a:latin typeface="Arial" pitchFamily="34" charset="0"/>
                  <a:cs typeface="Arial" pitchFamily="34" charset="0"/>
                </a:rPr>
                <a:t>2</a:t>
              </a:r>
            </a:p>
          </p:txBody>
        </p:sp>
        <p:sp>
          <p:nvSpPr>
            <p:cNvPr id="17" name="Freeform 11">
              <a:extLst>
                <a:ext uri="{FF2B5EF4-FFF2-40B4-BE49-F238E27FC236}">
                  <a16:creationId xmlns:a16="http://schemas.microsoft.com/office/drawing/2014/main" id="{30C60E4B-5BE0-46A6-AFB4-D480D5947D60}"/>
                </a:ext>
              </a:extLst>
            </p:cNvPr>
            <p:cNvSpPr>
              <a:spLocks/>
            </p:cNvSpPr>
            <p:nvPr/>
          </p:nvSpPr>
          <p:spPr bwMode="auto">
            <a:xfrm>
              <a:off x="4189844" y="1851375"/>
              <a:ext cx="660873" cy="1649709"/>
            </a:xfrm>
            <a:custGeom>
              <a:avLst/>
              <a:gdLst>
                <a:gd name="T0" fmla="*/ 802 w 802"/>
                <a:gd name="T1" fmla="*/ 0 h 2002"/>
                <a:gd name="T2" fmla="*/ 802 w 802"/>
                <a:gd name="T3" fmla="*/ 1342 h 2002"/>
                <a:gd name="T4" fmla="*/ 0 w 802"/>
                <a:gd name="T5" fmla="*/ 2002 h 2002"/>
                <a:gd name="T6" fmla="*/ 0 w 802"/>
                <a:gd name="T7" fmla="*/ 1634 h 2002"/>
                <a:gd name="T8" fmla="*/ 802 w 802"/>
                <a:gd name="T9" fmla="*/ 0 h 2002"/>
              </a:gdLst>
              <a:ahLst/>
              <a:cxnLst>
                <a:cxn ang="0">
                  <a:pos x="T0" y="T1"/>
                </a:cxn>
                <a:cxn ang="0">
                  <a:pos x="T2" y="T3"/>
                </a:cxn>
                <a:cxn ang="0">
                  <a:pos x="T4" y="T5"/>
                </a:cxn>
                <a:cxn ang="0">
                  <a:pos x="T6" y="T7"/>
                </a:cxn>
                <a:cxn ang="0">
                  <a:pos x="T8" y="T9"/>
                </a:cxn>
              </a:cxnLst>
              <a:rect l="0" t="0" r="r" b="b"/>
              <a:pathLst>
                <a:path w="802" h="2002">
                  <a:moveTo>
                    <a:pt x="802" y="0"/>
                  </a:moveTo>
                  <a:lnTo>
                    <a:pt x="802" y="1342"/>
                  </a:lnTo>
                  <a:lnTo>
                    <a:pt x="0" y="2002"/>
                  </a:lnTo>
                  <a:lnTo>
                    <a:pt x="0" y="1634"/>
                  </a:lnTo>
                  <a:lnTo>
                    <a:pt x="802"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Freeform 12">
              <a:extLst>
                <a:ext uri="{FF2B5EF4-FFF2-40B4-BE49-F238E27FC236}">
                  <a16:creationId xmlns:a16="http://schemas.microsoft.com/office/drawing/2014/main" id="{279E3BFB-9F40-4694-9026-B47554B03E1F}"/>
                </a:ext>
              </a:extLst>
            </p:cNvPr>
            <p:cNvSpPr>
              <a:spLocks/>
            </p:cNvSpPr>
            <p:nvPr/>
          </p:nvSpPr>
          <p:spPr bwMode="auto">
            <a:xfrm>
              <a:off x="4189844" y="2957224"/>
              <a:ext cx="1802980" cy="543860"/>
            </a:xfrm>
            <a:custGeom>
              <a:avLst/>
              <a:gdLst>
                <a:gd name="T0" fmla="*/ 802 w 2188"/>
                <a:gd name="T1" fmla="*/ 0 h 660"/>
                <a:gd name="T2" fmla="*/ 2188 w 2188"/>
                <a:gd name="T3" fmla="*/ 0 h 660"/>
                <a:gd name="T4" fmla="*/ 358 w 2188"/>
                <a:gd name="T5" fmla="*/ 660 h 660"/>
                <a:gd name="T6" fmla="*/ 0 w 2188"/>
                <a:gd name="T7" fmla="*/ 660 h 660"/>
                <a:gd name="T8" fmla="*/ 802 w 2188"/>
                <a:gd name="T9" fmla="*/ 0 h 660"/>
              </a:gdLst>
              <a:ahLst/>
              <a:cxnLst>
                <a:cxn ang="0">
                  <a:pos x="T0" y="T1"/>
                </a:cxn>
                <a:cxn ang="0">
                  <a:pos x="T2" y="T3"/>
                </a:cxn>
                <a:cxn ang="0">
                  <a:pos x="T4" y="T5"/>
                </a:cxn>
                <a:cxn ang="0">
                  <a:pos x="T6" y="T7"/>
                </a:cxn>
                <a:cxn ang="0">
                  <a:pos x="T8" y="T9"/>
                </a:cxn>
              </a:cxnLst>
              <a:rect l="0" t="0" r="r" b="b"/>
              <a:pathLst>
                <a:path w="2188" h="660">
                  <a:moveTo>
                    <a:pt x="802" y="0"/>
                  </a:moveTo>
                  <a:lnTo>
                    <a:pt x="2188" y="0"/>
                  </a:lnTo>
                  <a:lnTo>
                    <a:pt x="358" y="660"/>
                  </a:lnTo>
                  <a:lnTo>
                    <a:pt x="0" y="660"/>
                  </a:lnTo>
                  <a:lnTo>
                    <a:pt x="802"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13">
              <a:extLst>
                <a:ext uri="{FF2B5EF4-FFF2-40B4-BE49-F238E27FC236}">
                  <a16:creationId xmlns:a16="http://schemas.microsoft.com/office/drawing/2014/main" id="{861FD0DF-852D-4215-A77D-48529C2C14D1}"/>
                </a:ext>
              </a:extLst>
            </p:cNvPr>
            <p:cNvSpPr>
              <a:spLocks/>
            </p:cNvSpPr>
            <p:nvPr/>
          </p:nvSpPr>
          <p:spPr bwMode="auto">
            <a:xfrm>
              <a:off x="2172616" y="4410814"/>
              <a:ext cx="927859" cy="881713"/>
            </a:xfrm>
            <a:custGeom>
              <a:avLst/>
              <a:gdLst>
                <a:gd name="T0" fmla="*/ 0 w 1126"/>
                <a:gd name="T1" fmla="*/ 0 h 1070"/>
                <a:gd name="T2" fmla="*/ 1126 w 1126"/>
                <a:gd name="T3" fmla="*/ 0 h 1070"/>
                <a:gd name="T4" fmla="*/ 1126 w 1126"/>
                <a:gd name="T5" fmla="*/ 1070 h 1070"/>
                <a:gd name="T6" fmla="*/ 0 w 1126"/>
                <a:gd name="T7" fmla="*/ 1027 h 1070"/>
                <a:gd name="T8" fmla="*/ 0 w 1126"/>
                <a:gd name="T9" fmla="*/ 0 h 1070"/>
              </a:gdLst>
              <a:ahLst/>
              <a:cxnLst>
                <a:cxn ang="0">
                  <a:pos x="T0" y="T1"/>
                </a:cxn>
                <a:cxn ang="0">
                  <a:pos x="T2" y="T3"/>
                </a:cxn>
                <a:cxn ang="0">
                  <a:pos x="T4" y="T5"/>
                </a:cxn>
                <a:cxn ang="0">
                  <a:pos x="T6" y="T7"/>
                </a:cxn>
                <a:cxn ang="0">
                  <a:pos x="T8" y="T9"/>
                </a:cxn>
              </a:cxnLst>
              <a:rect l="0" t="0" r="r" b="b"/>
              <a:pathLst>
                <a:path w="1126" h="1070">
                  <a:moveTo>
                    <a:pt x="0" y="0"/>
                  </a:moveTo>
                  <a:lnTo>
                    <a:pt x="1126" y="0"/>
                  </a:lnTo>
                  <a:lnTo>
                    <a:pt x="1126" y="1070"/>
                  </a:lnTo>
                  <a:lnTo>
                    <a:pt x="0" y="1027"/>
                  </a:lnTo>
                  <a:lnTo>
                    <a:pt x="0" y="0"/>
                  </a:lnTo>
                  <a:close/>
                </a:path>
              </a:pathLst>
            </a:custGeom>
            <a:solidFill>
              <a:schemeClr val="accent4"/>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IN" sz="4800" b="1" dirty="0">
                  <a:solidFill>
                    <a:schemeClr val="bg1"/>
                  </a:solidFill>
                  <a:latin typeface="Arial" pitchFamily="34" charset="0"/>
                  <a:cs typeface="Arial" pitchFamily="34" charset="0"/>
                </a:rPr>
                <a:t>4</a:t>
              </a:r>
            </a:p>
          </p:txBody>
        </p:sp>
        <p:sp>
          <p:nvSpPr>
            <p:cNvPr id="20" name="Freeform 14">
              <a:extLst>
                <a:ext uri="{FF2B5EF4-FFF2-40B4-BE49-F238E27FC236}">
                  <a16:creationId xmlns:a16="http://schemas.microsoft.com/office/drawing/2014/main" id="{C0055ADD-4CFE-4A1F-A4AA-B6460A08EAB3}"/>
                </a:ext>
              </a:extLst>
            </p:cNvPr>
            <p:cNvSpPr>
              <a:spLocks/>
            </p:cNvSpPr>
            <p:nvPr/>
          </p:nvSpPr>
          <p:spPr bwMode="auto">
            <a:xfrm>
              <a:off x="3100475" y="4178437"/>
              <a:ext cx="402951" cy="1114089"/>
            </a:xfrm>
            <a:custGeom>
              <a:avLst/>
              <a:gdLst>
                <a:gd name="T0" fmla="*/ 489 w 489"/>
                <a:gd name="T1" fmla="*/ 0 h 1352"/>
                <a:gd name="T2" fmla="*/ 489 w 489"/>
                <a:gd name="T3" fmla="*/ 380 h 1352"/>
                <a:gd name="T4" fmla="*/ 0 w 489"/>
                <a:gd name="T5" fmla="*/ 1352 h 1352"/>
                <a:gd name="T6" fmla="*/ 0 w 489"/>
                <a:gd name="T7" fmla="*/ 282 h 1352"/>
                <a:gd name="T8" fmla="*/ 489 w 489"/>
                <a:gd name="T9" fmla="*/ 0 h 1352"/>
              </a:gdLst>
              <a:ahLst/>
              <a:cxnLst>
                <a:cxn ang="0">
                  <a:pos x="T0" y="T1"/>
                </a:cxn>
                <a:cxn ang="0">
                  <a:pos x="T2" y="T3"/>
                </a:cxn>
                <a:cxn ang="0">
                  <a:pos x="T4" y="T5"/>
                </a:cxn>
                <a:cxn ang="0">
                  <a:pos x="T6" y="T7"/>
                </a:cxn>
                <a:cxn ang="0">
                  <a:pos x="T8" y="T9"/>
                </a:cxn>
              </a:cxnLst>
              <a:rect l="0" t="0" r="r" b="b"/>
              <a:pathLst>
                <a:path w="489" h="1352">
                  <a:moveTo>
                    <a:pt x="489" y="0"/>
                  </a:moveTo>
                  <a:lnTo>
                    <a:pt x="489" y="380"/>
                  </a:lnTo>
                  <a:lnTo>
                    <a:pt x="0" y="1352"/>
                  </a:lnTo>
                  <a:lnTo>
                    <a:pt x="0" y="282"/>
                  </a:lnTo>
                  <a:lnTo>
                    <a:pt x="489"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5">
              <a:extLst>
                <a:ext uri="{FF2B5EF4-FFF2-40B4-BE49-F238E27FC236}">
                  <a16:creationId xmlns:a16="http://schemas.microsoft.com/office/drawing/2014/main" id="{2EE41258-79E1-484E-87EF-C4ADC04D8A09}"/>
                </a:ext>
              </a:extLst>
            </p:cNvPr>
            <p:cNvSpPr>
              <a:spLocks/>
            </p:cNvSpPr>
            <p:nvPr/>
          </p:nvSpPr>
          <p:spPr bwMode="auto">
            <a:xfrm>
              <a:off x="2172616" y="4178437"/>
              <a:ext cx="1330810" cy="232377"/>
            </a:xfrm>
            <a:custGeom>
              <a:avLst/>
              <a:gdLst>
                <a:gd name="T0" fmla="*/ 1214 w 1615"/>
                <a:gd name="T1" fmla="*/ 0 h 282"/>
                <a:gd name="T2" fmla="*/ 1615 w 1615"/>
                <a:gd name="T3" fmla="*/ 0 h 282"/>
                <a:gd name="T4" fmla="*/ 1126 w 1615"/>
                <a:gd name="T5" fmla="*/ 282 h 282"/>
                <a:gd name="T6" fmla="*/ 0 w 1615"/>
                <a:gd name="T7" fmla="*/ 282 h 282"/>
                <a:gd name="T8" fmla="*/ 1214 w 1615"/>
                <a:gd name="T9" fmla="*/ 0 h 282"/>
              </a:gdLst>
              <a:ahLst/>
              <a:cxnLst>
                <a:cxn ang="0">
                  <a:pos x="T0" y="T1"/>
                </a:cxn>
                <a:cxn ang="0">
                  <a:pos x="T2" y="T3"/>
                </a:cxn>
                <a:cxn ang="0">
                  <a:pos x="T4" y="T5"/>
                </a:cxn>
                <a:cxn ang="0">
                  <a:pos x="T6" y="T7"/>
                </a:cxn>
                <a:cxn ang="0">
                  <a:pos x="T8" y="T9"/>
                </a:cxn>
              </a:cxnLst>
              <a:rect l="0" t="0" r="r" b="b"/>
              <a:pathLst>
                <a:path w="1615" h="282">
                  <a:moveTo>
                    <a:pt x="1214" y="0"/>
                  </a:moveTo>
                  <a:lnTo>
                    <a:pt x="1615" y="0"/>
                  </a:lnTo>
                  <a:lnTo>
                    <a:pt x="1126" y="282"/>
                  </a:lnTo>
                  <a:lnTo>
                    <a:pt x="0" y="282"/>
                  </a:lnTo>
                  <a:lnTo>
                    <a:pt x="1214"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16">
              <a:extLst>
                <a:ext uri="{FF2B5EF4-FFF2-40B4-BE49-F238E27FC236}">
                  <a16:creationId xmlns:a16="http://schemas.microsoft.com/office/drawing/2014/main" id="{213514C7-724C-4117-8F78-97ED8347298B}"/>
                </a:ext>
              </a:extLst>
            </p:cNvPr>
            <p:cNvSpPr>
              <a:spLocks/>
            </p:cNvSpPr>
            <p:nvPr/>
          </p:nvSpPr>
          <p:spPr bwMode="auto">
            <a:xfrm>
              <a:off x="4520280" y="4472616"/>
              <a:ext cx="1776611" cy="1722224"/>
            </a:xfrm>
            <a:custGeom>
              <a:avLst/>
              <a:gdLst>
                <a:gd name="T0" fmla="*/ 2156 w 2156"/>
                <a:gd name="T1" fmla="*/ 0 h 2090"/>
                <a:gd name="T2" fmla="*/ 1973 w 2156"/>
                <a:gd name="T3" fmla="*/ 1851 h 2090"/>
                <a:gd name="T4" fmla="*/ 0 w 2156"/>
                <a:gd name="T5" fmla="*/ 2090 h 2090"/>
                <a:gd name="T6" fmla="*/ 0 w 2156"/>
                <a:gd name="T7" fmla="*/ 54 h 2090"/>
                <a:gd name="T8" fmla="*/ 2156 w 2156"/>
                <a:gd name="T9" fmla="*/ 0 h 2090"/>
              </a:gdLst>
              <a:ahLst/>
              <a:cxnLst>
                <a:cxn ang="0">
                  <a:pos x="T0" y="T1"/>
                </a:cxn>
                <a:cxn ang="0">
                  <a:pos x="T2" y="T3"/>
                </a:cxn>
                <a:cxn ang="0">
                  <a:pos x="T4" y="T5"/>
                </a:cxn>
                <a:cxn ang="0">
                  <a:pos x="T6" y="T7"/>
                </a:cxn>
                <a:cxn ang="0">
                  <a:pos x="T8" y="T9"/>
                </a:cxn>
              </a:cxnLst>
              <a:rect l="0" t="0" r="r" b="b"/>
              <a:pathLst>
                <a:path w="2156" h="2090">
                  <a:moveTo>
                    <a:pt x="2156" y="0"/>
                  </a:moveTo>
                  <a:lnTo>
                    <a:pt x="1973" y="1851"/>
                  </a:lnTo>
                  <a:lnTo>
                    <a:pt x="0" y="2090"/>
                  </a:lnTo>
                  <a:lnTo>
                    <a:pt x="0" y="54"/>
                  </a:lnTo>
                  <a:lnTo>
                    <a:pt x="2156" y="0"/>
                  </a:lnTo>
                  <a:close/>
                </a:path>
              </a:pathLst>
            </a:custGeom>
            <a:solidFill>
              <a:schemeClr val="accent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IN" sz="6600" b="1" dirty="0">
                  <a:solidFill>
                    <a:schemeClr val="bg1"/>
                  </a:solidFill>
                  <a:latin typeface="Arial" pitchFamily="34" charset="0"/>
                  <a:cs typeface="Arial" pitchFamily="34" charset="0"/>
                </a:rPr>
                <a:t>3</a:t>
              </a:r>
            </a:p>
          </p:txBody>
        </p:sp>
        <p:sp>
          <p:nvSpPr>
            <p:cNvPr id="23" name="Freeform 17">
              <a:extLst>
                <a:ext uri="{FF2B5EF4-FFF2-40B4-BE49-F238E27FC236}">
                  <a16:creationId xmlns:a16="http://schemas.microsoft.com/office/drawing/2014/main" id="{9B48D8EF-CBD4-455C-B42E-B7DAC5A16B2C}"/>
                </a:ext>
              </a:extLst>
            </p:cNvPr>
            <p:cNvSpPr>
              <a:spLocks/>
            </p:cNvSpPr>
            <p:nvPr/>
          </p:nvSpPr>
          <p:spPr bwMode="auto">
            <a:xfrm>
              <a:off x="4136281" y="4178437"/>
              <a:ext cx="2160610" cy="338677"/>
            </a:xfrm>
            <a:custGeom>
              <a:avLst/>
              <a:gdLst>
                <a:gd name="T0" fmla="*/ 0 w 2622"/>
                <a:gd name="T1" fmla="*/ 0 h 411"/>
                <a:gd name="T2" fmla="*/ 564 w 2622"/>
                <a:gd name="T3" fmla="*/ 0 h 411"/>
                <a:gd name="T4" fmla="*/ 2622 w 2622"/>
                <a:gd name="T5" fmla="*/ 357 h 411"/>
                <a:gd name="T6" fmla="*/ 466 w 2622"/>
                <a:gd name="T7" fmla="*/ 411 h 411"/>
                <a:gd name="T8" fmla="*/ 0 w 2622"/>
                <a:gd name="T9" fmla="*/ 0 h 411"/>
              </a:gdLst>
              <a:ahLst/>
              <a:cxnLst>
                <a:cxn ang="0">
                  <a:pos x="T0" y="T1"/>
                </a:cxn>
                <a:cxn ang="0">
                  <a:pos x="T2" y="T3"/>
                </a:cxn>
                <a:cxn ang="0">
                  <a:pos x="T4" y="T5"/>
                </a:cxn>
                <a:cxn ang="0">
                  <a:pos x="T6" y="T7"/>
                </a:cxn>
                <a:cxn ang="0">
                  <a:pos x="T8" y="T9"/>
                </a:cxn>
              </a:cxnLst>
              <a:rect l="0" t="0" r="r" b="b"/>
              <a:pathLst>
                <a:path w="2622" h="411">
                  <a:moveTo>
                    <a:pt x="0" y="0"/>
                  </a:moveTo>
                  <a:lnTo>
                    <a:pt x="564" y="0"/>
                  </a:lnTo>
                  <a:lnTo>
                    <a:pt x="2622" y="357"/>
                  </a:lnTo>
                  <a:lnTo>
                    <a:pt x="466" y="411"/>
                  </a:lnTo>
                  <a:lnTo>
                    <a:pt x="0"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Freeform 18">
              <a:extLst>
                <a:ext uri="{FF2B5EF4-FFF2-40B4-BE49-F238E27FC236}">
                  <a16:creationId xmlns:a16="http://schemas.microsoft.com/office/drawing/2014/main" id="{9B3FC4DD-4757-4EA1-9139-4BB6BA6DC2F7}"/>
                </a:ext>
              </a:extLst>
            </p:cNvPr>
            <p:cNvSpPr>
              <a:spLocks/>
            </p:cNvSpPr>
            <p:nvPr/>
          </p:nvSpPr>
          <p:spPr bwMode="auto">
            <a:xfrm>
              <a:off x="4136281" y="4178437"/>
              <a:ext cx="383998" cy="2016403"/>
            </a:xfrm>
            <a:custGeom>
              <a:avLst/>
              <a:gdLst>
                <a:gd name="T0" fmla="*/ 0 w 466"/>
                <a:gd name="T1" fmla="*/ 0 h 2447"/>
                <a:gd name="T2" fmla="*/ 466 w 466"/>
                <a:gd name="T3" fmla="*/ 411 h 2447"/>
                <a:gd name="T4" fmla="*/ 466 w 466"/>
                <a:gd name="T5" fmla="*/ 2447 h 2447"/>
                <a:gd name="T6" fmla="*/ 0 w 466"/>
                <a:gd name="T7" fmla="*/ 357 h 2447"/>
                <a:gd name="T8" fmla="*/ 0 w 466"/>
                <a:gd name="T9" fmla="*/ 0 h 2447"/>
              </a:gdLst>
              <a:ahLst/>
              <a:cxnLst>
                <a:cxn ang="0">
                  <a:pos x="T0" y="T1"/>
                </a:cxn>
                <a:cxn ang="0">
                  <a:pos x="T2" y="T3"/>
                </a:cxn>
                <a:cxn ang="0">
                  <a:pos x="T4" y="T5"/>
                </a:cxn>
                <a:cxn ang="0">
                  <a:pos x="T6" y="T7"/>
                </a:cxn>
                <a:cxn ang="0">
                  <a:pos x="T8" y="T9"/>
                </a:cxn>
              </a:cxnLst>
              <a:rect l="0" t="0" r="r" b="b"/>
              <a:pathLst>
                <a:path w="466" h="2447">
                  <a:moveTo>
                    <a:pt x="0" y="0"/>
                  </a:moveTo>
                  <a:lnTo>
                    <a:pt x="466" y="411"/>
                  </a:lnTo>
                  <a:lnTo>
                    <a:pt x="466" y="2447"/>
                  </a:lnTo>
                  <a:lnTo>
                    <a:pt x="0" y="357"/>
                  </a:lnTo>
                  <a:lnTo>
                    <a:pt x="0"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3" name="TextBox 32">
            <a:extLst>
              <a:ext uri="{FF2B5EF4-FFF2-40B4-BE49-F238E27FC236}">
                <a16:creationId xmlns:a16="http://schemas.microsoft.com/office/drawing/2014/main" id="{5DF35FFB-5BD8-4C71-9A84-8DD4387C30DE}"/>
              </a:ext>
            </a:extLst>
          </p:cNvPr>
          <p:cNvSpPr txBox="1"/>
          <p:nvPr/>
        </p:nvSpPr>
        <p:spPr>
          <a:xfrm>
            <a:off x="9393613" y="5928902"/>
            <a:ext cx="9050734" cy="769441"/>
          </a:xfrm>
          <a:prstGeom prst="rect">
            <a:avLst/>
          </a:prstGeom>
          <a:noFill/>
        </p:spPr>
        <p:txBody>
          <a:bodyPr wrap="square" rtlCol="0">
            <a:spAutoFit/>
          </a:bodyPr>
          <a:lstStyle/>
          <a:p>
            <a:r>
              <a:rPr lang="en-IN" sz="4400" b="1">
                <a:solidFill>
                  <a:schemeClr val="tx2">
                    <a:lumMod val="75000"/>
                  </a:schemeClr>
                </a:solidFill>
                <a:latin typeface="+mj-lt"/>
                <a:cs typeface="Arial" pitchFamily="34" charset="0"/>
              </a:rPr>
              <a:t>Giá thành rẻ</a:t>
            </a:r>
            <a:endParaRPr lang="en-IN" sz="4400" b="1" dirty="0">
              <a:solidFill>
                <a:schemeClr val="tx2">
                  <a:lumMod val="75000"/>
                </a:schemeClr>
              </a:solidFill>
              <a:latin typeface="+mj-lt"/>
              <a:cs typeface="Arial" pitchFamily="34" charset="0"/>
            </a:endParaRPr>
          </a:p>
        </p:txBody>
      </p:sp>
      <p:sp>
        <p:nvSpPr>
          <p:cNvPr id="35" name="Oval 34">
            <a:extLst>
              <a:ext uri="{FF2B5EF4-FFF2-40B4-BE49-F238E27FC236}">
                <a16:creationId xmlns:a16="http://schemas.microsoft.com/office/drawing/2014/main" id="{C7220D3E-AA49-4247-BE7E-F5A2B8FCB29D}"/>
              </a:ext>
            </a:extLst>
          </p:cNvPr>
          <p:cNvSpPr/>
          <p:nvPr/>
        </p:nvSpPr>
        <p:spPr>
          <a:xfrm>
            <a:off x="7682126" y="5539466"/>
            <a:ext cx="1645664" cy="14624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99AB2720-8E16-4D30-ABAB-85BC140B5189}"/>
              </a:ext>
            </a:extLst>
          </p:cNvPr>
          <p:cNvSpPr txBox="1"/>
          <p:nvPr/>
        </p:nvSpPr>
        <p:spPr>
          <a:xfrm>
            <a:off x="9393610" y="3232366"/>
            <a:ext cx="9050734" cy="769441"/>
          </a:xfrm>
          <a:prstGeom prst="rect">
            <a:avLst/>
          </a:prstGeom>
          <a:noFill/>
        </p:spPr>
        <p:txBody>
          <a:bodyPr wrap="square" rtlCol="0">
            <a:spAutoFit/>
          </a:bodyPr>
          <a:lstStyle/>
          <a:p>
            <a:r>
              <a:rPr lang="en-IN" sz="4400" b="1">
                <a:solidFill>
                  <a:schemeClr val="tx2">
                    <a:lumMod val="75000"/>
                  </a:schemeClr>
                </a:solidFill>
                <a:latin typeface="+mj-lt"/>
                <a:cs typeface="Arial" pitchFamily="34" charset="0"/>
              </a:rPr>
              <a:t>Ph</a:t>
            </a:r>
            <a:r>
              <a:rPr lang="vi-VN" sz="4400" b="1">
                <a:solidFill>
                  <a:schemeClr val="tx2">
                    <a:lumMod val="75000"/>
                  </a:schemeClr>
                </a:solidFill>
                <a:latin typeface="+mj-lt"/>
                <a:cs typeface="Arial" pitchFamily="34" charset="0"/>
              </a:rPr>
              <a:t>ư</a:t>
            </a:r>
            <a:r>
              <a:rPr lang="en-US" sz="4400" b="1">
                <a:solidFill>
                  <a:schemeClr val="tx2">
                    <a:lumMod val="75000"/>
                  </a:schemeClr>
                </a:solidFill>
                <a:latin typeface="+mj-lt"/>
                <a:cs typeface="Arial" pitchFamily="34" charset="0"/>
              </a:rPr>
              <a:t>ơng pháp dạy học mới, hấp dẫn</a:t>
            </a:r>
            <a:endParaRPr lang="en-IN" sz="4400" b="1" dirty="0">
              <a:solidFill>
                <a:schemeClr val="tx2">
                  <a:lumMod val="75000"/>
                </a:schemeClr>
              </a:solidFill>
              <a:latin typeface="+mj-lt"/>
              <a:cs typeface="Arial" pitchFamily="34" charset="0"/>
            </a:endParaRPr>
          </a:p>
        </p:txBody>
      </p:sp>
      <p:sp>
        <p:nvSpPr>
          <p:cNvPr id="48" name="TextBox 47">
            <a:extLst>
              <a:ext uri="{FF2B5EF4-FFF2-40B4-BE49-F238E27FC236}">
                <a16:creationId xmlns:a16="http://schemas.microsoft.com/office/drawing/2014/main" id="{F562678A-F269-4E06-BF4B-623CFE3E15FA}"/>
              </a:ext>
            </a:extLst>
          </p:cNvPr>
          <p:cNvSpPr txBox="1"/>
          <p:nvPr/>
        </p:nvSpPr>
        <p:spPr>
          <a:xfrm>
            <a:off x="9393613" y="8503192"/>
            <a:ext cx="9050734" cy="769441"/>
          </a:xfrm>
          <a:prstGeom prst="rect">
            <a:avLst/>
          </a:prstGeom>
          <a:noFill/>
        </p:spPr>
        <p:txBody>
          <a:bodyPr wrap="square" rtlCol="0">
            <a:spAutoFit/>
          </a:bodyPr>
          <a:lstStyle/>
          <a:p>
            <a:r>
              <a:rPr lang="en-IN" sz="4400" b="1">
                <a:solidFill>
                  <a:schemeClr val="tx2">
                    <a:lumMod val="75000"/>
                  </a:schemeClr>
                </a:solidFill>
                <a:latin typeface="+mj-lt"/>
                <a:cs typeface="Arial" pitchFamily="34" charset="0"/>
              </a:rPr>
              <a:t>Áp dụng thành công </a:t>
            </a:r>
            <a:r>
              <a:rPr lang="en-US" sz="4400" b="1">
                <a:solidFill>
                  <a:schemeClr val="tx2">
                    <a:lumMod val="75000"/>
                  </a:schemeClr>
                </a:solidFill>
                <a:latin typeface="+mj-lt"/>
                <a:cs typeface="Arial" pitchFamily="34" charset="0"/>
              </a:rPr>
              <a:t>ở các n</a:t>
            </a:r>
            <a:r>
              <a:rPr lang="vi-VN" sz="4400" b="1">
                <a:solidFill>
                  <a:schemeClr val="tx2">
                    <a:lumMod val="75000"/>
                  </a:schemeClr>
                </a:solidFill>
                <a:latin typeface="+mj-lt"/>
                <a:cs typeface="Arial" pitchFamily="34" charset="0"/>
              </a:rPr>
              <a:t>ư</a:t>
            </a:r>
            <a:r>
              <a:rPr lang="en-US" sz="4400" b="1">
                <a:solidFill>
                  <a:schemeClr val="tx2">
                    <a:lumMod val="75000"/>
                  </a:schemeClr>
                </a:solidFill>
                <a:latin typeface="+mj-lt"/>
                <a:cs typeface="Arial" pitchFamily="34" charset="0"/>
              </a:rPr>
              <a:t>ớc khác</a:t>
            </a:r>
            <a:endParaRPr lang="en-IN" sz="4400" b="1" dirty="0">
              <a:solidFill>
                <a:schemeClr val="tx2">
                  <a:lumMod val="75000"/>
                </a:schemeClr>
              </a:solidFill>
              <a:latin typeface="+mj-lt"/>
              <a:cs typeface="Arial" pitchFamily="34" charset="0"/>
            </a:endParaRPr>
          </a:p>
        </p:txBody>
      </p:sp>
      <p:sp>
        <p:nvSpPr>
          <p:cNvPr id="50" name="Oval 49">
            <a:extLst>
              <a:ext uri="{FF2B5EF4-FFF2-40B4-BE49-F238E27FC236}">
                <a16:creationId xmlns:a16="http://schemas.microsoft.com/office/drawing/2014/main" id="{A5ED1576-6D13-4B98-8BF4-1F46CAD87102}"/>
              </a:ext>
            </a:extLst>
          </p:cNvPr>
          <p:cNvSpPr/>
          <p:nvPr/>
        </p:nvSpPr>
        <p:spPr>
          <a:xfrm>
            <a:off x="7682126" y="10606456"/>
            <a:ext cx="1645664" cy="14624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06EDA7D6-5B08-435E-A750-3807E98F8D4C}"/>
              </a:ext>
            </a:extLst>
          </p:cNvPr>
          <p:cNvSpPr txBox="1"/>
          <p:nvPr/>
        </p:nvSpPr>
        <p:spPr>
          <a:xfrm>
            <a:off x="9393611" y="11073870"/>
            <a:ext cx="9050734" cy="769441"/>
          </a:xfrm>
          <a:prstGeom prst="rect">
            <a:avLst/>
          </a:prstGeom>
          <a:noFill/>
        </p:spPr>
        <p:txBody>
          <a:bodyPr wrap="square" rtlCol="0">
            <a:spAutoFit/>
          </a:bodyPr>
          <a:lstStyle/>
          <a:p>
            <a:r>
              <a:rPr lang="en-IN" sz="4400" b="1">
                <a:solidFill>
                  <a:schemeClr val="tx2">
                    <a:lumMod val="75000"/>
                  </a:schemeClr>
                </a:solidFill>
                <a:latin typeface="+mj-lt"/>
                <a:cs typeface="Arial" pitchFamily="34" charset="0"/>
              </a:rPr>
              <a:t>Nhiều tiềm năng </a:t>
            </a:r>
            <a:r>
              <a:rPr lang="en-US" sz="4400" b="1">
                <a:solidFill>
                  <a:schemeClr val="tx2">
                    <a:lumMod val="75000"/>
                  </a:schemeClr>
                </a:solidFill>
                <a:latin typeface="+mj-lt"/>
                <a:cs typeface="Arial" pitchFamily="34" charset="0"/>
              </a:rPr>
              <a:t>ứng dụng</a:t>
            </a:r>
            <a:endParaRPr lang="en-IN" sz="4400" b="1" dirty="0">
              <a:solidFill>
                <a:schemeClr val="tx2">
                  <a:lumMod val="75000"/>
                </a:schemeClr>
              </a:solidFill>
              <a:latin typeface="+mj-lt"/>
              <a:cs typeface="Arial" pitchFamily="34" charset="0"/>
            </a:endParaRPr>
          </a:p>
        </p:txBody>
      </p:sp>
      <p:sp>
        <p:nvSpPr>
          <p:cNvPr id="26" name="Oval 25">
            <a:extLst>
              <a:ext uri="{FF2B5EF4-FFF2-40B4-BE49-F238E27FC236}">
                <a16:creationId xmlns:a16="http://schemas.microsoft.com/office/drawing/2014/main" id="{8B0750FA-0110-4FAB-95F3-627D1314895C}"/>
              </a:ext>
            </a:extLst>
          </p:cNvPr>
          <p:cNvSpPr/>
          <p:nvPr/>
        </p:nvSpPr>
        <p:spPr>
          <a:xfrm>
            <a:off x="7682126" y="3005973"/>
            <a:ext cx="1645664" cy="14624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6" name="Graphic 55" descr="Coins">
            <a:extLst>
              <a:ext uri="{FF2B5EF4-FFF2-40B4-BE49-F238E27FC236}">
                <a16:creationId xmlns:a16="http://schemas.microsoft.com/office/drawing/2014/main" id="{83FA726D-3F66-4742-B6BD-5DA2CAA141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5626" y="5756345"/>
            <a:ext cx="1120153" cy="995441"/>
          </a:xfrm>
          <a:prstGeom prst="rect">
            <a:avLst/>
          </a:prstGeom>
        </p:spPr>
      </p:pic>
      <p:sp>
        <p:nvSpPr>
          <p:cNvPr id="41" name="Oval 40">
            <a:extLst>
              <a:ext uri="{FF2B5EF4-FFF2-40B4-BE49-F238E27FC236}">
                <a16:creationId xmlns:a16="http://schemas.microsoft.com/office/drawing/2014/main" id="{61174722-8F6F-465C-8160-A03CF8791B2F}"/>
              </a:ext>
            </a:extLst>
          </p:cNvPr>
          <p:cNvSpPr/>
          <p:nvPr/>
        </p:nvSpPr>
        <p:spPr>
          <a:xfrm>
            <a:off x="7682126" y="8072960"/>
            <a:ext cx="1645664" cy="14624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9" name="Graphic 58" descr="Earth Globe Americas">
            <a:extLst>
              <a:ext uri="{FF2B5EF4-FFF2-40B4-BE49-F238E27FC236}">
                <a16:creationId xmlns:a16="http://schemas.microsoft.com/office/drawing/2014/main" id="{9F3EEEAA-5D64-4B62-B546-A236F837D7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38473" y="8256757"/>
            <a:ext cx="1274612" cy="1132703"/>
          </a:xfrm>
          <a:prstGeom prst="rect">
            <a:avLst/>
          </a:prstGeom>
        </p:spPr>
      </p:pic>
      <p:pic>
        <p:nvPicPr>
          <p:cNvPr id="62" name="Graphic 61" descr="Send">
            <a:extLst>
              <a:ext uri="{FF2B5EF4-FFF2-40B4-BE49-F238E27FC236}">
                <a16:creationId xmlns:a16="http://schemas.microsoft.com/office/drawing/2014/main" id="{B7ACBAEF-2439-4DFA-9E85-8E021AD3A0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97490" y="10867356"/>
            <a:ext cx="1028958" cy="914400"/>
          </a:xfrm>
          <a:prstGeom prst="rect">
            <a:avLst/>
          </a:prstGeom>
        </p:spPr>
      </p:pic>
      <p:sp>
        <p:nvSpPr>
          <p:cNvPr id="64" name="Freeform 35">
            <a:extLst>
              <a:ext uri="{FF2B5EF4-FFF2-40B4-BE49-F238E27FC236}">
                <a16:creationId xmlns:a16="http://schemas.microsoft.com/office/drawing/2014/main" id="{398A393E-08F0-451B-90AE-8CCEF1F7C4A7}"/>
              </a:ext>
            </a:extLst>
          </p:cNvPr>
          <p:cNvSpPr>
            <a:spLocks noEditPoints="1"/>
          </p:cNvSpPr>
          <p:nvPr/>
        </p:nvSpPr>
        <p:spPr bwMode="auto">
          <a:xfrm>
            <a:off x="8031885" y="3476141"/>
            <a:ext cx="858509" cy="699192"/>
          </a:xfrm>
          <a:custGeom>
            <a:avLst/>
            <a:gdLst>
              <a:gd name="T0" fmla="*/ 3673 w 6560"/>
              <a:gd name="T1" fmla="*/ 4226 h 6012"/>
              <a:gd name="T2" fmla="*/ 4001 w 6560"/>
              <a:gd name="T3" fmla="*/ 5765 h 6012"/>
              <a:gd name="T4" fmla="*/ 3657 w 6560"/>
              <a:gd name="T5" fmla="*/ 5897 h 6012"/>
              <a:gd name="T6" fmla="*/ 2638 w 6560"/>
              <a:gd name="T7" fmla="*/ 6010 h 6012"/>
              <a:gd name="T8" fmla="*/ 1361 w 6560"/>
              <a:gd name="T9" fmla="*/ 5777 h 6012"/>
              <a:gd name="T10" fmla="*/ 1616 w 6560"/>
              <a:gd name="T11" fmla="*/ 4297 h 6012"/>
              <a:gd name="T12" fmla="*/ 3639 w 6560"/>
              <a:gd name="T13" fmla="*/ 3169 h 6012"/>
              <a:gd name="T14" fmla="*/ 5026 w 6560"/>
              <a:gd name="T15" fmla="*/ 3497 h 6012"/>
              <a:gd name="T16" fmla="*/ 5277 w 6560"/>
              <a:gd name="T17" fmla="*/ 4966 h 6012"/>
              <a:gd name="T18" fmla="*/ 4857 w 6560"/>
              <a:gd name="T19" fmla="*/ 5119 h 6012"/>
              <a:gd name="T20" fmla="*/ 4160 w 6560"/>
              <a:gd name="T21" fmla="*/ 4723 h 6012"/>
              <a:gd name="T22" fmla="*/ 3558 w 6560"/>
              <a:gd name="T23" fmla="*/ 3923 h 6012"/>
              <a:gd name="T24" fmla="*/ 3631 w 6560"/>
              <a:gd name="T25" fmla="*/ 3267 h 6012"/>
              <a:gd name="T26" fmla="*/ 1848 w 6560"/>
              <a:gd name="T27" fmla="*/ 3621 h 6012"/>
              <a:gd name="T28" fmla="*/ 1448 w 6560"/>
              <a:gd name="T29" fmla="*/ 4208 h 6012"/>
              <a:gd name="T30" fmla="*/ 1033 w 6560"/>
              <a:gd name="T31" fmla="*/ 5194 h 6012"/>
              <a:gd name="T32" fmla="*/ 0 w 6560"/>
              <a:gd name="T33" fmla="*/ 4162 h 6012"/>
              <a:gd name="T34" fmla="*/ 406 w 6560"/>
              <a:gd name="T35" fmla="*/ 3362 h 6012"/>
              <a:gd name="T36" fmla="*/ 5677 w 6560"/>
              <a:gd name="T37" fmla="*/ 2395 h 6012"/>
              <a:gd name="T38" fmla="*/ 6425 w 6560"/>
              <a:gd name="T39" fmla="*/ 2883 h 6012"/>
              <a:gd name="T40" fmla="*/ 6492 w 6560"/>
              <a:gd name="T41" fmla="*/ 4218 h 6012"/>
              <a:gd name="T42" fmla="*/ 5945 w 6560"/>
              <a:gd name="T43" fmla="*/ 4379 h 6012"/>
              <a:gd name="T44" fmla="*/ 5368 w 6560"/>
              <a:gd name="T45" fmla="*/ 3720 h 6012"/>
              <a:gd name="T46" fmla="*/ 4620 w 6560"/>
              <a:gd name="T47" fmla="*/ 3056 h 6012"/>
              <a:gd name="T48" fmla="*/ 2680 w 6560"/>
              <a:gd name="T49" fmla="*/ 2367 h 6012"/>
              <a:gd name="T50" fmla="*/ 3365 w 6560"/>
              <a:gd name="T51" fmla="*/ 2777 h 6012"/>
              <a:gd name="T52" fmla="*/ 3317 w 6560"/>
              <a:gd name="T53" fmla="*/ 3585 h 6012"/>
              <a:gd name="T54" fmla="*/ 2583 w 6560"/>
              <a:gd name="T55" fmla="*/ 3911 h 6012"/>
              <a:gd name="T56" fmla="*/ 1958 w 6560"/>
              <a:gd name="T57" fmla="*/ 3422 h 6012"/>
              <a:gd name="T58" fmla="*/ 2101 w 6560"/>
              <a:gd name="T59" fmla="*/ 2628 h 6012"/>
              <a:gd name="T60" fmla="*/ 2998 w 6560"/>
              <a:gd name="T61" fmla="*/ 1739 h 6012"/>
              <a:gd name="T62" fmla="*/ 2959 w 6560"/>
              <a:gd name="T63" fmla="*/ 2222 h 6012"/>
              <a:gd name="T64" fmla="*/ 2232 w 6560"/>
              <a:gd name="T65" fmla="*/ 2194 h 6012"/>
              <a:gd name="T66" fmla="*/ 4059 w 6560"/>
              <a:gd name="T67" fmla="*/ 1574 h 6012"/>
              <a:gd name="T68" fmla="*/ 4684 w 6560"/>
              <a:gd name="T69" fmla="*/ 2063 h 6012"/>
              <a:gd name="T70" fmla="*/ 4540 w 6560"/>
              <a:gd name="T71" fmla="*/ 2857 h 6012"/>
              <a:gd name="T72" fmla="*/ 3792 w 6560"/>
              <a:gd name="T73" fmla="*/ 3098 h 6012"/>
              <a:gd name="T74" fmla="*/ 3339 w 6560"/>
              <a:gd name="T75" fmla="*/ 2447 h 6012"/>
              <a:gd name="T76" fmla="*/ 3452 w 6560"/>
              <a:gd name="T77" fmla="*/ 1761 h 6012"/>
              <a:gd name="T78" fmla="*/ 1512 w 6560"/>
              <a:gd name="T79" fmla="*/ 1592 h 6012"/>
              <a:gd name="T80" fmla="*/ 2071 w 6560"/>
              <a:gd name="T81" fmla="*/ 2151 h 6012"/>
              <a:gd name="T82" fmla="*/ 1755 w 6560"/>
              <a:gd name="T83" fmla="*/ 2893 h 6012"/>
              <a:gd name="T84" fmla="*/ 1041 w 6560"/>
              <a:gd name="T85" fmla="*/ 3064 h 6012"/>
              <a:gd name="T86" fmla="*/ 551 w 6560"/>
              <a:gd name="T87" fmla="*/ 2439 h 6012"/>
              <a:gd name="T88" fmla="*/ 877 w 6560"/>
              <a:gd name="T89" fmla="*/ 1707 h 6012"/>
              <a:gd name="T90" fmla="*/ 5519 w 6560"/>
              <a:gd name="T91" fmla="*/ 840 h 6012"/>
              <a:gd name="T92" fmla="*/ 6007 w 6560"/>
              <a:gd name="T93" fmla="*/ 1466 h 6012"/>
              <a:gd name="T94" fmla="*/ 5683 w 6560"/>
              <a:gd name="T95" fmla="*/ 2198 h 6012"/>
              <a:gd name="T96" fmla="*/ 4913 w 6560"/>
              <a:gd name="T97" fmla="*/ 2264 h 6012"/>
              <a:gd name="T98" fmla="*/ 4465 w 6560"/>
              <a:gd name="T99" fmla="*/ 1552 h 6012"/>
              <a:gd name="T100" fmla="*/ 4879 w 6560"/>
              <a:gd name="T101" fmla="*/ 877 h 6012"/>
              <a:gd name="T102" fmla="*/ 3010 w 6560"/>
              <a:gd name="T103" fmla="*/ 86 h 6012"/>
              <a:gd name="T104" fmla="*/ 3476 w 6560"/>
              <a:gd name="T105" fmla="*/ 744 h 6012"/>
              <a:gd name="T106" fmla="*/ 3168 w 6560"/>
              <a:gd name="T107" fmla="*/ 1498 h 6012"/>
              <a:gd name="T108" fmla="*/ 2358 w 6560"/>
              <a:gd name="T109" fmla="*/ 1633 h 6012"/>
              <a:gd name="T110" fmla="*/ 1823 w 6560"/>
              <a:gd name="T111" fmla="*/ 1034 h 6012"/>
              <a:gd name="T112" fmla="*/ 2047 w 6560"/>
              <a:gd name="T113" fmla="*/ 247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0" h="6012">
                <a:moveTo>
                  <a:pt x="2352" y="3969"/>
                </a:moveTo>
                <a:lnTo>
                  <a:pt x="3008" y="3969"/>
                </a:lnTo>
                <a:lnTo>
                  <a:pt x="3116" y="3975"/>
                </a:lnTo>
                <a:lnTo>
                  <a:pt x="3221" y="3993"/>
                </a:lnTo>
                <a:lnTo>
                  <a:pt x="3323" y="4021"/>
                </a:lnTo>
                <a:lnTo>
                  <a:pt x="3418" y="4058"/>
                </a:lnTo>
                <a:lnTo>
                  <a:pt x="3510" y="4104"/>
                </a:lnTo>
                <a:lnTo>
                  <a:pt x="3593" y="4162"/>
                </a:lnTo>
                <a:lnTo>
                  <a:pt x="3673" y="4226"/>
                </a:lnTo>
                <a:lnTo>
                  <a:pt x="3745" y="4297"/>
                </a:lnTo>
                <a:lnTo>
                  <a:pt x="3808" y="4375"/>
                </a:lnTo>
                <a:lnTo>
                  <a:pt x="3864" y="4460"/>
                </a:lnTo>
                <a:lnTo>
                  <a:pt x="3912" y="4552"/>
                </a:lnTo>
                <a:lnTo>
                  <a:pt x="3950" y="4647"/>
                </a:lnTo>
                <a:lnTo>
                  <a:pt x="3977" y="4749"/>
                </a:lnTo>
                <a:lnTo>
                  <a:pt x="3995" y="4854"/>
                </a:lnTo>
                <a:lnTo>
                  <a:pt x="4001" y="4962"/>
                </a:lnTo>
                <a:lnTo>
                  <a:pt x="4001" y="5765"/>
                </a:lnTo>
                <a:lnTo>
                  <a:pt x="3995" y="5765"/>
                </a:lnTo>
                <a:lnTo>
                  <a:pt x="3944" y="5791"/>
                </a:lnTo>
                <a:lnTo>
                  <a:pt x="3934" y="5797"/>
                </a:lnTo>
                <a:lnTo>
                  <a:pt x="3912" y="5805"/>
                </a:lnTo>
                <a:lnTo>
                  <a:pt x="3880" y="5819"/>
                </a:lnTo>
                <a:lnTo>
                  <a:pt x="3840" y="5835"/>
                </a:lnTo>
                <a:lnTo>
                  <a:pt x="3788" y="5855"/>
                </a:lnTo>
                <a:lnTo>
                  <a:pt x="3727" y="5875"/>
                </a:lnTo>
                <a:lnTo>
                  <a:pt x="3657" y="5897"/>
                </a:lnTo>
                <a:lnTo>
                  <a:pt x="3577" y="5917"/>
                </a:lnTo>
                <a:lnTo>
                  <a:pt x="3488" y="5938"/>
                </a:lnTo>
                <a:lnTo>
                  <a:pt x="3388" y="5958"/>
                </a:lnTo>
                <a:lnTo>
                  <a:pt x="3281" y="5976"/>
                </a:lnTo>
                <a:lnTo>
                  <a:pt x="3166" y="5990"/>
                </a:lnTo>
                <a:lnTo>
                  <a:pt x="3040" y="6002"/>
                </a:lnTo>
                <a:lnTo>
                  <a:pt x="2907" y="6010"/>
                </a:lnTo>
                <a:lnTo>
                  <a:pt x="2766" y="6012"/>
                </a:lnTo>
                <a:lnTo>
                  <a:pt x="2638" y="6010"/>
                </a:lnTo>
                <a:lnTo>
                  <a:pt x="2505" y="6004"/>
                </a:lnTo>
                <a:lnTo>
                  <a:pt x="2366" y="5992"/>
                </a:lnTo>
                <a:lnTo>
                  <a:pt x="2220" y="5976"/>
                </a:lnTo>
                <a:lnTo>
                  <a:pt x="2071" y="5952"/>
                </a:lnTo>
                <a:lnTo>
                  <a:pt x="1916" y="5925"/>
                </a:lnTo>
                <a:lnTo>
                  <a:pt x="1755" y="5889"/>
                </a:lnTo>
                <a:lnTo>
                  <a:pt x="1588" y="5845"/>
                </a:lnTo>
                <a:lnTo>
                  <a:pt x="1417" y="5795"/>
                </a:lnTo>
                <a:lnTo>
                  <a:pt x="1361" y="5777"/>
                </a:lnTo>
                <a:lnTo>
                  <a:pt x="1359" y="5765"/>
                </a:lnTo>
                <a:lnTo>
                  <a:pt x="1359" y="4962"/>
                </a:lnTo>
                <a:lnTo>
                  <a:pt x="1365" y="4854"/>
                </a:lnTo>
                <a:lnTo>
                  <a:pt x="1383" y="4749"/>
                </a:lnTo>
                <a:lnTo>
                  <a:pt x="1411" y="4647"/>
                </a:lnTo>
                <a:lnTo>
                  <a:pt x="1448" y="4552"/>
                </a:lnTo>
                <a:lnTo>
                  <a:pt x="1494" y="4460"/>
                </a:lnTo>
                <a:lnTo>
                  <a:pt x="1552" y="4375"/>
                </a:lnTo>
                <a:lnTo>
                  <a:pt x="1616" y="4297"/>
                </a:lnTo>
                <a:lnTo>
                  <a:pt x="1687" y="4226"/>
                </a:lnTo>
                <a:lnTo>
                  <a:pt x="1767" y="4162"/>
                </a:lnTo>
                <a:lnTo>
                  <a:pt x="1850" y="4104"/>
                </a:lnTo>
                <a:lnTo>
                  <a:pt x="1942" y="4058"/>
                </a:lnTo>
                <a:lnTo>
                  <a:pt x="2037" y="4021"/>
                </a:lnTo>
                <a:lnTo>
                  <a:pt x="2139" y="3993"/>
                </a:lnTo>
                <a:lnTo>
                  <a:pt x="2244" y="3975"/>
                </a:lnTo>
                <a:lnTo>
                  <a:pt x="2352" y="3969"/>
                </a:lnTo>
                <a:close/>
                <a:moveTo>
                  <a:pt x="3639" y="3169"/>
                </a:moveTo>
                <a:lnTo>
                  <a:pt x="4290" y="3169"/>
                </a:lnTo>
                <a:lnTo>
                  <a:pt x="4399" y="3175"/>
                </a:lnTo>
                <a:lnTo>
                  <a:pt x="4503" y="3193"/>
                </a:lnTo>
                <a:lnTo>
                  <a:pt x="4604" y="3221"/>
                </a:lnTo>
                <a:lnTo>
                  <a:pt x="4700" y="3259"/>
                </a:lnTo>
                <a:lnTo>
                  <a:pt x="4791" y="3304"/>
                </a:lnTo>
                <a:lnTo>
                  <a:pt x="4877" y="3362"/>
                </a:lnTo>
                <a:lnTo>
                  <a:pt x="4954" y="3426"/>
                </a:lnTo>
                <a:lnTo>
                  <a:pt x="5026" y="3497"/>
                </a:lnTo>
                <a:lnTo>
                  <a:pt x="5092" y="3577"/>
                </a:lnTo>
                <a:lnTo>
                  <a:pt x="5147" y="3661"/>
                </a:lnTo>
                <a:lnTo>
                  <a:pt x="5193" y="3752"/>
                </a:lnTo>
                <a:lnTo>
                  <a:pt x="5231" y="3848"/>
                </a:lnTo>
                <a:lnTo>
                  <a:pt x="5259" y="3949"/>
                </a:lnTo>
                <a:lnTo>
                  <a:pt x="5277" y="4052"/>
                </a:lnTo>
                <a:lnTo>
                  <a:pt x="5283" y="4162"/>
                </a:lnTo>
                <a:lnTo>
                  <a:pt x="5283" y="4966"/>
                </a:lnTo>
                <a:lnTo>
                  <a:pt x="5277" y="4966"/>
                </a:lnTo>
                <a:lnTo>
                  <a:pt x="5225" y="4991"/>
                </a:lnTo>
                <a:lnTo>
                  <a:pt x="5215" y="4997"/>
                </a:lnTo>
                <a:lnTo>
                  <a:pt x="5193" y="5007"/>
                </a:lnTo>
                <a:lnTo>
                  <a:pt x="5161" y="5019"/>
                </a:lnTo>
                <a:lnTo>
                  <a:pt x="5121" y="5035"/>
                </a:lnTo>
                <a:lnTo>
                  <a:pt x="5070" y="5055"/>
                </a:lnTo>
                <a:lnTo>
                  <a:pt x="5008" y="5075"/>
                </a:lnTo>
                <a:lnTo>
                  <a:pt x="4938" y="5097"/>
                </a:lnTo>
                <a:lnTo>
                  <a:pt x="4857" y="5119"/>
                </a:lnTo>
                <a:lnTo>
                  <a:pt x="4767" y="5139"/>
                </a:lnTo>
                <a:lnTo>
                  <a:pt x="4670" y="5159"/>
                </a:lnTo>
                <a:lnTo>
                  <a:pt x="4560" y="5177"/>
                </a:lnTo>
                <a:lnTo>
                  <a:pt x="4445" y="5190"/>
                </a:lnTo>
                <a:lnTo>
                  <a:pt x="4320" y="5202"/>
                </a:lnTo>
                <a:lnTo>
                  <a:pt x="4186" y="5210"/>
                </a:lnTo>
                <a:lnTo>
                  <a:pt x="4186" y="4962"/>
                </a:lnTo>
                <a:lnTo>
                  <a:pt x="4178" y="4840"/>
                </a:lnTo>
                <a:lnTo>
                  <a:pt x="4160" y="4723"/>
                </a:lnTo>
                <a:lnTo>
                  <a:pt x="4131" y="4610"/>
                </a:lnTo>
                <a:lnTo>
                  <a:pt x="4091" y="4500"/>
                </a:lnTo>
                <a:lnTo>
                  <a:pt x="4041" y="4397"/>
                </a:lnTo>
                <a:lnTo>
                  <a:pt x="3979" y="4299"/>
                </a:lnTo>
                <a:lnTo>
                  <a:pt x="3912" y="4208"/>
                </a:lnTo>
                <a:lnTo>
                  <a:pt x="3834" y="4124"/>
                </a:lnTo>
                <a:lnTo>
                  <a:pt x="3749" y="4048"/>
                </a:lnTo>
                <a:lnTo>
                  <a:pt x="3657" y="3981"/>
                </a:lnTo>
                <a:lnTo>
                  <a:pt x="3558" y="3923"/>
                </a:lnTo>
                <a:lnTo>
                  <a:pt x="3454" y="3873"/>
                </a:lnTo>
                <a:lnTo>
                  <a:pt x="3343" y="3834"/>
                </a:lnTo>
                <a:lnTo>
                  <a:pt x="3406" y="3768"/>
                </a:lnTo>
                <a:lnTo>
                  <a:pt x="3462" y="3696"/>
                </a:lnTo>
                <a:lnTo>
                  <a:pt x="3512" y="3619"/>
                </a:lnTo>
                <a:lnTo>
                  <a:pt x="3554" y="3537"/>
                </a:lnTo>
                <a:lnTo>
                  <a:pt x="3587" y="3450"/>
                </a:lnTo>
                <a:lnTo>
                  <a:pt x="3613" y="3360"/>
                </a:lnTo>
                <a:lnTo>
                  <a:pt x="3631" y="3267"/>
                </a:lnTo>
                <a:lnTo>
                  <a:pt x="3639" y="3169"/>
                </a:lnTo>
                <a:close/>
                <a:moveTo>
                  <a:pt x="993" y="3169"/>
                </a:moveTo>
                <a:lnTo>
                  <a:pt x="1649" y="3169"/>
                </a:lnTo>
                <a:lnTo>
                  <a:pt x="1721" y="3173"/>
                </a:lnTo>
                <a:lnTo>
                  <a:pt x="1729" y="3269"/>
                </a:lnTo>
                <a:lnTo>
                  <a:pt x="1747" y="3362"/>
                </a:lnTo>
                <a:lnTo>
                  <a:pt x="1773" y="3452"/>
                </a:lnTo>
                <a:lnTo>
                  <a:pt x="1807" y="3537"/>
                </a:lnTo>
                <a:lnTo>
                  <a:pt x="1848" y="3621"/>
                </a:lnTo>
                <a:lnTo>
                  <a:pt x="1898" y="3696"/>
                </a:lnTo>
                <a:lnTo>
                  <a:pt x="1954" y="3768"/>
                </a:lnTo>
                <a:lnTo>
                  <a:pt x="2016" y="3834"/>
                </a:lnTo>
                <a:lnTo>
                  <a:pt x="1906" y="3873"/>
                </a:lnTo>
                <a:lnTo>
                  <a:pt x="1803" y="3923"/>
                </a:lnTo>
                <a:lnTo>
                  <a:pt x="1703" y="3981"/>
                </a:lnTo>
                <a:lnTo>
                  <a:pt x="1612" y="4048"/>
                </a:lnTo>
                <a:lnTo>
                  <a:pt x="1526" y="4124"/>
                </a:lnTo>
                <a:lnTo>
                  <a:pt x="1448" y="4208"/>
                </a:lnTo>
                <a:lnTo>
                  <a:pt x="1379" y="4299"/>
                </a:lnTo>
                <a:lnTo>
                  <a:pt x="1319" y="4397"/>
                </a:lnTo>
                <a:lnTo>
                  <a:pt x="1269" y="4500"/>
                </a:lnTo>
                <a:lnTo>
                  <a:pt x="1228" y="4610"/>
                </a:lnTo>
                <a:lnTo>
                  <a:pt x="1200" y="4723"/>
                </a:lnTo>
                <a:lnTo>
                  <a:pt x="1180" y="4840"/>
                </a:lnTo>
                <a:lnTo>
                  <a:pt x="1174" y="4962"/>
                </a:lnTo>
                <a:lnTo>
                  <a:pt x="1174" y="5204"/>
                </a:lnTo>
                <a:lnTo>
                  <a:pt x="1033" y="5194"/>
                </a:lnTo>
                <a:lnTo>
                  <a:pt x="883" y="5179"/>
                </a:lnTo>
                <a:lnTo>
                  <a:pt x="730" y="5157"/>
                </a:lnTo>
                <a:lnTo>
                  <a:pt x="571" y="5127"/>
                </a:lnTo>
                <a:lnTo>
                  <a:pt x="406" y="5091"/>
                </a:lnTo>
                <a:lnTo>
                  <a:pt x="235" y="5047"/>
                </a:lnTo>
                <a:lnTo>
                  <a:pt x="58" y="4995"/>
                </a:lnTo>
                <a:lnTo>
                  <a:pt x="2" y="4978"/>
                </a:lnTo>
                <a:lnTo>
                  <a:pt x="0" y="4966"/>
                </a:lnTo>
                <a:lnTo>
                  <a:pt x="0" y="4162"/>
                </a:lnTo>
                <a:lnTo>
                  <a:pt x="6" y="4054"/>
                </a:lnTo>
                <a:lnTo>
                  <a:pt x="24" y="3949"/>
                </a:lnTo>
                <a:lnTo>
                  <a:pt x="50" y="3848"/>
                </a:lnTo>
                <a:lnTo>
                  <a:pt x="88" y="3752"/>
                </a:lnTo>
                <a:lnTo>
                  <a:pt x="135" y="3661"/>
                </a:lnTo>
                <a:lnTo>
                  <a:pt x="191" y="3577"/>
                </a:lnTo>
                <a:lnTo>
                  <a:pt x="257" y="3497"/>
                </a:lnTo>
                <a:lnTo>
                  <a:pt x="328" y="3426"/>
                </a:lnTo>
                <a:lnTo>
                  <a:pt x="406" y="3362"/>
                </a:lnTo>
                <a:lnTo>
                  <a:pt x="491" y="3304"/>
                </a:lnTo>
                <a:lnTo>
                  <a:pt x="583" y="3259"/>
                </a:lnTo>
                <a:lnTo>
                  <a:pt x="678" y="3221"/>
                </a:lnTo>
                <a:lnTo>
                  <a:pt x="780" y="3193"/>
                </a:lnTo>
                <a:lnTo>
                  <a:pt x="883" y="3175"/>
                </a:lnTo>
                <a:lnTo>
                  <a:pt x="993" y="3169"/>
                </a:lnTo>
                <a:close/>
                <a:moveTo>
                  <a:pt x="4915" y="2389"/>
                </a:moveTo>
                <a:lnTo>
                  <a:pt x="5567" y="2389"/>
                </a:lnTo>
                <a:lnTo>
                  <a:pt x="5677" y="2395"/>
                </a:lnTo>
                <a:lnTo>
                  <a:pt x="5780" y="2413"/>
                </a:lnTo>
                <a:lnTo>
                  <a:pt x="5882" y="2441"/>
                </a:lnTo>
                <a:lnTo>
                  <a:pt x="5977" y="2479"/>
                </a:lnTo>
                <a:lnTo>
                  <a:pt x="6069" y="2527"/>
                </a:lnTo>
                <a:lnTo>
                  <a:pt x="6154" y="2582"/>
                </a:lnTo>
                <a:lnTo>
                  <a:pt x="6232" y="2646"/>
                </a:lnTo>
                <a:lnTo>
                  <a:pt x="6303" y="2718"/>
                </a:lnTo>
                <a:lnTo>
                  <a:pt x="6367" y="2797"/>
                </a:lnTo>
                <a:lnTo>
                  <a:pt x="6425" y="2883"/>
                </a:lnTo>
                <a:lnTo>
                  <a:pt x="6470" y="2972"/>
                </a:lnTo>
                <a:lnTo>
                  <a:pt x="6508" y="3070"/>
                </a:lnTo>
                <a:lnTo>
                  <a:pt x="6536" y="3169"/>
                </a:lnTo>
                <a:lnTo>
                  <a:pt x="6554" y="3275"/>
                </a:lnTo>
                <a:lnTo>
                  <a:pt x="6560" y="3382"/>
                </a:lnTo>
                <a:lnTo>
                  <a:pt x="6560" y="4186"/>
                </a:lnTo>
                <a:lnTo>
                  <a:pt x="6554" y="4186"/>
                </a:lnTo>
                <a:lnTo>
                  <a:pt x="6502" y="4212"/>
                </a:lnTo>
                <a:lnTo>
                  <a:pt x="6492" y="4218"/>
                </a:lnTo>
                <a:lnTo>
                  <a:pt x="6470" y="4228"/>
                </a:lnTo>
                <a:lnTo>
                  <a:pt x="6439" y="4239"/>
                </a:lnTo>
                <a:lnTo>
                  <a:pt x="6399" y="4257"/>
                </a:lnTo>
                <a:lnTo>
                  <a:pt x="6347" y="4275"/>
                </a:lnTo>
                <a:lnTo>
                  <a:pt x="6285" y="4295"/>
                </a:lnTo>
                <a:lnTo>
                  <a:pt x="6214" y="4317"/>
                </a:lnTo>
                <a:lnTo>
                  <a:pt x="6134" y="4339"/>
                </a:lnTo>
                <a:lnTo>
                  <a:pt x="6045" y="4359"/>
                </a:lnTo>
                <a:lnTo>
                  <a:pt x="5945" y="4379"/>
                </a:lnTo>
                <a:lnTo>
                  <a:pt x="5838" y="4397"/>
                </a:lnTo>
                <a:lnTo>
                  <a:pt x="5722" y="4413"/>
                </a:lnTo>
                <a:lnTo>
                  <a:pt x="5597" y="4423"/>
                </a:lnTo>
                <a:lnTo>
                  <a:pt x="5462" y="4430"/>
                </a:lnTo>
                <a:lnTo>
                  <a:pt x="5462" y="4184"/>
                </a:lnTo>
                <a:lnTo>
                  <a:pt x="5456" y="4062"/>
                </a:lnTo>
                <a:lnTo>
                  <a:pt x="5438" y="3943"/>
                </a:lnTo>
                <a:lnTo>
                  <a:pt x="5408" y="3830"/>
                </a:lnTo>
                <a:lnTo>
                  <a:pt x="5368" y="3720"/>
                </a:lnTo>
                <a:lnTo>
                  <a:pt x="5318" y="3617"/>
                </a:lnTo>
                <a:lnTo>
                  <a:pt x="5257" y="3519"/>
                </a:lnTo>
                <a:lnTo>
                  <a:pt x="5189" y="3430"/>
                </a:lnTo>
                <a:lnTo>
                  <a:pt x="5112" y="3344"/>
                </a:lnTo>
                <a:lnTo>
                  <a:pt x="5026" y="3269"/>
                </a:lnTo>
                <a:lnTo>
                  <a:pt x="4934" y="3201"/>
                </a:lnTo>
                <a:lnTo>
                  <a:pt x="4835" y="3143"/>
                </a:lnTo>
                <a:lnTo>
                  <a:pt x="4731" y="3094"/>
                </a:lnTo>
                <a:lnTo>
                  <a:pt x="4620" y="3056"/>
                </a:lnTo>
                <a:lnTo>
                  <a:pt x="4684" y="2988"/>
                </a:lnTo>
                <a:lnTo>
                  <a:pt x="4739" y="2916"/>
                </a:lnTo>
                <a:lnTo>
                  <a:pt x="4789" y="2839"/>
                </a:lnTo>
                <a:lnTo>
                  <a:pt x="4831" y="2757"/>
                </a:lnTo>
                <a:lnTo>
                  <a:pt x="4865" y="2670"/>
                </a:lnTo>
                <a:lnTo>
                  <a:pt x="4891" y="2580"/>
                </a:lnTo>
                <a:lnTo>
                  <a:pt x="4909" y="2487"/>
                </a:lnTo>
                <a:lnTo>
                  <a:pt x="4915" y="2389"/>
                </a:lnTo>
                <a:close/>
                <a:moveTo>
                  <a:pt x="2680" y="2367"/>
                </a:moveTo>
                <a:lnTo>
                  <a:pt x="2778" y="2373"/>
                </a:lnTo>
                <a:lnTo>
                  <a:pt x="2871" y="2391"/>
                </a:lnTo>
                <a:lnTo>
                  <a:pt x="2961" y="2419"/>
                </a:lnTo>
                <a:lnTo>
                  <a:pt x="3044" y="2459"/>
                </a:lnTo>
                <a:lnTo>
                  <a:pt x="3122" y="2507"/>
                </a:lnTo>
                <a:lnTo>
                  <a:pt x="3195" y="2562"/>
                </a:lnTo>
                <a:lnTo>
                  <a:pt x="3259" y="2628"/>
                </a:lnTo>
                <a:lnTo>
                  <a:pt x="3317" y="2700"/>
                </a:lnTo>
                <a:lnTo>
                  <a:pt x="3365" y="2777"/>
                </a:lnTo>
                <a:lnTo>
                  <a:pt x="3402" y="2863"/>
                </a:lnTo>
                <a:lnTo>
                  <a:pt x="3430" y="2950"/>
                </a:lnTo>
                <a:lnTo>
                  <a:pt x="3448" y="3044"/>
                </a:lnTo>
                <a:lnTo>
                  <a:pt x="3454" y="3141"/>
                </a:lnTo>
                <a:lnTo>
                  <a:pt x="3448" y="3239"/>
                </a:lnTo>
                <a:lnTo>
                  <a:pt x="3430" y="3332"/>
                </a:lnTo>
                <a:lnTo>
                  <a:pt x="3402" y="3422"/>
                </a:lnTo>
                <a:lnTo>
                  <a:pt x="3365" y="3505"/>
                </a:lnTo>
                <a:lnTo>
                  <a:pt x="3317" y="3585"/>
                </a:lnTo>
                <a:lnTo>
                  <a:pt x="3259" y="3657"/>
                </a:lnTo>
                <a:lnTo>
                  <a:pt x="3195" y="3720"/>
                </a:lnTo>
                <a:lnTo>
                  <a:pt x="3122" y="3778"/>
                </a:lnTo>
                <a:lnTo>
                  <a:pt x="3044" y="3826"/>
                </a:lnTo>
                <a:lnTo>
                  <a:pt x="2961" y="3863"/>
                </a:lnTo>
                <a:lnTo>
                  <a:pt x="2871" y="3893"/>
                </a:lnTo>
                <a:lnTo>
                  <a:pt x="2778" y="3911"/>
                </a:lnTo>
                <a:lnTo>
                  <a:pt x="2680" y="3917"/>
                </a:lnTo>
                <a:lnTo>
                  <a:pt x="2583" y="3911"/>
                </a:lnTo>
                <a:lnTo>
                  <a:pt x="2489" y="3893"/>
                </a:lnTo>
                <a:lnTo>
                  <a:pt x="2400" y="3863"/>
                </a:lnTo>
                <a:lnTo>
                  <a:pt x="2316" y="3826"/>
                </a:lnTo>
                <a:lnTo>
                  <a:pt x="2238" y="3778"/>
                </a:lnTo>
                <a:lnTo>
                  <a:pt x="2165" y="3720"/>
                </a:lnTo>
                <a:lnTo>
                  <a:pt x="2101" y="3657"/>
                </a:lnTo>
                <a:lnTo>
                  <a:pt x="2043" y="3585"/>
                </a:lnTo>
                <a:lnTo>
                  <a:pt x="1996" y="3505"/>
                </a:lnTo>
                <a:lnTo>
                  <a:pt x="1958" y="3422"/>
                </a:lnTo>
                <a:lnTo>
                  <a:pt x="1928" y="3332"/>
                </a:lnTo>
                <a:lnTo>
                  <a:pt x="1912" y="3239"/>
                </a:lnTo>
                <a:lnTo>
                  <a:pt x="1906" y="3141"/>
                </a:lnTo>
                <a:lnTo>
                  <a:pt x="1912" y="3044"/>
                </a:lnTo>
                <a:lnTo>
                  <a:pt x="1928" y="2950"/>
                </a:lnTo>
                <a:lnTo>
                  <a:pt x="1958" y="2863"/>
                </a:lnTo>
                <a:lnTo>
                  <a:pt x="1996" y="2777"/>
                </a:lnTo>
                <a:lnTo>
                  <a:pt x="2043" y="2700"/>
                </a:lnTo>
                <a:lnTo>
                  <a:pt x="2101" y="2628"/>
                </a:lnTo>
                <a:lnTo>
                  <a:pt x="2165" y="2562"/>
                </a:lnTo>
                <a:lnTo>
                  <a:pt x="2238" y="2507"/>
                </a:lnTo>
                <a:lnTo>
                  <a:pt x="2316" y="2459"/>
                </a:lnTo>
                <a:lnTo>
                  <a:pt x="2400" y="2419"/>
                </a:lnTo>
                <a:lnTo>
                  <a:pt x="2489" y="2391"/>
                </a:lnTo>
                <a:lnTo>
                  <a:pt x="2583" y="2373"/>
                </a:lnTo>
                <a:lnTo>
                  <a:pt x="2680" y="2367"/>
                </a:lnTo>
                <a:close/>
                <a:moveTo>
                  <a:pt x="2284" y="1739"/>
                </a:moveTo>
                <a:lnTo>
                  <a:pt x="2998" y="1739"/>
                </a:lnTo>
                <a:lnTo>
                  <a:pt x="3110" y="1745"/>
                </a:lnTo>
                <a:lnTo>
                  <a:pt x="3217" y="1763"/>
                </a:lnTo>
                <a:lnTo>
                  <a:pt x="3172" y="1834"/>
                </a:lnTo>
                <a:lnTo>
                  <a:pt x="3130" y="1912"/>
                </a:lnTo>
                <a:lnTo>
                  <a:pt x="3096" y="1993"/>
                </a:lnTo>
                <a:lnTo>
                  <a:pt x="3072" y="2077"/>
                </a:lnTo>
                <a:lnTo>
                  <a:pt x="3054" y="2164"/>
                </a:lnTo>
                <a:lnTo>
                  <a:pt x="3046" y="2254"/>
                </a:lnTo>
                <a:lnTo>
                  <a:pt x="2959" y="2222"/>
                </a:lnTo>
                <a:lnTo>
                  <a:pt x="2869" y="2198"/>
                </a:lnTo>
                <a:lnTo>
                  <a:pt x="2776" y="2184"/>
                </a:lnTo>
                <a:lnTo>
                  <a:pt x="2680" y="2178"/>
                </a:lnTo>
                <a:lnTo>
                  <a:pt x="2585" y="2184"/>
                </a:lnTo>
                <a:lnTo>
                  <a:pt x="2493" y="2198"/>
                </a:lnTo>
                <a:lnTo>
                  <a:pt x="2406" y="2222"/>
                </a:lnTo>
                <a:lnTo>
                  <a:pt x="2320" y="2252"/>
                </a:lnTo>
                <a:lnTo>
                  <a:pt x="2238" y="2292"/>
                </a:lnTo>
                <a:lnTo>
                  <a:pt x="2232" y="2194"/>
                </a:lnTo>
                <a:lnTo>
                  <a:pt x="2217" y="2101"/>
                </a:lnTo>
                <a:lnTo>
                  <a:pt x="2193" y="2009"/>
                </a:lnTo>
                <a:lnTo>
                  <a:pt x="2157" y="1922"/>
                </a:lnTo>
                <a:lnTo>
                  <a:pt x="2115" y="1840"/>
                </a:lnTo>
                <a:lnTo>
                  <a:pt x="2065" y="1763"/>
                </a:lnTo>
                <a:lnTo>
                  <a:pt x="2173" y="1745"/>
                </a:lnTo>
                <a:lnTo>
                  <a:pt x="2284" y="1739"/>
                </a:lnTo>
                <a:close/>
                <a:moveTo>
                  <a:pt x="3961" y="1568"/>
                </a:moveTo>
                <a:lnTo>
                  <a:pt x="4059" y="1574"/>
                </a:lnTo>
                <a:lnTo>
                  <a:pt x="4152" y="1592"/>
                </a:lnTo>
                <a:lnTo>
                  <a:pt x="4242" y="1619"/>
                </a:lnTo>
                <a:lnTo>
                  <a:pt x="4326" y="1659"/>
                </a:lnTo>
                <a:lnTo>
                  <a:pt x="4405" y="1707"/>
                </a:lnTo>
                <a:lnTo>
                  <a:pt x="4477" y="1763"/>
                </a:lnTo>
                <a:lnTo>
                  <a:pt x="4540" y="1828"/>
                </a:lnTo>
                <a:lnTo>
                  <a:pt x="4598" y="1900"/>
                </a:lnTo>
                <a:lnTo>
                  <a:pt x="4646" y="1977"/>
                </a:lnTo>
                <a:lnTo>
                  <a:pt x="4684" y="2063"/>
                </a:lnTo>
                <a:lnTo>
                  <a:pt x="4714" y="2151"/>
                </a:lnTo>
                <a:lnTo>
                  <a:pt x="4730" y="2244"/>
                </a:lnTo>
                <a:lnTo>
                  <a:pt x="4735" y="2342"/>
                </a:lnTo>
                <a:lnTo>
                  <a:pt x="4730" y="2439"/>
                </a:lnTo>
                <a:lnTo>
                  <a:pt x="4714" y="2533"/>
                </a:lnTo>
                <a:lnTo>
                  <a:pt x="4684" y="2622"/>
                </a:lnTo>
                <a:lnTo>
                  <a:pt x="4646" y="2706"/>
                </a:lnTo>
                <a:lnTo>
                  <a:pt x="4598" y="2785"/>
                </a:lnTo>
                <a:lnTo>
                  <a:pt x="4540" y="2857"/>
                </a:lnTo>
                <a:lnTo>
                  <a:pt x="4477" y="2920"/>
                </a:lnTo>
                <a:lnTo>
                  <a:pt x="4405" y="2978"/>
                </a:lnTo>
                <a:lnTo>
                  <a:pt x="4326" y="3026"/>
                </a:lnTo>
                <a:lnTo>
                  <a:pt x="4242" y="3064"/>
                </a:lnTo>
                <a:lnTo>
                  <a:pt x="4152" y="3094"/>
                </a:lnTo>
                <a:lnTo>
                  <a:pt x="4059" y="3111"/>
                </a:lnTo>
                <a:lnTo>
                  <a:pt x="3961" y="3117"/>
                </a:lnTo>
                <a:lnTo>
                  <a:pt x="3876" y="3111"/>
                </a:lnTo>
                <a:lnTo>
                  <a:pt x="3792" y="3098"/>
                </a:lnTo>
                <a:lnTo>
                  <a:pt x="3711" y="3074"/>
                </a:lnTo>
                <a:lnTo>
                  <a:pt x="3635" y="3044"/>
                </a:lnTo>
                <a:lnTo>
                  <a:pt x="3619" y="2944"/>
                </a:lnTo>
                <a:lnTo>
                  <a:pt x="3593" y="2849"/>
                </a:lnTo>
                <a:lnTo>
                  <a:pt x="3560" y="2759"/>
                </a:lnTo>
                <a:lnTo>
                  <a:pt x="3516" y="2672"/>
                </a:lnTo>
                <a:lnTo>
                  <a:pt x="3464" y="2592"/>
                </a:lnTo>
                <a:lnTo>
                  <a:pt x="3404" y="2517"/>
                </a:lnTo>
                <a:lnTo>
                  <a:pt x="3339" y="2447"/>
                </a:lnTo>
                <a:lnTo>
                  <a:pt x="3267" y="2385"/>
                </a:lnTo>
                <a:lnTo>
                  <a:pt x="3187" y="2330"/>
                </a:lnTo>
                <a:lnTo>
                  <a:pt x="3195" y="2234"/>
                </a:lnTo>
                <a:lnTo>
                  <a:pt x="3213" y="2143"/>
                </a:lnTo>
                <a:lnTo>
                  <a:pt x="3243" y="2055"/>
                </a:lnTo>
                <a:lnTo>
                  <a:pt x="3281" y="1972"/>
                </a:lnTo>
                <a:lnTo>
                  <a:pt x="3331" y="1894"/>
                </a:lnTo>
                <a:lnTo>
                  <a:pt x="3386" y="1824"/>
                </a:lnTo>
                <a:lnTo>
                  <a:pt x="3452" y="1761"/>
                </a:lnTo>
                <a:lnTo>
                  <a:pt x="3524" y="1705"/>
                </a:lnTo>
                <a:lnTo>
                  <a:pt x="3601" y="1657"/>
                </a:lnTo>
                <a:lnTo>
                  <a:pt x="3685" y="1619"/>
                </a:lnTo>
                <a:lnTo>
                  <a:pt x="3772" y="1592"/>
                </a:lnTo>
                <a:lnTo>
                  <a:pt x="3866" y="1574"/>
                </a:lnTo>
                <a:lnTo>
                  <a:pt x="3961" y="1568"/>
                </a:lnTo>
                <a:close/>
                <a:moveTo>
                  <a:pt x="1321" y="1568"/>
                </a:moveTo>
                <a:lnTo>
                  <a:pt x="1419" y="1574"/>
                </a:lnTo>
                <a:lnTo>
                  <a:pt x="1512" y="1592"/>
                </a:lnTo>
                <a:lnTo>
                  <a:pt x="1600" y="1619"/>
                </a:lnTo>
                <a:lnTo>
                  <a:pt x="1685" y="1659"/>
                </a:lnTo>
                <a:lnTo>
                  <a:pt x="1763" y="1707"/>
                </a:lnTo>
                <a:lnTo>
                  <a:pt x="1834" y="1763"/>
                </a:lnTo>
                <a:lnTo>
                  <a:pt x="1900" y="1828"/>
                </a:lnTo>
                <a:lnTo>
                  <a:pt x="1956" y="1900"/>
                </a:lnTo>
                <a:lnTo>
                  <a:pt x="2004" y="1977"/>
                </a:lnTo>
                <a:lnTo>
                  <a:pt x="2043" y="2063"/>
                </a:lnTo>
                <a:lnTo>
                  <a:pt x="2071" y="2151"/>
                </a:lnTo>
                <a:lnTo>
                  <a:pt x="2089" y="2244"/>
                </a:lnTo>
                <a:lnTo>
                  <a:pt x="2095" y="2342"/>
                </a:lnTo>
                <a:lnTo>
                  <a:pt x="2093" y="2385"/>
                </a:lnTo>
                <a:lnTo>
                  <a:pt x="2016" y="2453"/>
                </a:lnTo>
                <a:lnTo>
                  <a:pt x="1946" y="2529"/>
                </a:lnTo>
                <a:lnTo>
                  <a:pt x="1884" y="2610"/>
                </a:lnTo>
                <a:lnTo>
                  <a:pt x="1831" y="2700"/>
                </a:lnTo>
                <a:lnTo>
                  <a:pt x="1787" y="2793"/>
                </a:lnTo>
                <a:lnTo>
                  <a:pt x="1755" y="2893"/>
                </a:lnTo>
                <a:lnTo>
                  <a:pt x="1733" y="2998"/>
                </a:lnTo>
                <a:lnTo>
                  <a:pt x="1659" y="3038"/>
                </a:lnTo>
                <a:lnTo>
                  <a:pt x="1580" y="3072"/>
                </a:lnTo>
                <a:lnTo>
                  <a:pt x="1496" y="3096"/>
                </a:lnTo>
                <a:lnTo>
                  <a:pt x="1411" y="3111"/>
                </a:lnTo>
                <a:lnTo>
                  <a:pt x="1321" y="3117"/>
                </a:lnTo>
                <a:lnTo>
                  <a:pt x="1224" y="3111"/>
                </a:lnTo>
                <a:lnTo>
                  <a:pt x="1130" y="3094"/>
                </a:lnTo>
                <a:lnTo>
                  <a:pt x="1041" y="3064"/>
                </a:lnTo>
                <a:lnTo>
                  <a:pt x="957" y="3026"/>
                </a:lnTo>
                <a:lnTo>
                  <a:pt x="877" y="2978"/>
                </a:lnTo>
                <a:lnTo>
                  <a:pt x="806" y="2920"/>
                </a:lnTo>
                <a:lnTo>
                  <a:pt x="742" y="2857"/>
                </a:lnTo>
                <a:lnTo>
                  <a:pt x="684" y="2785"/>
                </a:lnTo>
                <a:lnTo>
                  <a:pt x="637" y="2706"/>
                </a:lnTo>
                <a:lnTo>
                  <a:pt x="599" y="2622"/>
                </a:lnTo>
                <a:lnTo>
                  <a:pt x="569" y="2533"/>
                </a:lnTo>
                <a:lnTo>
                  <a:pt x="551" y="2439"/>
                </a:lnTo>
                <a:lnTo>
                  <a:pt x="545" y="2342"/>
                </a:lnTo>
                <a:lnTo>
                  <a:pt x="551" y="2244"/>
                </a:lnTo>
                <a:lnTo>
                  <a:pt x="569" y="2151"/>
                </a:lnTo>
                <a:lnTo>
                  <a:pt x="599" y="2063"/>
                </a:lnTo>
                <a:lnTo>
                  <a:pt x="637" y="1977"/>
                </a:lnTo>
                <a:lnTo>
                  <a:pt x="684" y="1900"/>
                </a:lnTo>
                <a:lnTo>
                  <a:pt x="742" y="1828"/>
                </a:lnTo>
                <a:lnTo>
                  <a:pt x="806" y="1763"/>
                </a:lnTo>
                <a:lnTo>
                  <a:pt x="877" y="1707"/>
                </a:lnTo>
                <a:lnTo>
                  <a:pt x="957" y="1659"/>
                </a:lnTo>
                <a:lnTo>
                  <a:pt x="1041" y="1619"/>
                </a:lnTo>
                <a:lnTo>
                  <a:pt x="1130" y="1592"/>
                </a:lnTo>
                <a:lnTo>
                  <a:pt x="1224" y="1574"/>
                </a:lnTo>
                <a:lnTo>
                  <a:pt x="1321" y="1568"/>
                </a:lnTo>
                <a:close/>
                <a:moveTo>
                  <a:pt x="5239" y="788"/>
                </a:moveTo>
                <a:lnTo>
                  <a:pt x="5336" y="794"/>
                </a:lnTo>
                <a:lnTo>
                  <a:pt x="5430" y="812"/>
                </a:lnTo>
                <a:lnTo>
                  <a:pt x="5519" y="840"/>
                </a:lnTo>
                <a:lnTo>
                  <a:pt x="5603" y="879"/>
                </a:lnTo>
                <a:lnTo>
                  <a:pt x="5683" y="927"/>
                </a:lnTo>
                <a:lnTo>
                  <a:pt x="5754" y="983"/>
                </a:lnTo>
                <a:lnTo>
                  <a:pt x="5818" y="1048"/>
                </a:lnTo>
                <a:lnTo>
                  <a:pt x="5876" y="1120"/>
                </a:lnTo>
                <a:lnTo>
                  <a:pt x="5923" y="1200"/>
                </a:lnTo>
                <a:lnTo>
                  <a:pt x="5961" y="1283"/>
                </a:lnTo>
                <a:lnTo>
                  <a:pt x="5991" y="1373"/>
                </a:lnTo>
                <a:lnTo>
                  <a:pt x="6007" y="1466"/>
                </a:lnTo>
                <a:lnTo>
                  <a:pt x="6013" y="1564"/>
                </a:lnTo>
                <a:lnTo>
                  <a:pt x="6007" y="1659"/>
                </a:lnTo>
                <a:lnTo>
                  <a:pt x="5991" y="1753"/>
                </a:lnTo>
                <a:lnTo>
                  <a:pt x="5961" y="1842"/>
                </a:lnTo>
                <a:lnTo>
                  <a:pt x="5923" y="1928"/>
                </a:lnTo>
                <a:lnTo>
                  <a:pt x="5876" y="2005"/>
                </a:lnTo>
                <a:lnTo>
                  <a:pt x="5818" y="2077"/>
                </a:lnTo>
                <a:lnTo>
                  <a:pt x="5754" y="2143"/>
                </a:lnTo>
                <a:lnTo>
                  <a:pt x="5683" y="2198"/>
                </a:lnTo>
                <a:lnTo>
                  <a:pt x="5603" y="2246"/>
                </a:lnTo>
                <a:lnTo>
                  <a:pt x="5519" y="2286"/>
                </a:lnTo>
                <a:lnTo>
                  <a:pt x="5430" y="2314"/>
                </a:lnTo>
                <a:lnTo>
                  <a:pt x="5336" y="2332"/>
                </a:lnTo>
                <a:lnTo>
                  <a:pt x="5239" y="2338"/>
                </a:lnTo>
                <a:lnTo>
                  <a:pt x="5153" y="2332"/>
                </a:lnTo>
                <a:lnTo>
                  <a:pt x="5068" y="2318"/>
                </a:lnTo>
                <a:lnTo>
                  <a:pt x="4988" y="2296"/>
                </a:lnTo>
                <a:lnTo>
                  <a:pt x="4913" y="2264"/>
                </a:lnTo>
                <a:lnTo>
                  <a:pt x="4897" y="2164"/>
                </a:lnTo>
                <a:lnTo>
                  <a:pt x="4871" y="2071"/>
                </a:lnTo>
                <a:lnTo>
                  <a:pt x="4837" y="1979"/>
                </a:lnTo>
                <a:lnTo>
                  <a:pt x="4793" y="1894"/>
                </a:lnTo>
                <a:lnTo>
                  <a:pt x="4741" y="1812"/>
                </a:lnTo>
                <a:lnTo>
                  <a:pt x="4682" y="1737"/>
                </a:lnTo>
                <a:lnTo>
                  <a:pt x="4616" y="1669"/>
                </a:lnTo>
                <a:lnTo>
                  <a:pt x="4544" y="1605"/>
                </a:lnTo>
                <a:lnTo>
                  <a:pt x="4465" y="1552"/>
                </a:lnTo>
                <a:lnTo>
                  <a:pt x="4473" y="1454"/>
                </a:lnTo>
                <a:lnTo>
                  <a:pt x="4491" y="1363"/>
                </a:lnTo>
                <a:lnTo>
                  <a:pt x="4521" y="1275"/>
                </a:lnTo>
                <a:lnTo>
                  <a:pt x="4558" y="1192"/>
                </a:lnTo>
                <a:lnTo>
                  <a:pt x="4608" y="1114"/>
                </a:lnTo>
                <a:lnTo>
                  <a:pt x="4664" y="1044"/>
                </a:lnTo>
                <a:lnTo>
                  <a:pt x="4730" y="981"/>
                </a:lnTo>
                <a:lnTo>
                  <a:pt x="4799" y="925"/>
                </a:lnTo>
                <a:lnTo>
                  <a:pt x="4879" y="877"/>
                </a:lnTo>
                <a:lnTo>
                  <a:pt x="4962" y="840"/>
                </a:lnTo>
                <a:lnTo>
                  <a:pt x="5050" y="812"/>
                </a:lnTo>
                <a:lnTo>
                  <a:pt x="5143" y="794"/>
                </a:lnTo>
                <a:lnTo>
                  <a:pt x="5239" y="788"/>
                </a:lnTo>
                <a:close/>
                <a:moveTo>
                  <a:pt x="2640" y="0"/>
                </a:moveTo>
                <a:lnTo>
                  <a:pt x="2740" y="6"/>
                </a:lnTo>
                <a:lnTo>
                  <a:pt x="2833" y="24"/>
                </a:lnTo>
                <a:lnTo>
                  <a:pt x="2925" y="50"/>
                </a:lnTo>
                <a:lnTo>
                  <a:pt x="3010" y="86"/>
                </a:lnTo>
                <a:lnTo>
                  <a:pt x="3092" y="131"/>
                </a:lnTo>
                <a:lnTo>
                  <a:pt x="3168" y="185"/>
                </a:lnTo>
                <a:lnTo>
                  <a:pt x="3235" y="247"/>
                </a:lnTo>
                <a:lnTo>
                  <a:pt x="3297" y="316"/>
                </a:lnTo>
                <a:lnTo>
                  <a:pt x="3351" y="390"/>
                </a:lnTo>
                <a:lnTo>
                  <a:pt x="3396" y="471"/>
                </a:lnTo>
                <a:lnTo>
                  <a:pt x="3432" y="557"/>
                </a:lnTo>
                <a:lnTo>
                  <a:pt x="3460" y="649"/>
                </a:lnTo>
                <a:lnTo>
                  <a:pt x="3476" y="744"/>
                </a:lnTo>
                <a:lnTo>
                  <a:pt x="3482" y="841"/>
                </a:lnTo>
                <a:lnTo>
                  <a:pt x="3476" y="939"/>
                </a:lnTo>
                <a:lnTo>
                  <a:pt x="3460" y="1034"/>
                </a:lnTo>
                <a:lnTo>
                  <a:pt x="3432" y="1126"/>
                </a:lnTo>
                <a:lnTo>
                  <a:pt x="3396" y="1212"/>
                </a:lnTo>
                <a:lnTo>
                  <a:pt x="3351" y="1293"/>
                </a:lnTo>
                <a:lnTo>
                  <a:pt x="3297" y="1367"/>
                </a:lnTo>
                <a:lnTo>
                  <a:pt x="3235" y="1436"/>
                </a:lnTo>
                <a:lnTo>
                  <a:pt x="3168" y="1498"/>
                </a:lnTo>
                <a:lnTo>
                  <a:pt x="3092" y="1552"/>
                </a:lnTo>
                <a:lnTo>
                  <a:pt x="3010" y="1597"/>
                </a:lnTo>
                <a:lnTo>
                  <a:pt x="2925" y="1633"/>
                </a:lnTo>
                <a:lnTo>
                  <a:pt x="2833" y="1659"/>
                </a:lnTo>
                <a:lnTo>
                  <a:pt x="2740" y="1677"/>
                </a:lnTo>
                <a:lnTo>
                  <a:pt x="2640" y="1683"/>
                </a:lnTo>
                <a:lnTo>
                  <a:pt x="2543" y="1677"/>
                </a:lnTo>
                <a:lnTo>
                  <a:pt x="2449" y="1659"/>
                </a:lnTo>
                <a:lnTo>
                  <a:pt x="2358" y="1633"/>
                </a:lnTo>
                <a:lnTo>
                  <a:pt x="2272" y="1597"/>
                </a:lnTo>
                <a:lnTo>
                  <a:pt x="2191" y="1552"/>
                </a:lnTo>
                <a:lnTo>
                  <a:pt x="2115" y="1498"/>
                </a:lnTo>
                <a:lnTo>
                  <a:pt x="2047" y="1436"/>
                </a:lnTo>
                <a:lnTo>
                  <a:pt x="1986" y="1367"/>
                </a:lnTo>
                <a:lnTo>
                  <a:pt x="1932" y="1293"/>
                </a:lnTo>
                <a:lnTo>
                  <a:pt x="1886" y="1212"/>
                </a:lnTo>
                <a:lnTo>
                  <a:pt x="1848" y="1126"/>
                </a:lnTo>
                <a:lnTo>
                  <a:pt x="1823" y="1034"/>
                </a:lnTo>
                <a:lnTo>
                  <a:pt x="1807" y="939"/>
                </a:lnTo>
                <a:lnTo>
                  <a:pt x="1801" y="841"/>
                </a:lnTo>
                <a:lnTo>
                  <a:pt x="1807" y="744"/>
                </a:lnTo>
                <a:lnTo>
                  <a:pt x="1823" y="649"/>
                </a:lnTo>
                <a:lnTo>
                  <a:pt x="1848" y="557"/>
                </a:lnTo>
                <a:lnTo>
                  <a:pt x="1886" y="471"/>
                </a:lnTo>
                <a:lnTo>
                  <a:pt x="1932" y="390"/>
                </a:lnTo>
                <a:lnTo>
                  <a:pt x="1986" y="316"/>
                </a:lnTo>
                <a:lnTo>
                  <a:pt x="2047" y="247"/>
                </a:lnTo>
                <a:lnTo>
                  <a:pt x="2115" y="185"/>
                </a:lnTo>
                <a:lnTo>
                  <a:pt x="2191" y="131"/>
                </a:lnTo>
                <a:lnTo>
                  <a:pt x="2272" y="86"/>
                </a:lnTo>
                <a:lnTo>
                  <a:pt x="2358" y="50"/>
                </a:lnTo>
                <a:lnTo>
                  <a:pt x="2449" y="24"/>
                </a:lnTo>
                <a:lnTo>
                  <a:pt x="2543" y="6"/>
                </a:lnTo>
                <a:lnTo>
                  <a:pt x="264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8160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5618386" y="821828"/>
            <a:ext cx="7051226" cy="1015016"/>
            <a:chOff x="5618386" y="821828"/>
            <a:chExt cx="7051226" cy="1015016"/>
          </a:xfrm>
        </p:grpSpPr>
        <p:sp>
          <p:nvSpPr>
            <p:cNvPr id="6" name="TextBox 5">
              <a:extLst>
                <a:ext uri="{FF2B5EF4-FFF2-40B4-BE49-F238E27FC236}">
                  <a16:creationId xmlns:a16="http://schemas.microsoft.com/office/drawing/2014/main" id="{B0655CFA-B8B9-403E-B44C-B833A9AF3B51}"/>
                </a:ext>
              </a:extLst>
            </p:cNvPr>
            <p:cNvSpPr txBox="1"/>
            <p:nvPr/>
          </p:nvSpPr>
          <p:spPr>
            <a:xfrm>
              <a:off x="5618386" y="821828"/>
              <a:ext cx="7051226"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Mục tiêu luận văn</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6</a:t>
            </a:fld>
            <a:endParaRPr lang="en-US" sz="2800"/>
          </a:p>
        </p:txBody>
      </p:sp>
      <p:grpSp>
        <p:nvGrpSpPr>
          <p:cNvPr id="77" name="Group 76">
            <a:extLst>
              <a:ext uri="{FF2B5EF4-FFF2-40B4-BE49-F238E27FC236}">
                <a16:creationId xmlns:a16="http://schemas.microsoft.com/office/drawing/2014/main" id="{F36D4707-6792-44F7-BD45-40021C6C6950}"/>
              </a:ext>
            </a:extLst>
          </p:cNvPr>
          <p:cNvGrpSpPr/>
          <p:nvPr/>
        </p:nvGrpSpPr>
        <p:grpSpPr>
          <a:xfrm>
            <a:off x="3700475" y="5593751"/>
            <a:ext cx="8034530" cy="7999949"/>
            <a:chOff x="1065212" y="670297"/>
            <a:chExt cx="7215487" cy="6208382"/>
          </a:xfrm>
        </p:grpSpPr>
        <p:sp>
          <p:nvSpPr>
            <p:cNvPr id="78" name="Freeform 23">
              <a:extLst>
                <a:ext uri="{FF2B5EF4-FFF2-40B4-BE49-F238E27FC236}">
                  <a16:creationId xmlns:a16="http://schemas.microsoft.com/office/drawing/2014/main" id="{E60B4F18-9865-44EF-91C6-28D7BF98B7CD}"/>
                </a:ext>
              </a:extLst>
            </p:cNvPr>
            <p:cNvSpPr/>
            <p:nvPr/>
          </p:nvSpPr>
          <p:spPr>
            <a:xfrm>
              <a:off x="1065212" y="697948"/>
              <a:ext cx="7173065" cy="6179434"/>
            </a:xfrm>
            <a:custGeom>
              <a:avLst/>
              <a:gdLst>
                <a:gd name="connsiteX0" fmla="*/ 8891 w 6847950"/>
                <a:gd name="connsiteY0" fmla="*/ 5633049 h 6332340"/>
                <a:gd name="connsiteX1" fmla="*/ 6547713 w 6847950"/>
                <a:gd name="connsiteY1" fmla="*/ 0 h 6332340"/>
                <a:gd name="connsiteX2" fmla="*/ 5167487 w 6847950"/>
                <a:gd name="connsiteY2" fmla="*/ 5624423 h 6332340"/>
                <a:gd name="connsiteX3" fmla="*/ 8891 w 6847950"/>
                <a:gd name="connsiteY3" fmla="*/ 5633049 h 6332340"/>
                <a:gd name="connsiteX0" fmla="*/ 8891 w 6847950"/>
                <a:gd name="connsiteY0" fmla="*/ 5633049 h 6332340"/>
                <a:gd name="connsiteX1" fmla="*/ 6547713 w 6847950"/>
                <a:gd name="connsiteY1" fmla="*/ 0 h 6332340"/>
                <a:gd name="connsiteX2" fmla="*/ 5167487 w 6847950"/>
                <a:gd name="connsiteY2" fmla="*/ 5624423 h 6332340"/>
                <a:gd name="connsiteX3" fmla="*/ 8891 w 6847950"/>
                <a:gd name="connsiteY3" fmla="*/ 5633049 h 6332340"/>
                <a:gd name="connsiteX0" fmla="*/ 8891 w 6547713"/>
                <a:gd name="connsiteY0" fmla="*/ 5633049 h 6332340"/>
                <a:gd name="connsiteX1" fmla="*/ 6547713 w 6547713"/>
                <a:gd name="connsiteY1" fmla="*/ 0 h 6332340"/>
                <a:gd name="connsiteX2" fmla="*/ 5167487 w 6547713"/>
                <a:gd name="connsiteY2" fmla="*/ 5624423 h 6332340"/>
                <a:gd name="connsiteX3" fmla="*/ 8891 w 6547713"/>
                <a:gd name="connsiteY3" fmla="*/ 5633049 h 6332340"/>
                <a:gd name="connsiteX0" fmla="*/ 0 w 6538822"/>
                <a:gd name="connsiteY0" fmla="*/ 5633049 h 5633049"/>
                <a:gd name="connsiteX1" fmla="*/ 6538822 w 6538822"/>
                <a:gd name="connsiteY1" fmla="*/ 0 h 5633049"/>
                <a:gd name="connsiteX2" fmla="*/ 5158596 w 6538822"/>
                <a:gd name="connsiteY2" fmla="*/ 5624423 h 5633049"/>
                <a:gd name="connsiteX3" fmla="*/ 0 w 6538822"/>
                <a:gd name="connsiteY3" fmla="*/ 5633049 h 5633049"/>
              </a:gdLst>
              <a:ahLst/>
              <a:cxnLst>
                <a:cxn ang="0">
                  <a:pos x="connsiteX0" y="connsiteY0"/>
                </a:cxn>
                <a:cxn ang="0">
                  <a:pos x="connsiteX1" y="connsiteY1"/>
                </a:cxn>
                <a:cxn ang="0">
                  <a:pos x="connsiteX2" y="connsiteY2"/>
                </a:cxn>
                <a:cxn ang="0">
                  <a:pos x="connsiteX3" y="connsiteY3"/>
                </a:cxn>
              </a:cxnLst>
              <a:rect l="l" t="t" r="r" b="b"/>
              <a:pathLst>
                <a:path w="6538822" h="5633049">
                  <a:moveTo>
                    <a:pt x="0" y="5633049"/>
                  </a:moveTo>
                  <a:lnTo>
                    <a:pt x="6538822" y="0"/>
                  </a:lnTo>
                  <a:lnTo>
                    <a:pt x="5158596" y="5624423"/>
                  </a:lnTo>
                  <a:lnTo>
                    <a:pt x="0" y="5633049"/>
                  </a:lnTo>
                  <a:close/>
                </a:path>
              </a:pathLst>
            </a:custGeom>
            <a:solidFill>
              <a:sysClr val="window" lastClr="FFFFFF">
                <a:lumMod val="8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79" name="Freeform 6">
              <a:extLst>
                <a:ext uri="{FF2B5EF4-FFF2-40B4-BE49-F238E27FC236}">
                  <a16:creationId xmlns:a16="http://schemas.microsoft.com/office/drawing/2014/main" id="{22B23A98-EBC9-4C74-BDDF-BE57F52BB926}"/>
                </a:ext>
              </a:extLst>
            </p:cNvPr>
            <p:cNvSpPr>
              <a:spLocks/>
            </p:cNvSpPr>
            <p:nvPr/>
          </p:nvSpPr>
          <p:spPr bwMode="auto">
            <a:xfrm>
              <a:off x="2176804" y="670297"/>
              <a:ext cx="6103895" cy="6208382"/>
            </a:xfrm>
            <a:custGeom>
              <a:avLst/>
              <a:gdLst>
                <a:gd name="T0" fmla="*/ 3505 w 3505"/>
                <a:gd name="T1" fmla="*/ 0 h 3565"/>
                <a:gd name="T2" fmla="*/ 2103 w 3505"/>
                <a:gd name="T3" fmla="*/ 3565 h 3565"/>
                <a:gd name="T4" fmla="*/ 0 w 3505"/>
                <a:gd name="T5" fmla="*/ 3565 h 3565"/>
                <a:gd name="T6" fmla="*/ 3505 w 3505"/>
                <a:gd name="T7" fmla="*/ 0 h 3565"/>
              </a:gdLst>
              <a:ahLst/>
              <a:cxnLst>
                <a:cxn ang="0">
                  <a:pos x="T0" y="T1"/>
                </a:cxn>
                <a:cxn ang="0">
                  <a:pos x="T2" y="T3"/>
                </a:cxn>
                <a:cxn ang="0">
                  <a:pos x="T4" y="T5"/>
                </a:cxn>
                <a:cxn ang="0">
                  <a:pos x="T6" y="T7"/>
                </a:cxn>
              </a:cxnLst>
              <a:rect l="0" t="0" r="r" b="b"/>
              <a:pathLst>
                <a:path w="3505" h="3565">
                  <a:moveTo>
                    <a:pt x="3505" y="0"/>
                  </a:moveTo>
                  <a:lnTo>
                    <a:pt x="2103" y="3565"/>
                  </a:lnTo>
                  <a:lnTo>
                    <a:pt x="0" y="3565"/>
                  </a:lnTo>
                  <a:lnTo>
                    <a:pt x="350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sp>
        <p:nvSpPr>
          <p:cNvPr id="80" name="Right Arrow 5">
            <a:extLst>
              <a:ext uri="{FF2B5EF4-FFF2-40B4-BE49-F238E27FC236}">
                <a16:creationId xmlns:a16="http://schemas.microsoft.com/office/drawing/2014/main" id="{6BB25231-1A6F-4246-9479-27675D708E0A}"/>
              </a:ext>
            </a:extLst>
          </p:cNvPr>
          <p:cNvSpPr/>
          <p:nvPr/>
        </p:nvSpPr>
        <p:spPr>
          <a:xfrm rot="17596173">
            <a:off x="6228218" y="12304090"/>
            <a:ext cx="2090240" cy="818083"/>
          </a:xfrm>
          <a:custGeom>
            <a:avLst/>
            <a:gdLst>
              <a:gd name="connsiteX0" fmla="*/ 0 w 1371600"/>
              <a:gd name="connsiteY0" fmla="*/ 122545 h 490180"/>
              <a:gd name="connsiteX1" fmla="*/ 1126510 w 1371600"/>
              <a:gd name="connsiteY1" fmla="*/ 122545 h 490180"/>
              <a:gd name="connsiteX2" fmla="*/ 1126510 w 1371600"/>
              <a:gd name="connsiteY2" fmla="*/ 0 h 490180"/>
              <a:gd name="connsiteX3" fmla="*/ 1371600 w 1371600"/>
              <a:gd name="connsiteY3" fmla="*/ 245090 h 490180"/>
              <a:gd name="connsiteX4" fmla="*/ 1126510 w 1371600"/>
              <a:gd name="connsiteY4" fmla="*/ 490180 h 490180"/>
              <a:gd name="connsiteX5" fmla="*/ 1126510 w 1371600"/>
              <a:gd name="connsiteY5" fmla="*/ 367635 h 490180"/>
              <a:gd name="connsiteX6" fmla="*/ 0 w 1371600"/>
              <a:gd name="connsiteY6" fmla="*/ 367635 h 490180"/>
              <a:gd name="connsiteX7" fmla="*/ 0 w 1371600"/>
              <a:gd name="connsiteY7" fmla="*/ 122545 h 490180"/>
              <a:gd name="connsiteX0" fmla="*/ 0 w 1437244"/>
              <a:gd name="connsiteY0" fmla="*/ 89205 h 490180"/>
              <a:gd name="connsiteX1" fmla="*/ 1192154 w 1437244"/>
              <a:gd name="connsiteY1" fmla="*/ 122545 h 490180"/>
              <a:gd name="connsiteX2" fmla="*/ 1192154 w 1437244"/>
              <a:gd name="connsiteY2" fmla="*/ 0 h 490180"/>
              <a:gd name="connsiteX3" fmla="*/ 1437244 w 1437244"/>
              <a:gd name="connsiteY3" fmla="*/ 245090 h 490180"/>
              <a:gd name="connsiteX4" fmla="*/ 1192154 w 1437244"/>
              <a:gd name="connsiteY4" fmla="*/ 490180 h 490180"/>
              <a:gd name="connsiteX5" fmla="*/ 1192154 w 1437244"/>
              <a:gd name="connsiteY5" fmla="*/ 367635 h 490180"/>
              <a:gd name="connsiteX6" fmla="*/ 65644 w 1437244"/>
              <a:gd name="connsiteY6" fmla="*/ 367635 h 490180"/>
              <a:gd name="connsiteX7" fmla="*/ 0 w 1437244"/>
              <a:gd name="connsiteY7" fmla="*/ 89205 h 490180"/>
              <a:gd name="connsiteX0" fmla="*/ 0 w 1437244"/>
              <a:gd name="connsiteY0" fmla="*/ 89205 h 490180"/>
              <a:gd name="connsiteX1" fmla="*/ 1144122 w 1437244"/>
              <a:gd name="connsiteY1" fmla="*/ 118316 h 490180"/>
              <a:gd name="connsiteX2" fmla="*/ 1192154 w 1437244"/>
              <a:gd name="connsiteY2" fmla="*/ 0 h 490180"/>
              <a:gd name="connsiteX3" fmla="*/ 1437244 w 1437244"/>
              <a:gd name="connsiteY3" fmla="*/ 245090 h 490180"/>
              <a:gd name="connsiteX4" fmla="*/ 1192154 w 1437244"/>
              <a:gd name="connsiteY4" fmla="*/ 490180 h 490180"/>
              <a:gd name="connsiteX5" fmla="*/ 1192154 w 1437244"/>
              <a:gd name="connsiteY5" fmla="*/ 367635 h 490180"/>
              <a:gd name="connsiteX6" fmla="*/ 65644 w 1437244"/>
              <a:gd name="connsiteY6" fmla="*/ 367635 h 490180"/>
              <a:gd name="connsiteX7" fmla="*/ 0 w 1437244"/>
              <a:gd name="connsiteY7" fmla="*/ 89205 h 490180"/>
              <a:gd name="connsiteX0" fmla="*/ 0 w 1437244"/>
              <a:gd name="connsiteY0" fmla="*/ 88273 h 489248"/>
              <a:gd name="connsiteX1" fmla="*/ 1144122 w 1437244"/>
              <a:gd name="connsiteY1" fmla="*/ 117384 h 489248"/>
              <a:gd name="connsiteX2" fmla="*/ 1132121 w 1437244"/>
              <a:gd name="connsiteY2" fmla="*/ 0 h 489248"/>
              <a:gd name="connsiteX3" fmla="*/ 1437244 w 1437244"/>
              <a:gd name="connsiteY3" fmla="*/ 244158 h 489248"/>
              <a:gd name="connsiteX4" fmla="*/ 1192154 w 1437244"/>
              <a:gd name="connsiteY4" fmla="*/ 489248 h 489248"/>
              <a:gd name="connsiteX5" fmla="*/ 1192154 w 1437244"/>
              <a:gd name="connsiteY5" fmla="*/ 366703 h 489248"/>
              <a:gd name="connsiteX6" fmla="*/ 65644 w 1437244"/>
              <a:gd name="connsiteY6" fmla="*/ 366703 h 489248"/>
              <a:gd name="connsiteX7" fmla="*/ 0 w 1437244"/>
              <a:gd name="connsiteY7" fmla="*/ 88273 h 489248"/>
              <a:gd name="connsiteX0" fmla="*/ 0 w 1363050"/>
              <a:gd name="connsiteY0" fmla="*/ 88273 h 489248"/>
              <a:gd name="connsiteX1" fmla="*/ 1144122 w 1363050"/>
              <a:gd name="connsiteY1" fmla="*/ 117384 h 489248"/>
              <a:gd name="connsiteX2" fmla="*/ 1132121 w 1363050"/>
              <a:gd name="connsiteY2" fmla="*/ 0 h 489248"/>
              <a:gd name="connsiteX3" fmla="*/ 1363050 w 1363050"/>
              <a:gd name="connsiteY3" fmla="*/ 236959 h 489248"/>
              <a:gd name="connsiteX4" fmla="*/ 1192154 w 1363050"/>
              <a:gd name="connsiteY4" fmla="*/ 489248 h 489248"/>
              <a:gd name="connsiteX5" fmla="*/ 1192154 w 1363050"/>
              <a:gd name="connsiteY5" fmla="*/ 366703 h 489248"/>
              <a:gd name="connsiteX6" fmla="*/ 65644 w 1363050"/>
              <a:gd name="connsiteY6" fmla="*/ 366703 h 489248"/>
              <a:gd name="connsiteX7" fmla="*/ 0 w 1363050"/>
              <a:gd name="connsiteY7" fmla="*/ 88273 h 489248"/>
              <a:gd name="connsiteX0" fmla="*/ 0 w 1376400"/>
              <a:gd name="connsiteY0" fmla="*/ 40692 h 489248"/>
              <a:gd name="connsiteX1" fmla="*/ 1157472 w 1376400"/>
              <a:gd name="connsiteY1" fmla="*/ 117384 h 489248"/>
              <a:gd name="connsiteX2" fmla="*/ 1145471 w 1376400"/>
              <a:gd name="connsiteY2" fmla="*/ 0 h 489248"/>
              <a:gd name="connsiteX3" fmla="*/ 1376400 w 1376400"/>
              <a:gd name="connsiteY3" fmla="*/ 236959 h 489248"/>
              <a:gd name="connsiteX4" fmla="*/ 1205504 w 1376400"/>
              <a:gd name="connsiteY4" fmla="*/ 489248 h 489248"/>
              <a:gd name="connsiteX5" fmla="*/ 1205504 w 1376400"/>
              <a:gd name="connsiteY5" fmla="*/ 366703 h 489248"/>
              <a:gd name="connsiteX6" fmla="*/ 78994 w 1376400"/>
              <a:gd name="connsiteY6" fmla="*/ 366703 h 489248"/>
              <a:gd name="connsiteX7" fmla="*/ 0 w 1376400"/>
              <a:gd name="connsiteY7" fmla="*/ 40692 h 489248"/>
              <a:gd name="connsiteX0" fmla="*/ 0 w 1376400"/>
              <a:gd name="connsiteY0" fmla="*/ 40692 h 489248"/>
              <a:gd name="connsiteX1" fmla="*/ 1157472 w 1376400"/>
              <a:gd name="connsiteY1" fmla="*/ 117384 h 489248"/>
              <a:gd name="connsiteX2" fmla="*/ 1145471 w 1376400"/>
              <a:gd name="connsiteY2" fmla="*/ 0 h 489248"/>
              <a:gd name="connsiteX3" fmla="*/ 1376400 w 1376400"/>
              <a:gd name="connsiteY3" fmla="*/ 236959 h 489248"/>
              <a:gd name="connsiteX4" fmla="*/ 1205504 w 1376400"/>
              <a:gd name="connsiteY4" fmla="*/ 489248 h 489248"/>
              <a:gd name="connsiteX5" fmla="*/ 1205504 w 1376400"/>
              <a:gd name="connsiteY5" fmla="*/ 366703 h 489248"/>
              <a:gd name="connsiteX6" fmla="*/ 85445 w 1376400"/>
              <a:gd name="connsiteY6" fmla="*/ 381704 h 489248"/>
              <a:gd name="connsiteX7" fmla="*/ 0 w 1376400"/>
              <a:gd name="connsiteY7" fmla="*/ 40692 h 489248"/>
              <a:gd name="connsiteX0" fmla="*/ 0 w 1405685"/>
              <a:gd name="connsiteY0" fmla="*/ 0 h 549718"/>
              <a:gd name="connsiteX1" fmla="*/ 1186757 w 1405685"/>
              <a:gd name="connsiteY1" fmla="*/ 177854 h 549718"/>
              <a:gd name="connsiteX2" fmla="*/ 1174756 w 1405685"/>
              <a:gd name="connsiteY2" fmla="*/ 60470 h 549718"/>
              <a:gd name="connsiteX3" fmla="*/ 1405685 w 1405685"/>
              <a:gd name="connsiteY3" fmla="*/ 297429 h 549718"/>
              <a:gd name="connsiteX4" fmla="*/ 1234789 w 1405685"/>
              <a:gd name="connsiteY4" fmla="*/ 549718 h 549718"/>
              <a:gd name="connsiteX5" fmla="*/ 1234789 w 1405685"/>
              <a:gd name="connsiteY5" fmla="*/ 427173 h 549718"/>
              <a:gd name="connsiteX6" fmla="*/ 114730 w 1405685"/>
              <a:gd name="connsiteY6" fmla="*/ 442174 h 549718"/>
              <a:gd name="connsiteX7" fmla="*/ 0 w 1405685"/>
              <a:gd name="connsiteY7" fmla="*/ 0 h 549718"/>
              <a:gd name="connsiteX0" fmla="*/ 0 w 1405685"/>
              <a:gd name="connsiteY0" fmla="*/ 0 h 589979"/>
              <a:gd name="connsiteX1" fmla="*/ 1186757 w 1405685"/>
              <a:gd name="connsiteY1" fmla="*/ 177854 h 589979"/>
              <a:gd name="connsiteX2" fmla="*/ 1174756 w 1405685"/>
              <a:gd name="connsiteY2" fmla="*/ 60470 h 589979"/>
              <a:gd name="connsiteX3" fmla="*/ 1405685 w 1405685"/>
              <a:gd name="connsiteY3" fmla="*/ 297429 h 589979"/>
              <a:gd name="connsiteX4" fmla="*/ 1273432 w 1405685"/>
              <a:gd name="connsiteY4" fmla="*/ 589979 h 589979"/>
              <a:gd name="connsiteX5" fmla="*/ 1234789 w 1405685"/>
              <a:gd name="connsiteY5" fmla="*/ 427173 h 589979"/>
              <a:gd name="connsiteX6" fmla="*/ 114730 w 1405685"/>
              <a:gd name="connsiteY6" fmla="*/ 442174 h 589979"/>
              <a:gd name="connsiteX7" fmla="*/ 0 w 1405685"/>
              <a:gd name="connsiteY7" fmla="*/ 0 h 589979"/>
              <a:gd name="connsiteX0" fmla="*/ 0 w 1405685"/>
              <a:gd name="connsiteY0" fmla="*/ 0 h 589979"/>
              <a:gd name="connsiteX1" fmla="*/ 1186757 w 1405685"/>
              <a:gd name="connsiteY1" fmla="*/ 177854 h 589979"/>
              <a:gd name="connsiteX2" fmla="*/ 1174756 w 1405685"/>
              <a:gd name="connsiteY2" fmla="*/ 60470 h 589979"/>
              <a:gd name="connsiteX3" fmla="*/ 1405685 w 1405685"/>
              <a:gd name="connsiteY3" fmla="*/ 297429 h 589979"/>
              <a:gd name="connsiteX4" fmla="*/ 1273432 w 1405685"/>
              <a:gd name="connsiteY4" fmla="*/ 589979 h 589979"/>
              <a:gd name="connsiteX5" fmla="*/ 1245980 w 1405685"/>
              <a:gd name="connsiteY5" fmla="*/ 461464 h 589979"/>
              <a:gd name="connsiteX6" fmla="*/ 114730 w 1405685"/>
              <a:gd name="connsiteY6" fmla="*/ 442174 h 589979"/>
              <a:gd name="connsiteX7" fmla="*/ 0 w 1405685"/>
              <a:gd name="connsiteY7" fmla="*/ 0 h 589979"/>
              <a:gd name="connsiteX0" fmla="*/ 0 w 1435778"/>
              <a:gd name="connsiteY0" fmla="*/ 0 h 589979"/>
              <a:gd name="connsiteX1" fmla="*/ 1186757 w 1435778"/>
              <a:gd name="connsiteY1" fmla="*/ 177854 h 589979"/>
              <a:gd name="connsiteX2" fmla="*/ 1174756 w 1435778"/>
              <a:gd name="connsiteY2" fmla="*/ 60470 h 589979"/>
              <a:gd name="connsiteX3" fmla="*/ 1435778 w 1435778"/>
              <a:gd name="connsiteY3" fmla="*/ 359140 h 589979"/>
              <a:gd name="connsiteX4" fmla="*/ 1273432 w 1435778"/>
              <a:gd name="connsiteY4" fmla="*/ 589979 h 589979"/>
              <a:gd name="connsiteX5" fmla="*/ 1245980 w 1435778"/>
              <a:gd name="connsiteY5" fmla="*/ 461464 h 589979"/>
              <a:gd name="connsiteX6" fmla="*/ 114730 w 1435778"/>
              <a:gd name="connsiteY6" fmla="*/ 442174 h 589979"/>
              <a:gd name="connsiteX7" fmla="*/ 0 w 1435778"/>
              <a:gd name="connsiteY7" fmla="*/ 0 h 589979"/>
              <a:gd name="connsiteX0" fmla="*/ 0 w 1444748"/>
              <a:gd name="connsiteY0" fmla="*/ 0 h 589979"/>
              <a:gd name="connsiteX1" fmla="*/ 1186757 w 1444748"/>
              <a:gd name="connsiteY1" fmla="*/ 177854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5980 w 1444748"/>
              <a:gd name="connsiteY5" fmla="*/ 46146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5980 w 1444748"/>
              <a:gd name="connsiteY5" fmla="*/ 46146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9820 w 1444748"/>
              <a:gd name="connsiteY5" fmla="*/ 44559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9820 w 1444748"/>
              <a:gd name="connsiteY5" fmla="*/ 445594 h 589979"/>
              <a:gd name="connsiteX6" fmla="*/ 82989 w 1444748"/>
              <a:gd name="connsiteY6" fmla="*/ 434495 h 589979"/>
              <a:gd name="connsiteX7" fmla="*/ 0 w 1444748"/>
              <a:gd name="connsiteY7" fmla="*/ 0 h 589979"/>
              <a:gd name="connsiteX0" fmla="*/ 0 w 1460649"/>
              <a:gd name="connsiteY0" fmla="*/ 0 h 589979"/>
              <a:gd name="connsiteX1" fmla="*/ 1206949 w 1460649"/>
              <a:gd name="connsiteY1" fmla="*/ 208275 h 589979"/>
              <a:gd name="connsiteX2" fmla="*/ 1174756 w 1460649"/>
              <a:gd name="connsiteY2" fmla="*/ 60470 h 589979"/>
              <a:gd name="connsiteX3" fmla="*/ 1460649 w 1460649"/>
              <a:gd name="connsiteY3" fmla="*/ 359111 h 589979"/>
              <a:gd name="connsiteX4" fmla="*/ 1273432 w 1460649"/>
              <a:gd name="connsiteY4" fmla="*/ 589979 h 589979"/>
              <a:gd name="connsiteX5" fmla="*/ 1249820 w 1460649"/>
              <a:gd name="connsiteY5" fmla="*/ 445594 h 589979"/>
              <a:gd name="connsiteX6" fmla="*/ 82989 w 1460649"/>
              <a:gd name="connsiteY6" fmla="*/ 434495 h 589979"/>
              <a:gd name="connsiteX7" fmla="*/ 0 w 1460649"/>
              <a:gd name="connsiteY7" fmla="*/ 0 h 589979"/>
              <a:gd name="connsiteX0" fmla="*/ 0 w 1547982"/>
              <a:gd name="connsiteY0" fmla="*/ 0 h 599476"/>
              <a:gd name="connsiteX1" fmla="*/ 1294282 w 1547982"/>
              <a:gd name="connsiteY1" fmla="*/ 217772 h 599476"/>
              <a:gd name="connsiteX2" fmla="*/ 1262089 w 1547982"/>
              <a:gd name="connsiteY2" fmla="*/ 69967 h 599476"/>
              <a:gd name="connsiteX3" fmla="*/ 1547982 w 1547982"/>
              <a:gd name="connsiteY3" fmla="*/ 368608 h 599476"/>
              <a:gd name="connsiteX4" fmla="*/ 1360765 w 1547982"/>
              <a:gd name="connsiteY4" fmla="*/ 599476 h 599476"/>
              <a:gd name="connsiteX5" fmla="*/ 1337153 w 1547982"/>
              <a:gd name="connsiteY5" fmla="*/ 455091 h 599476"/>
              <a:gd name="connsiteX6" fmla="*/ 170322 w 1547982"/>
              <a:gd name="connsiteY6" fmla="*/ 443992 h 599476"/>
              <a:gd name="connsiteX7" fmla="*/ 0 w 1547982"/>
              <a:gd name="connsiteY7" fmla="*/ 0 h 599476"/>
              <a:gd name="connsiteX0" fmla="*/ 0 w 1545355"/>
              <a:gd name="connsiteY0" fmla="*/ 0 h 599476"/>
              <a:gd name="connsiteX1" fmla="*/ 1294282 w 1545355"/>
              <a:gd name="connsiteY1" fmla="*/ 217772 h 599476"/>
              <a:gd name="connsiteX2" fmla="*/ 1262089 w 1545355"/>
              <a:gd name="connsiteY2" fmla="*/ 69967 h 599476"/>
              <a:gd name="connsiteX3" fmla="*/ 1545355 w 1545355"/>
              <a:gd name="connsiteY3" fmla="*/ 362499 h 599476"/>
              <a:gd name="connsiteX4" fmla="*/ 1360765 w 1545355"/>
              <a:gd name="connsiteY4" fmla="*/ 599476 h 599476"/>
              <a:gd name="connsiteX5" fmla="*/ 1337153 w 1545355"/>
              <a:gd name="connsiteY5" fmla="*/ 455091 h 599476"/>
              <a:gd name="connsiteX6" fmla="*/ 170322 w 1545355"/>
              <a:gd name="connsiteY6" fmla="*/ 443992 h 599476"/>
              <a:gd name="connsiteX7" fmla="*/ 0 w 1545355"/>
              <a:gd name="connsiteY7" fmla="*/ 0 h 599476"/>
              <a:gd name="connsiteX0" fmla="*/ 0 w 1545355"/>
              <a:gd name="connsiteY0" fmla="*/ 0 h 598100"/>
              <a:gd name="connsiteX1" fmla="*/ 1294282 w 1545355"/>
              <a:gd name="connsiteY1" fmla="*/ 217772 h 598100"/>
              <a:gd name="connsiteX2" fmla="*/ 1262089 w 1545355"/>
              <a:gd name="connsiteY2" fmla="*/ 69967 h 598100"/>
              <a:gd name="connsiteX3" fmla="*/ 1545355 w 1545355"/>
              <a:gd name="connsiteY3" fmla="*/ 362499 h 598100"/>
              <a:gd name="connsiteX4" fmla="*/ 1414466 w 1545355"/>
              <a:gd name="connsiteY4" fmla="*/ 598100 h 598100"/>
              <a:gd name="connsiteX5" fmla="*/ 1337153 w 1545355"/>
              <a:gd name="connsiteY5" fmla="*/ 455091 h 598100"/>
              <a:gd name="connsiteX6" fmla="*/ 170322 w 1545355"/>
              <a:gd name="connsiteY6" fmla="*/ 443992 h 598100"/>
              <a:gd name="connsiteX7" fmla="*/ 0 w 1545355"/>
              <a:gd name="connsiteY7" fmla="*/ 0 h 598100"/>
              <a:gd name="connsiteX0" fmla="*/ 0 w 1545355"/>
              <a:gd name="connsiteY0" fmla="*/ 0 h 598100"/>
              <a:gd name="connsiteX1" fmla="*/ 1294282 w 1545355"/>
              <a:gd name="connsiteY1" fmla="*/ 217772 h 598100"/>
              <a:gd name="connsiteX2" fmla="*/ 1262089 w 1545355"/>
              <a:gd name="connsiteY2" fmla="*/ 69967 h 598100"/>
              <a:gd name="connsiteX3" fmla="*/ 1545355 w 1545355"/>
              <a:gd name="connsiteY3" fmla="*/ 362499 h 598100"/>
              <a:gd name="connsiteX4" fmla="*/ 1414466 w 1545355"/>
              <a:gd name="connsiteY4" fmla="*/ 598100 h 598100"/>
              <a:gd name="connsiteX5" fmla="*/ 1375581 w 1545355"/>
              <a:gd name="connsiteY5" fmla="*/ 460283 h 598100"/>
              <a:gd name="connsiteX6" fmla="*/ 170322 w 1545355"/>
              <a:gd name="connsiteY6" fmla="*/ 443992 h 598100"/>
              <a:gd name="connsiteX7" fmla="*/ 0 w 1545355"/>
              <a:gd name="connsiteY7" fmla="*/ 0 h 598100"/>
              <a:gd name="connsiteX0" fmla="*/ 0 w 1545355"/>
              <a:gd name="connsiteY0" fmla="*/ 0 h 598100"/>
              <a:gd name="connsiteX1" fmla="*/ 1294282 w 1545355"/>
              <a:gd name="connsiteY1" fmla="*/ 217772 h 598100"/>
              <a:gd name="connsiteX2" fmla="*/ 1235024 w 1545355"/>
              <a:gd name="connsiteY2" fmla="*/ 74367 h 598100"/>
              <a:gd name="connsiteX3" fmla="*/ 1545355 w 1545355"/>
              <a:gd name="connsiteY3" fmla="*/ 362499 h 598100"/>
              <a:gd name="connsiteX4" fmla="*/ 1414466 w 1545355"/>
              <a:gd name="connsiteY4" fmla="*/ 598100 h 598100"/>
              <a:gd name="connsiteX5" fmla="*/ 1375581 w 1545355"/>
              <a:gd name="connsiteY5" fmla="*/ 460283 h 598100"/>
              <a:gd name="connsiteX6" fmla="*/ 170322 w 1545355"/>
              <a:gd name="connsiteY6" fmla="*/ 443992 h 598100"/>
              <a:gd name="connsiteX7" fmla="*/ 0 w 1545355"/>
              <a:gd name="connsiteY7" fmla="*/ 0 h 598100"/>
              <a:gd name="connsiteX0" fmla="*/ 0 w 1563683"/>
              <a:gd name="connsiteY0" fmla="*/ 0 h 598100"/>
              <a:gd name="connsiteX1" fmla="*/ 1294282 w 1563683"/>
              <a:gd name="connsiteY1" fmla="*/ 217772 h 598100"/>
              <a:gd name="connsiteX2" fmla="*/ 1235024 w 1563683"/>
              <a:gd name="connsiteY2" fmla="*/ 74367 h 598100"/>
              <a:gd name="connsiteX3" fmla="*/ 1563683 w 1563683"/>
              <a:gd name="connsiteY3" fmla="*/ 354618 h 598100"/>
              <a:gd name="connsiteX4" fmla="*/ 1414466 w 1563683"/>
              <a:gd name="connsiteY4" fmla="*/ 598100 h 598100"/>
              <a:gd name="connsiteX5" fmla="*/ 1375581 w 1563683"/>
              <a:gd name="connsiteY5" fmla="*/ 460283 h 598100"/>
              <a:gd name="connsiteX6" fmla="*/ 170322 w 1563683"/>
              <a:gd name="connsiteY6" fmla="*/ 443992 h 598100"/>
              <a:gd name="connsiteX7" fmla="*/ 0 w 1563683"/>
              <a:gd name="connsiteY7" fmla="*/ 0 h 598100"/>
              <a:gd name="connsiteX0" fmla="*/ 0 w 1583815"/>
              <a:gd name="connsiteY0" fmla="*/ 0 h 598100"/>
              <a:gd name="connsiteX1" fmla="*/ 1294282 w 1583815"/>
              <a:gd name="connsiteY1" fmla="*/ 217772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75581 w 1583815"/>
              <a:gd name="connsiteY5" fmla="*/ 460283 h 598100"/>
              <a:gd name="connsiteX6" fmla="*/ 170322 w 1583815"/>
              <a:gd name="connsiteY6" fmla="*/ 443992 h 598100"/>
              <a:gd name="connsiteX7" fmla="*/ 0 w 1583815"/>
              <a:gd name="connsiteY7" fmla="*/ 0 h 598100"/>
              <a:gd name="connsiteX0" fmla="*/ 0 w 1583815"/>
              <a:gd name="connsiteY0" fmla="*/ 0 h 598100"/>
              <a:gd name="connsiteX1" fmla="*/ 1294282 w 1583815"/>
              <a:gd name="connsiteY1" fmla="*/ 217772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67273 w 1583815"/>
              <a:gd name="connsiteY5" fmla="*/ 449379 h 598100"/>
              <a:gd name="connsiteX6" fmla="*/ 170322 w 1583815"/>
              <a:gd name="connsiteY6" fmla="*/ 443992 h 598100"/>
              <a:gd name="connsiteX7" fmla="*/ 0 w 1583815"/>
              <a:gd name="connsiteY7" fmla="*/ 0 h 598100"/>
              <a:gd name="connsiteX0" fmla="*/ 0 w 1583815"/>
              <a:gd name="connsiteY0" fmla="*/ 0 h 598100"/>
              <a:gd name="connsiteX1" fmla="*/ 1312377 w 1583815"/>
              <a:gd name="connsiteY1" fmla="*/ 251754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67273 w 1583815"/>
              <a:gd name="connsiteY5" fmla="*/ 449379 h 598100"/>
              <a:gd name="connsiteX6" fmla="*/ 170322 w 1583815"/>
              <a:gd name="connsiteY6" fmla="*/ 443992 h 598100"/>
              <a:gd name="connsiteX7" fmla="*/ 0 w 1583815"/>
              <a:gd name="connsiteY7" fmla="*/ 0 h 598100"/>
              <a:gd name="connsiteX0" fmla="*/ 0 w 1583374"/>
              <a:gd name="connsiteY0" fmla="*/ 0 h 598100"/>
              <a:gd name="connsiteX1" fmla="*/ 1312377 w 1583374"/>
              <a:gd name="connsiteY1" fmla="*/ 251754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598100"/>
              <a:gd name="connsiteX1" fmla="*/ 1302713 w 1583374"/>
              <a:gd name="connsiteY1" fmla="*/ 245469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598100"/>
              <a:gd name="connsiteX1" fmla="*/ 1294313 w 1583374"/>
              <a:gd name="connsiteY1" fmla="*/ 242121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734687"/>
              <a:gd name="connsiteX1" fmla="*/ 1294313 w 1583374"/>
              <a:gd name="connsiteY1" fmla="*/ 242121 h 734687"/>
              <a:gd name="connsiteX2" fmla="*/ 1235024 w 1583374"/>
              <a:gd name="connsiteY2" fmla="*/ 74367 h 734687"/>
              <a:gd name="connsiteX3" fmla="*/ 1583374 w 1583374"/>
              <a:gd name="connsiteY3" fmla="*/ 375802 h 734687"/>
              <a:gd name="connsiteX4" fmla="*/ 1473204 w 1583374"/>
              <a:gd name="connsiteY4" fmla="*/ 734687 h 734687"/>
              <a:gd name="connsiteX5" fmla="*/ 1367273 w 1583374"/>
              <a:gd name="connsiteY5" fmla="*/ 449379 h 734687"/>
              <a:gd name="connsiteX6" fmla="*/ 170322 w 1583374"/>
              <a:gd name="connsiteY6" fmla="*/ 443992 h 734687"/>
              <a:gd name="connsiteX7" fmla="*/ 0 w 1583374"/>
              <a:gd name="connsiteY7" fmla="*/ 0 h 734687"/>
              <a:gd name="connsiteX0" fmla="*/ 0 w 1638732"/>
              <a:gd name="connsiteY0" fmla="*/ 0 h 734687"/>
              <a:gd name="connsiteX1" fmla="*/ 1294313 w 1638732"/>
              <a:gd name="connsiteY1" fmla="*/ 242121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367273 w 1638732"/>
              <a:gd name="connsiteY5" fmla="*/ 449379 h 734687"/>
              <a:gd name="connsiteX6" fmla="*/ 170322 w 1638732"/>
              <a:gd name="connsiteY6" fmla="*/ 443992 h 734687"/>
              <a:gd name="connsiteX7" fmla="*/ 0 w 1638732"/>
              <a:gd name="connsiteY7" fmla="*/ 0 h 734687"/>
              <a:gd name="connsiteX0" fmla="*/ 0 w 1638732"/>
              <a:gd name="connsiteY0" fmla="*/ 0 h 734687"/>
              <a:gd name="connsiteX1" fmla="*/ 1294313 w 1638732"/>
              <a:gd name="connsiteY1" fmla="*/ 242121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35356 w 1638732"/>
              <a:gd name="connsiteY2" fmla="*/ 298268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15768 w 1638732"/>
              <a:gd name="connsiteY5" fmla="*/ 59037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9228 w 1638732"/>
              <a:gd name="connsiteY5" fmla="*/ 616701 h 734687"/>
              <a:gd name="connsiteX6" fmla="*/ 170322 w 1638732"/>
              <a:gd name="connsiteY6" fmla="*/ 443992 h 734687"/>
              <a:gd name="connsiteX7" fmla="*/ 0 w 1638732"/>
              <a:gd name="connsiteY7" fmla="*/ 0 h 734687"/>
              <a:gd name="connsiteX0" fmla="*/ 0 w 1638732"/>
              <a:gd name="connsiteY0" fmla="*/ 0 h 734687"/>
              <a:gd name="connsiteX1" fmla="*/ 1372619 w 1638732"/>
              <a:gd name="connsiteY1" fmla="*/ 414803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9228 w 1638732"/>
              <a:gd name="connsiteY5" fmla="*/ 616701 h 734687"/>
              <a:gd name="connsiteX6" fmla="*/ 170322 w 1638732"/>
              <a:gd name="connsiteY6" fmla="*/ 443992 h 734687"/>
              <a:gd name="connsiteX7" fmla="*/ 0 w 1638732"/>
              <a:gd name="connsiteY7" fmla="*/ 0 h 734687"/>
              <a:gd name="connsiteX0" fmla="*/ 0 w 1622135"/>
              <a:gd name="connsiteY0" fmla="*/ 0 h 734687"/>
              <a:gd name="connsiteX1" fmla="*/ 1372619 w 1622135"/>
              <a:gd name="connsiteY1" fmla="*/ 414803 h 734687"/>
              <a:gd name="connsiteX2" fmla="*/ 1320194 w 1622135"/>
              <a:gd name="connsiteY2" fmla="*/ 272419 h 734687"/>
              <a:gd name="connsiteX3" fmla="*/ 1622135 w 1622135"/>
              <a:gd name="connsiteY3" fmla="*/ 541212 h 734687"/>
              <a:gd name="connsiteX4" fmla="*/ 1473204 w 1622135"/>
              <a:gd name="connsiteY4" fmla="*/ 734687 h 734687"/>
              <a:gd name="connsiteX5" fmla="*/ 1439228 w 1622135"/>
              <a:gd name="connsiteY5" fmla="*/ 616701 h 734687"/>
              <a:gd name="connsiteX6" fmla="*/ 170322 w 1622135"/>
              <a:gd name="connsiteY6" fmla="*/ 443992 h 734687"/>
              <a:gd name="connsiteX7" fmla="*/ 0 w 1622135"/>
              <a:gd name="connsiteY7" fmla="*/ 0 h 73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2135" h="734687">
                <a:moveTo>
                  <a:pt x="0" y="0"/>
                </a:moveTo>
                <a:lnTo>
                  <a:pt x="1372619" y="414803"/>
                </a:lnTo>
                <a:lnTo>
                  <a:pt x="1320194" y="272419"/>
                </a:lnTo>
                <a:lnTo>
                  <a:pt x="1622135" y="541212"/>
                </a:lnTo>
                <a:lnTo>
                  <a:pt x="1473204" y="734687"/>
                </a:lnTo>
                <a:lnTo>
                  <a:pt x="1439228" y="616701"/>
                </a:lnTo>
                <a:lnTo>
                  <a:pt x="170322" y="443992"/>
                </a:lnTo>
                <a:lnTo>
                  <a:pt x="0" y="0"/>
                </a:lnTo>
                <a:close/>
              </a:path>
            </a:pathLst>
          </a:custGeom>
          <a:solidFill>
            <a:sysClr val="window" lastClr="FFFFFF"/>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81" name="Right Arrow 5">
            <a:extLst>
              <a:ext uri="{FF2B5EF4-FFF2-40B4-BE49-F238E27FC236}">
                <a16:creationId xmlns:a16="http://schemas.microsoft.com/office/drawing/2014/main" id="{0808FB99-0ABB-4083-B3A5-277491C339D4}"/>
              </a:ext>
            </a:extLst>
          </p:cNvPr>
          <p:cNvSpPr/>
          <p:nvPr/>
        </p:nvSpPr>
        <p:spPr>
          <a:xfrm rot="17596173">
            <a:off x="8504502" y="10018559"/>
            <a:ext cx="847090" cy="331537"/>
          </a:xfrm>
          <a:custGeom>
            <a:avLst/>
            <a:gdLst>
              <a:gd name="connsiteX0" fmla="*/ 0 w 1371600"/>
              <a:gd name="connsiteY0" fmla="*/ 122545 h 490180"/>
              <a:gd name="connsiteX1" fmla="*/ 1126510 w 1371600"/>
              <a:gd name="connsiteY1" fmla="*/ 122545 h 490180"/>
              <a:gd name="connsiteX2" fmla="*/ 1126510 w 1371600"/>
              <a:gd name="connsiteY2" fmla="*/ 0 h 490180"/>
              <a:gd name="connsiteX3" fmla="*/ 1371600 w 1371600"/>
              <a:gd name="connsiteY3" fmla="*/ 245090 h 490180"/>
              <a:gd name="connsiteX4" fmla="*/ 1126510 w 1371600"/>
              <a:gd name="connsiteY4" fmla="*/ 490180 h 490180"/>
              <a:gd name="connsiteX5" fmla="*/ 1126510 w 1371600"/>
              <a:gd name="connsiteY5" fmla="*/ 367635 h 490180"/>
              <a:gd name="connsiteX6" fmla="*/ 0 w 1371600"/>
              <a:gd name="connsiteY6" fmla="*/ 367635 h 490180"/>
              <a:gd name="connsiteX7" fmla="*/ 0 w 1371600"/>
              <a:gd name="connsiteY7" fmla="*/ 122545 h 490180"/>
              <a:gd name="connsiteX0" fmla="*/ 0 w 1437244"/>
              <a:gd name="connsiteY0" fmla="*/ 89205 h 490180"/>
              <a:gd name="connsiteX1" fmla="*/ 1192154 w 1437244"/>
              <a:gd name="connsiteY1" fmla="*/ 122545 h 490180"/>
              <a:gd name="connsiteX2" fmla="*/ 1192154 w 1437244"/>
              <a:gd name="connsiteY2" fmla="*/ 0 h 490180"/>
              <a:gd name="connsiteX3" fmla="*/ 1437244 w 1437244"/>
              <a:gd name="connsiteY3" fmla="*/ 245090 h 490180"/>
              <a:gd name="connsiteX4" fmla="*/ 1192154 w 1437244"/>
              <a:gd name="connsiteY4" fmla="*/ 490180 h 490180"/>
              <a:gd name="connsiteX5" fmla="*/ 1192154 w 1437244"/>
              <a:gd name="connsiteY5" fmla="*/ 367635 h 490180"/>
              <a:gd name="connsiteX6" fmla="*/ 65644 w 1437244"/>
              <a:gd name="connsiteY6" fmla="*/ 367635 h 490180"/>
              <a:gd name="connsiteX7" fmla="*/ 0 w 1437244"/>
              <a:gd name="connsiteY7" fmla="*/ 89205 h 490180"/>
              <a:gd name="connsiteX0" fmla="*/ 0 w 1437244"/>
              <a:gd name="connsiteY0" fmla="*/ 89205 h 490180"/>
              <a:gd name="connsiteX1" fmla="*/ 1144122 w 1437244"/>
              <a:gd name="connsiteY1" fmla="*/ 118316 h 490180"/>
              <a:gd name="connsiteX2" fmla="*/ 1192154 w 1437244"/>
              <a:gd name="connsiteY2" fmla="*/ 0 h 490180"/>
              <a:gd name="connsiteX3" fmla="*/ 1437244 w 1437244"/>
              <a:gd name="connsiteY3" fmla="*/ 245090 h 490180"/>
              <a:gd name="connsiteX4" fmla="*/ 1192154 w 1437244"/>
              <a:gd name="connsiteY4" fmla="*/ 490180 h 490180"/>
              <a:gd name="connsiteX5" fmla="*/ 1192154 w 1437244"/>
              <a:gd name="connsiteY5" fmla="*/ 367635 h 490180"/>
              <a:gd name="connsiteX6" fmla="*/ 65644 w 1437244"/>
              <a:gd name="connsiteY6" fmla="*/ 367635 h 490180"/>
              <a:gd name="connsiteX7" fmla="*/ 0 w 1437244"/>
              <a:gd name="connsiteY7" fmla="*/ 89205 h 490180"/>
              <a:gd name="connsiteX0" fmla="*/ 0 w 1437244"/>
              <a:gd name="connsiteY0" fmla="*/ 88273 h 489248"/>
              <a:gd name="connsiteX1" fmla="*/ 1144122 w 1437244"/>
              <a:gd name="connsiteY1" fmla="*/ 117384 h 489248"/>
              <a:gd name="connsiteX2" fmla="*/ 1132121 w 1437244"/>
              <a:gd name="connsiteY2" fmla="*/ 0 h 489248"/>
              <a:gd name="connsiteX3" fmla="*/ 1437244 w 1437244"/>
              <a:gd name="connsiteY3" fmla="*/ 244158 h 489248"/>
              <a:gd name="connsiteX4" fmla="*/ 1192154 w 1437244"/>
              <a:gd name="connsiteY4" fmla="*/ 489248 h 489248"/>
              <a:gd name="connsiteX5" fmla="*/ 1192154 w 1437244"/>
              <a:gd name="connsiteY5" fmla="*/ 366703 h 489248"/>
              <a:gd name="connsiteX6" fmla="*/ 65644 w 1437244"/>
              <a:gd name="connsiteY6" fmla="*/ 366703 h 489248"/>
              <a:gd name="connsiteX7" fmla="*/ 0 w 1437244"/>
              <a:gd name="connsiteY7" fmla="*/ 88273 h 489248"/>
              <a:gd name="connsiteX0" fmla="*/ 0 w 1363050"/>
              <a:gd name="connsiteY0" fmla="*/ 88273 h 489248"/>
              <a:gd name="connsiteX1" fmla="*/ 1144122 w 1363050"/>
              <a:gd name="connsiteY1" fmla="*/ 117384 h 489248"/>
              <a:gd name="connsiteX2" fmla="*/ 1132121 w 1363050"/>
              <a:gd name="connsiteY2" fmla="*/ 0 h 489248"/>
              <a:gd name="connsiteX3" fmla="*/ 1363050 w 1363050"/>
              <a:gd name="connsiteY3" fmla="*/ 236959 h 489248"/>
              <a:gd name="connsiteX4" fmla="*/ 1192154 w 1363050"/>
              <a:gd name="connsiteY4" fmla="*/ 489248 h 489248"/>
              <a:gd name="connsiteX5" fmla="*/ 1192154 w 1363050"/>
              <a:gd name="connsiteY5" fmla="*/ 366703 h 489248"/>
              <a:gd name="connsiteX6" fmla="*/ 65644 w 1363050"/>
              <a:gd name="connsiteY6" fmla="*/ 366703 h 489248"/>
              <a:gd name="connsiteX7" fmla="*/ 0 w 1363050"/>
              <a:gd name="connsiteY7" fmla="*/ 88273 h 489248"/>
              <a:gd name="connsiteX0" fmla="*/ 0 w 1376400"/>
              <a:gd name="connsiteY0" fmla="*/ 40692 h 489248"/>
              <a:gd name="connsiteX1" fmla="*/ 1157472 w 1376400"/>
              <a:gd name="connsiteY1" fmla="*/ 117384 h 489248"/>
              <a:gd name="connsiteX2" fmla="*/ 1145471 w 1376400"/>
              <a:gd name="connsiteY2" fmla="*/ 0 h 489248"/>
              <a:gd name="connsiteX3" fmla="*/ 1376400 w 1376400"/>
              <a:gd name="connsiteY3" fmla="*/ 236959 h 489248"/>
              <a:gd name="connsiteX4" fmla="*/ 1205504 w 1376400"/>
              <a:gd name="connsiteY4" fmla="*/ 489248 h 489248"/>
              <a:gd name="connsiteX5" fmla="*/ 1205504 w 1376400"/>
              <a:gd name="connsiteY5" fmla="*/ 366703 h 489248"/>
              <a:gd name="connsiteX6" fmla="*/ 78994 w 1376400"/>
              <a:gd name="connsiteY6" fmla="*/ 366703 h 489248"/>
              <a:gd name="connsiteX7" fmla="*/ 0 w 1376400"/>
              <a:gd name="connsiteY7" fmla="*/ 40692 h 489248"/>
              <a:gd name="connsiteX0" fmla="*/ 0 w 1376400"/>
              <a:gd name="connsiteY0" fmla="*/ 40692 h 489248"/>
              <a:gd name="connsiteX1" fmla="*/ 1157472 w 1376400"/>
              <a:gd name="connsiteY1" fmla="*/ 117384 h 489248"/>
              <a:gd name="connsiteX2" fmla="*/ 1145471 w 1376400"/>
              <a:gd name="connsiteY2" fmla="*/ 0 h 489248"/>
              <a:gd name="connsiteX3" fmla="*/ 1376400 w 1376400"/>
              <a:gd name="connsiteY3" fmla="*/ 236959 h 489248"/>
              <a:gd name="connsiteX4" fmla="*/ 1205504 w 1376400"/>
              <a:gd name="connsiteY4" fmla="*/ 489248 h 489248"/>
              <a:gd name="connsiteX5" fmla="*/ 1205504 w 1376400"/>
              <a:gd name="connsiteY5" fmla="*/ 366703 h 489248"/>
              <a:gd name="connsiteX6" fmla="*/ 85445 w 1376400"/>
              <a:gd name="connsiteY6" fmla="*/ 381704 h 489248"/>
              <a:gd name="connsiteX7" fmla="*/ 0 w 1376400"/>
              <a:gd name="connsiteY7" fmla="*/ 40692 h 489248"/>
              <a:gd name="connsiteX0" fmla="*/ 0 w 1405685"/>
              <a:gd name="connsiteY0" fmla="*/ 0 h 549718"/>
              <a:gd name="connsiteX1" fmla="*/ 1186757 w 1405685"/>
              <a:gd name="connsiteY1" fmla="*/ 177854 h 549718"/>
              <a:gd name="connsiteX2" fmla="*/ 1174756 w 1405685"/>
              <a:gd name="connsiteY2" fmla="*/ 60470 h 549718"/>
              <a:gd name="connsiteX3" fmla="*/ 1405685 w 1405685"/>
              <a:gd name="connsiteY3" fmla="*/ 297429 h 549718"/>
              <a:gd name="connsiteX4" fmla="*/ 1234789 w 1405685"/>
              <a:gd name="connsiteY4" fmla="*/ 549718 h 549718"/>
              <a:gd name="connsiteX5" fmla="*/ 1234789 w 1405685"/>
              <a:gd name="connsiteY5" fmla="*/ 427173 h 549718"/>
              <a:gd name="connsiteX6" fmla="*/ 114730 w 1405685"/>
              <a:gd name="connsiteY6" fmla="*/ 442174 h 549718"/>
              <a:gd name="connsiteX7" fmla="*/ 0 w 1405685"/>
              <a:gd name="connsiteY7" fmla="*/ 0 h 549718"/>
              <a:gd name="connsiteX0" fmla="*/ 0 w 1405685"/>
              <a:gd name="connsiteY0" fmla="*/ 0 h 589979"/>
              <a:gd name="connsiteX1" fmla="*/ 1186757 w 1405685"/>
              <a:gd name="connsiteY1" fmla="*/ 177854 h 589979"/>
              <a:gd name="connsiteX2" fmla="*/ 1174756 w 1405685"/>
              <a:gd name="connsiteY2" fmla="*/ 60470 h 589979"/>
              <a:gd name="connsiteX3" fmla="*/ 1405685 w 1405685"/>
              <a:gd name="connsiteY3" fmla="*/ 297429 h 589979"/>
              <a:gd name="connsiteX4" fmla="*/ 1273432 w 1405685"/>
              <a:gd name="connsiteY4" fmla="*/ 589979 h 589979"/>
              <a:gd name="connsiteX5" fmla="*/ 1234789 w 1405685"/>
              <a:gd name="connsiteY5" fmla="*/ 427173 h 589979"/>
              <a:gd name="connsiteX6" fmla="*/ 114730 w 1405685"/>
              <a:gd name="connsiteY6" fmla="*/ 442174 h 589979"/>
              <a:gd name="connsiteX7" fmla="*/ 0 w 1405685"/>
              <a:gd name="connsiteY7" fmla="*/ 0 h 589979"/>
              <a:gd name="connsiteX0" fmla="*/ 0 w 1405685"/>
              <a:gd name="connsiteY0" fmla="*/ 0 h 589979"/>
              <a:gd name="connsiteX1" fmla="*/ 1186757 w 1405685"/>
              <a:gd name="connsiteY1" fmla="*/ 177854 h 589979"/>
              <a:gd name="connsiteX2" fmla="*/ 1174756 w 1405685"/>
              <a:gd name="connsiteY2" fmla="*/ 60470 h 589979"/>
              <a:gd name="connsiteX3" fmla="*/ 1405685 w 1405685"/>
              <a:gd name="connsiteY3" fmla="*/ 297429 h 589979"/>
              <a:gd name="connsiteX4" fmla="*/ 1273432 w 1405685"/>
              <a:gd name="connsiteY4" fmla="*/ 589979 h 589979"/>
              <a:gd name="connsiteX5" fmla="*/ 1245980 w 1405685"/>
              <a:gd name="connsiteY5" fmla="*/ 461464 h 589979"/>
              <a:gd name="connsiteX6" fmla="*/ 114730 w 1405685"/>
              <a:gd name="connsiteY6" fmla="*/ 442174 h 589979"/>
              <a:gd name="connsiteX7" fmla="*/ 0 w 1405685"/>
              <a:gd name="connsiteY7" fmla="*/ 0 h 589979"/>
              <a:gd name="connsiteX0" fmla="*/ 0 w 1435778"/>
              <a:gd name="connsiteY0" fmla="*/ 0 h 589979"/>
              <a:gd name="connsiteX1" fmla="*/ 1186757 w 1435778"/>
              <a:gd name="connsiteY1" fmla="*/ 177854 h 589979"/>
              <a:gd name="connsiteX2" fmla="*/ 1174756 w 1435778"/>
              <a:gd name="connsiteY2" fmla="*/ 60470 h 589979"/>
              <a:gd name="connsiteX3" fmla="*/ 1435778 w 1435778"/>
              <a:gd name="connsiteY3" fmla="*/ 359140 h 589979"/>
              <a:gd name="connsiteX4" fmla="*/ 1273432 w 1435778"/>
              <a:gd name="connsiteY4" fmla="*/ 589979 h 589979"/>
              <a:gd name="connsiteX5" fmla="*/ 1245980 w 1435778"/>
              <a:gd name="connsiteY5" fmla="*/ 461464 h 589979"/>
              <a:gd name="connsiteX6" fmla="*/ 114730 w 1435778"/>
              <a:gd name="connsiteY6" fmla="*/ 442174 h 589979"/>
              <a:gd name="connsiteX7" fmla="*/ 0 w 1435778"/>
              <a:gd name="connsiteY7" fmla="*/ 0 h 589979"/>
              <a:gd name="connsiteX0" fmla="*/ 0 w 1444748"/>
              <a:gd name="connsiteY0" fmla="*/ 0 h 589979"/>
              <a:gd name="connsiteX1" fmla="*/ 1186757 w 1444748"/>
              <a:gd name="connsiteY1" fmla="*/ 177854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5980 w 1444748"/>
              <a:gd name="connsiteY5" fmla="*/ 46146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5980 w 1444748"/>
              <a:gd name="connsiteY5" fmla="*/ 46146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9820 w 1444748"/>
              <a:gd name="connsiteY5" fmla="*/ 44559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9820 w 1444748"/>
              <a:gd name="connsiteY5" fmla="*/ 445594 h 589979"/>
              <a:gd name="connsiteX6" fmla="*/ 82989 w 1444748"/>
              <a:gd name="connsiteY6" fmla="*/ 434495 h 589979"/>
              <a:gd name="connsiteX7" fmla="*/ 0 w 1444748"/>
              <a:gd name="connsiteY7" fmla="*/ 0 h 589979"/>
              <a:gd name="connsiteX0" fmla="*/ 0 w 1460649"/>
              <a:gd name="connsiteY0" fmla="*/ 0 h 589979"/>
              <a:gd name="connsiteX1" fmla="*/ 1206949 w 1460649"/>
              <a:gd name="connsiteY1" fmla="*/ 208275 h 589979"/>
              <a:gd name="connsiteX2" fmla="*/ 1174756 w 1460649"/>
              <a:gd name="connsiteY2" fmla="*/ 60470 h 589979"/>
              <a:gd name="connsiteX3" fmla="*/ 1460649 w 1460649"/>
              <a:gd name="connsiteY3" fmla="*/ 359111 h 589979"/>
              <a:gd name="connsiteX4" fmla="*/ 1273432 w 1460649"/>
              <a:gd name="connsiteY4" fmla="*/ 589979 h 589979"/>
              <a:gd name="connsiteX5" fmla="*/ 1249820 w 1460649"/>
              <a:gd name="connsiteY5" fmla="*/ 445594 h 589979"/>
              <a:gd name="connsiteX6" fmla="*/ 82989 w 1460649"/>
              <a:gd name="connsiteY6" fmla="*/ 434495 h 589979"/>
              <a:gd name="connsiteX7" fmla="*/ 0 w 1460649"/>
              <a:gd name="connsiteY7" fmla="*/ 0 h 589979"/>
              <a:gd name="connsiteX0" fmla="*/ 0 w 1547982"/>
              <a:gd name="connsiteY0" fmla="*/ 0 h 599476"/>
              <a:gd name="connsiteX1" fmla="*/ 1294282 w 1547982"/>
              <a:gd name="connsiteY1" fmla="*/ 217772 h 599476"/>
              <a:gd name="connsiteX2" fmla="*/ 1262089 w 1547982"/>
              <a:gd name="connsiteY2" fmla="*/ 69967 h 599476"/>
              <a:gd name="connsiteX3" fmla="*/ 1547982 w 1547982"/>
              <a:gd name="connsiteY3" fmla="*/ 368608 h 599476"/>
              <a:gd name="connsiteX4" fmla="*/ 1360765 w 1547982"/>
              <a:gd name="connsiteY4" fmla="*/ 599476 h 599476"/>
              <a:gd name="connsiteX5" fmla="*/ 1337153 w 1547982"/>
              <a:gd name="connsiteY5" fmla="*/ 455091 h 599476"/>
              <a:gd name="connsiteX6" fmla="*/ 170322 w 1547982"/>
              <a:gd name="connsiteY6" fmla="*/ 443992 h 599476"/>
              <a:gd name="connsiteX7" fmla="*/ 0 w 1547982"/>
              <a:gd name="connsiteY7" fmla="*/ 0 h 599476"/>
              <a:gd name="connsiteX0" fmla="*/ 0 w 1545355"/>
              <a:gd name="connsiteY0" fmla="*/ 0 h 599476"/>
              <a:gd name="connsiteX1" fmla="*/ 1294282 w 1545355"/>
              <a:gd name="connsiteY1" fmla="*/ 217772 h 599476"/>
              <a:gd name="connsiteX2" fmla="*/ 1262089 w 1545355"/>
              <a:gd name="connsiteY2" fmla="*/ 69967 h 599476"/>
              <a:gd name="connsiteX3" fmla="*/ 1545355 w 1545355"/>
              <a:gd name="connsiteY3" fmla="*/ 362499 h 599476"/>
              <a:gd name="connsiteX4" fmla="*/ 1360765 w 1545355"/>
              <a:gd name="connsiteY4" fmla="*/ 599476 h 599476"/>
              <a:gd name="connsiteX5" fmla="*/ 1337153 w 1545355"/>
              <a:gd name="connsiteY5" fmla="*/ 455091 h 599476"/>
              <a:gd name="connsiteX6" fmla="*/ 170322 w 1545355"/>
              <a:gd name="connsiteY6" fmla="*/ 443992 h 599476"/>
              <a:gd name="connsiteX7" fmla="*/ 0 w 1545355"/>
              <a:gd name="connsiteY7" fmla="*/ 0 h 599476"/>
              <a:gd name="connsiteX0" fmla="*/ 0 w 1545355"/>
              <a:gd name="connsiteY0" fmla="*/ 0 h 598100"/>
              <a:gd name="connsiteX1" fmla="*/ 1294282 w 1545355"/>
              <a:gd name="connsiteY1" fmla="*/ 217772 h 598100"/>
              <a:gd name="connsiteX2" fmla="*/ 1262089 w 1545355"/>
              <a:gd name="connsiteY2" fmla="*/ 69967 h 598100"/>
              <a:gd name="connsiteX3" fmla="*/ 1545355 w 1545355"/>
              <a:gd name="connsiteY3" fmla="*/ 362499 h 598100"/>
              <a:gd name="connsiteX4" fmla="*/ 1414466 w 1545355"/>
              <a:gd name="connsiteY4" fmla="*/ 598100 h 598100"/>
              <a:gd name="connsiteX5" fmla="*/ 1337153 w 1545355"/>
              <a:gd name="connsiteY5" fmla="*/ 455091 h 598100"/>
              <a:gd name="connsiteX6" fmla="*/ 170322 w 1545355"/>
              <a:gd name="connsiteY6" fmla="*/ 443992 h 598100"/>
              <a:gd name="connsiteX7" fmla="*/ 0 w 1545355"/>
              <a:gd name="connsiteY7" fmla="*/ 0 h 598100"/>
              <a:gd name="connsiteX0" fmla="*/ 0 w 1545355"/>
              <a:gd name="connsiteY0" fmla="*/ 0 h 598100"/>
              <a:gd name="connsiteX1" fmla="*/ 1294282 w 1545355"/>
              <a:gd name="connsiteY1" fmla="*/ 217772 h 598100"/>
              <a:gd name="connsiteX2" fmla="*/ 1262089 w 1545355"/>
              <a:gd name="connsiteY2" fmla="*/ 69967 h 598100"/>
              <a:gd name="connsiteX3" fmla="*/ 1545355 w 1545355"/>
              <a:gd name="connsiteY3" fmla="*/ 362499 h 598100"/>
              <a:gd name="connsiteX4" fmla="*/ 1414466 w 1545355"/>
              <a:gd name="connsiteY4" fmla="*/ 598100 h 598100"/>
              <a:gd name="connsiteX5" fmla="*/ 1375581 w 1545355"/>
              <a:gd name="connsiteY5" fmla="*/ 460283 h 598100"/>
              <a:gd name="connsiteX6" fmla="*/ 170322 w 1545355"/>
              <a:gd name="connsiteY6" fmla="*/ 443992 h 598100"/>
              <a:gd name="connsiteX7" fmla="*/ 0 w 1545355"/>
              <a:gd name="connsiteY7" fmla="*/ 0 h 598100"/>
              <a:gd name="connsiteX0" fmla="*/ 0 w 1545355"/>
              <a:gd name="connsiteY0" fmla="*/ 0 h 598100"/>
              <a:gd name="connsiteX1" fmla="*/ 1294282 w 1545355"/>
              <a:gd name="connsiteY1" fmla="*/ 217772 h 598100"/>
              <a:gd name="connsiteX2" fmla="*/ 1235024 w 1545355"/>
              <a:gd name="connsiteY2" fmla="*/ 74367 h 598100"/>
              <a:gd name="connsiteX3" fmla="*/ 1545355 w 1545355"/>
              <a:gd name="connsiteY3" fmla="*/ 362499 h 598100"/>
              <a:gd name="connsiteX4" fmla="*/ 1414466 w 1545355"/>
              <a:gd name="connsiteY4" fmla="*/ 598100 h 598100"/>
              <a:gd name="connsiteX5" fmla="*/ 1375581 w 1545355"/>
              <a:gd name="connsiteY5" fmla="*/ 460283 h 598100"/>
              <a:gd name="connsiteX6" fmla="*/ 170322 w 1545355"/>
              <a:gd name="connsiteY6" fmla="*/ 443992 h 598100"/>
              <a:gd name="connsiteX7" fmla="*/ 0 w 1545355"/>
              <a:gd name="connsiteY7" fmla="*/ 0 h 598100"/>
              <a:gd name="connsiteX0" fmla="*/ 0 w 1563683"/>
              <a:gd name="connsiteY0" fmla="*/ 0 h 598100"/>
              <a:gd name="connsiteX1" fmla="*/ 1294282 w 1563683"/>
              <a:gd name="connsiteY1" fmla="*/ 217772 h 598100"/>
              <a:gd name="connsiteX2" fmla="*/ 1235024 w 1563683"/>
              <a:gd name="connsiteY2" fmla="*/ 74367 h 598100"/>
              <a:gd name="connsiteX3" fmla="*/ 1563683 w 1563683"/>
              <a:gd name="connsiteY3" fmla="*/ 354618 h 598100"/>
              <a:gd name="connsiteX4" fmla="*/ 1414466 w 1563683"/>
              <a:gd name="connsiteY4" fmla="*/ 598100 h 598100"/>
              <a:gd name="connsiteX5" fmla="*/ 1375581 w 1563683"/>
              <a:gd name="connsiteY5" fmla="*/ 460283 h 598100"/>
              <a:gd name="connsiteX6" fmla="*/ 170322 w 1563683"/>
              <a:gd name="connsiteY6" fmla="*/ 443992 h 598100"/>
              <a:gd name="connsiteX7" fmla="*/ 0 w 1563683"/>
              <a:gd name="connsiteY7" fmla="*/ 0 h 598100"/>
              <a:gd name="connsiteX0" fmla="*/ 0 w 1583815"/>
              <a:gd name="connsiteY0" fmla="*/ 0 h 598100"/>
              <a:gd name="connsiteX1" fmla="*/ 1294282 w 1583815"/>
              <a:gd name="connsiteY1" fmla="*/ 217772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75581 w 1583815"/>
              <a:gd name="connsiteY5" fmla="*/ 460283 h 598100"/>
              <a:gd name="connsiteX6" fmla="*/ 170322 w 1583815"/>
              <a:gd name="connsiteY6" fmla="*/ 443992 h 598100"/>
              <a:gd name="connsiteX7" fmla="*/ 0 w 1583815"/>
              <a:gd name="connsiteY7" fmla="*/ 0 h 598100"/>
              <a:gd name="connsiteX0" fmla="*/ 0 w 1583815"/>
              <a:gd name="connsiteY0" fmla="*/ 0 h 598100"/>
              <a:gd name="connsiteX1" fmla="*/ 1294282 w 1583815"/>
              <a:gd name="connsiteY1" fmla="*/ 217772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67273 w 1583815"/>
              <a:gd name="connsiteY5" fmla="*/ 449379 h 598100"/>
              <a:gd name="connsiteX6" fmla="*/ 170322 w 1583815"/>
              <a:gd name="connsiteY6" fmla="*/ 443992 h 598100"/>
              <a:gd name="connsiteX7" fmla="*/ 0 w 1583815"/>
              <a:gd name="connsiteY7" fmla="*/ 0 h 598100"/>
              <a:gd name="connsiteX0" fmla="*/ 0 w 1583815"/>
              <a:gd name="connsiteY0" fmla="*/ 0 h 598100"/>
              <a:gd name="connsiteX1" fmla="*/ 1312377 w 1583815"/>
              <a:gd name="connsiteY1" fmla="*/ 251754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67273 w 1583815"/>
              <a:gd name="connsiteY5" fmla="*/ 449379 h 598100"/>
              <a:gd name="connsiteX6" fmla="*/ 170322 w 1583815"/>
              <a:gd name="connsiteY6" fmla="*/ 443992 h 598100"/>
              <a:gd name="connsiteX7" fmla="*/ 0 w 1583815"/>
              <a:gd name="connsiteY7" fmla="*/ 0 h 598100"/>
              <a:gd name="connsiteX0" fmla="*/ 0 w 1583374"/>
              <a:gd name="connsiteY0" fmla="*/ 0 h 598100"/>
              <a:gd name="connsiteX1" fmla="*/ 1312377 w 1583374"/>
              <a:gd name="connsiteY1" fmla="*/ 251754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598100"/>
              <a:gd name="connsiteX1" fmla="*/ 1302713 w 1583374"/>
              <a:gd name="connsiteY1" fmla="*/ 245469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598100"/>
              <a:gd name="connsiteX1" fmla="*/ 1294313 w 1583374"/>
              <a:gd name="connsiteY1" fmla="*/ 242121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734687"/>
              <a:gd name="connsiteX1" fmla="*/ 1294313 w 1583374"/>
              <a:gd name="connsiteY1" fmla="*/ 242121 h 734687"/>
              <a:gd name="connsiteX2" fmla="*/ 1235024 w 1583374"/>
              <a:gd name="connsiteY2" fmla="*/ 74367 h 734687"/>
              <a:gd name="connsiteX3" fmla="*/ 1583374 w 1583374"/>
              <a:gd name="connsiteY3" fmla="*/ 375802 h 734687"/>
              <a:gd name="connsiteX4" fmla="*/ 1473204 w 1583374"/>
              <a:gd name="connsiteY4" fmla="*/ 734687 h 734687"/>
              <a:gd name="connsiteX5" fmla="*/ 1367273 w 1583374"/>
              <a:gd name="connsiteY5" fmla="*/ 449379 h 734687"/>
              <a:gd name="connsiteX6" fmla="*/ 170322 w 1583374"/>
              <a:gd name="connsiteY6" fmla="*/ 443992 h 734687"/>
              <a:gd name="connsiteX7" fmla="*/ 0 w 1583374"/>
              <a:gd name="connsiteY7" fmla="*/ 0 h 734687"/>
              <a:gd name="connsiteX0" fmla="*/ 0 w 1638732"/>
              <a:gd name="connsiteY0" fmla="*/ 0 h 734687"/>
              <a:gd name="connsiteX1" fmla="*/ 1294313 w 1638732"/>
              <a:gd name="connsiteY1" fmla="*/ 242121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367273 w 1638732"/>
              <a:gd name="connsiteY5" fmla="*/ 449379 h 734687"/>
              <a:gd name="connsiteX6" fmla="*/ 170322 w 1638732"/>
              <a:gd name="connsiteY6" fmla="*/ 443992 h 734687"/>
              <a:gd name="connsiteX7" fmla="*/ 0 w 1638732"/>
              <a:gd name="connsiteY7" fmla="*/ 0 h 734687"/>
              <a:gd name="connsiteX0" fmla="*/ 0 w 1638732"/>
              <a:gd name="connsiteY0" fmla="*/ 0 h 734687"/>
              <a:gd name="connsiteX1" fmla="*/ 1294313 w 1638732"/>
              <a:gd name="connsiteY1" fmla="*/ 242121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35356 w 1638732"/>
              <a:gd name="connsiteY2" fmla="*/ 298268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15768 w 1638732"/>
              <a:gd name="connsiteY5" fmla="*/ 59037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9228 w 1638732"/>
              <a:gd name="connsiteY5" fmla="*/ 616701 h 734687"/>
              <a:gd name="connsiteX6" fmla="*/ 170322 w 1638732"/>
              <a:gd name="connsiteY6" fmla="*/ 443992 h 734687"/>
              <a:gd name="connsiteX7" fmla="*/ 0 w 1638732"/>
              <a:gd name="connsiteY7" fmla="*/ 0 h 734687"/>
              <a:gd name="connsiteX0" fmla="*/ 0 w 1638732"/>
              <a:gd name="connsiteY0" fmla="*/ 0 h 734687"/>
              <a:gd name="connsiteX1" fmla="*/ 1372619 w 1638732"/>
              <a:gd name="connsiteY1" fmla="*/ 414803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9228 w 1638732"/>
              <a:gd name="connsiteY5" fmla="*/ 616701 h 734687"/>
              <a:gd name="connsiteX6" fmla="*/ 170322 w 1638732"/>
              <a:gd name="connsiteY6" fmla="*/ 443992 h 734687"/>
              <a:gd name="connsiteX7" fmla="*/ 0 w 1638732"/>
              <a:gd name="connsiteY7" fmla="*/ 0 h 734687"/>
              <a:gd name="connsiteX0" fmla="*/ 0 w 1622135"/>
              <a:gd name="connsiteY0" fmla="*/ 0 h 734687"/>
              <a:gd name="connsiteX1" fmla="*/ 1372619 w 1622135"/>
              <a:gd name="connsiteY1" fmla="*/ 414803 h 734687"/>
              <a:gd name="connsiteX2" fmla="*/ 1320194 w 1622135"/>
              <a:gd name="connsiteY2" fmla="*/ 272419 h 734687"/>
              <a:gd name="connsiteX3" fmla="*/ 1622135 w 1622135"/>
              <a:gd name="connsiteY3" fmla="*/ 541212 h 734687"/>
              <a:gd name="connsiteX4" fmla="*/ 1473204 w 1622135"/>
              <a:gd name="connsiteY4" fmla="*/ 734687 h 734687"/>
              <a:gd name="connsiteX5" fmla="*/ 1439228 w 1622135"/>
              <a:gd name="connsiteY5" fmla="*/ 616701 h 734687"/>
              <a:gd name="connsiteX6" fmla="*/ 170322 w 1622135"/>
              <a:gd name="connsiteY6" fmla="*/ 443992 h 734687"/>
              <a:gd name="connsiteX7" fmla="*/ 0 w 1622135"/>
              <a:gd name="connsiteY7" fmla="*/ 0 h 73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2135" h="734687">
                <a:moveTo>
                  <a:pt x="0" y="0"/>
                </a:moveTo>
                <a:lnTo>
                  <a:pt x="1372619" y="414803"/>
                </a:lnTo>
                <a:lnTo>
                  <a:pt x="1320194" y="272419"/>
                </a:lnTo>
                <a:lnTo>
                  <a:pt x="1622135" y="541212"/>
                </a:lnTo>
                <a:lnTo>
                  <a:pt x="1473204" y="734687"/>
                </a:lnTo>
                <a:lnTo>
                  <a:pt x="1439228" y="616701"/>
                </a:lnTo>
                <a:lnTo>
                  <a:pt x="170322" y="443992"/>
                </a:lnTo>
                <a:lnTo>
                  <a:pt x="0" y="0"/>
                </a:lnTo>
                <a:close/>
              </a:path>
            </a:pathLst>
          </a:custGeom>
          <a:solidFill>
            <a:sysClr val="window" lastClr="FFFFFF"/>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82" name="Right Arrow 5">
            <a:extLst>
              <a:ext uri="{FF2B5EF4-FFF2-40B4-BE49-F238E27FC236}">
                <a16:creationId xmlns:a16="http://schemas.microsoft.com/office/drawing/2014/main" id="{93C9B06A-9C70-4EF2-8226-D0A820FAFE35}"/>
              </a:ext>
            </a:extLst>
          </p:cNvPr>
          <p:cNvSpPr/>
          <p:nvPr/>
        </p:nvSpPr>
        <p:spPr>
          <a:xfrm rot="17596173">
            <a:off x="9709793" y="8296166"/>
            <a:ext cx="533419" cy="208772"/>
          </a:xfrm>
          <a:custGeom>
            <a:avLst/>
            <a:gdLst>
              <a:gd name="connsiteX0" fmla="*/ 0 w 1371600"/>
              <a:gd name="connsiteY0" fmla="*/ 122545 h 490180"/>
              <a:gd name="connsiteX1" fmla="*/ 1126510 w 1371600"/>
              <a:gd name="connsiteY1" fmla="*/ 122545 h 490180"/>
              <a:gd name="connsiteX2" fmla="*/ 1126510 w 1371600"/>
              <a:gd name="connsiteY2" fmla="*/ 0 h 490180"/>
              <a:gd name="connsiteX3" fmla="*/ 1371600 w 1371600"/>
              <a:gd name="connsiteY3" fmla="*/ 245090 h 490180"/>
              <a:gd name="connsiteX4" fmla="*/ 1126510 w 1371600"/>
              <a:gd name="connsiteY4" fmla="*/ 490180 h 490180"/>
              <a:gd name="connsiteX5" fmla="*/ 1126510 w 1371600"/>
              <a:gd name="connsiteY5" fmla="*/ 367635 h 490180"/>
              <a:gd name="connsiteX6" fmla="*/ 0 w 1371600"/>
              <a:gd name="connsiteY6" fmla="*/ 367635 h 490180"/>
              <a:gd name="connsiteX7" fmla="*/ 0 w 1371600"/>
              <a:gd name="connsiteY7" fmla="*/ 122545 h 490180"/>
              <a:gd name="connsiteX0" fmla="*/ 0 w 1437244"/>
              <a:gd name="connsiteY0" fmla="*/ 89205 h 490180"/>
              <a:gd name="connsiteX1" fmla="*/ 1192154 w 1437244"/>
              <a:gd name="connsiteY1" fmla="*/ 122545 h 490180"/>
              <a:gd name="connsiteX2" fmla="*/ 1192154 w 1437244"/>
              <a:gd name="connsiteY2" fmla="*/ 0 h 490180"/>
              <a:gd name="connsiteX3" fmla="*/ 1437244 w 1437244"/>
              <a:gd name="connsiteY3" fmla="*/ 245090 h 490180"/>
              <a:gd name="connsiteX4" fmla="*/ 1192154 w 1437244"/>
              <a:gd name="connsiteY4" fmla="*/ 490180 h 490180"/>
              <a:gd name="connsiteX5" fmla="*/ 1192154 w 1437244"/>
              <a:gd name="connsiteY5" fmla="*/ 367635 h 490180"/>
              <a:gd name="connsiteX6" fmla="*/ 65644 w 1437244"/>
              <a:gd name="connsiteY6" fmla="*/ 367635 h 490180"/>
              <a:gd name="connsiteX7" fmla="*/ 0 w 1437244"/>
              <a:gd name="connsiteY7" fmla="*/ 89205 h 490180"/>
              <a:gd name="connsiteX0" fmla="*/ 0 w 1437244"/>
              <a:gd name="connsiteY0" fmla="*/ 89205 h 490180"/>
              <a:gd name="connsiteX1" fmla="*/ 1144122 w 1437244"/>
              <a:gd name="connsiteY1" fmla="*/ 118316 h 490180"/>
              <a:gd name="connsiteX2" fmla="*/ 1192154 w 1437244"/>
              <a:gd name="connsiteY2" fmla="*/ 0 h 490180"/>
              <a:gd name="connsiteX3" fmla="*/ 1437244 w 1437244"/>
              <a:gd name="connsiteY3" fmla="*/ 245090 h 490180"/>
              <a:gd name="connsiteX4" fmla="*/ 1192154 w 1437244"/>
              <a:gd name="connsiteY4" fmla="*/ 490180 h 490180"/>
              <a:gd name="connsiteX5" fmla="*/ 1192154 w 1437244"/>
              <a:gd name="connsiteY5" fmla="*/ 367635 h 490180"/>
              <a:gd name="connsiteX6" fmla="*/ 65644 w 1437244"/>
              <a:gd name="connsiteY6" fmla="*/ 367635 h 490180"/>
              <a:gd name="connsiteX7" fmla="*/ 0 w 1437244"/>
              <a:gd name="connsiteY7" fmla="*/ 89205 h 490180"/>
              <a:gd name="connsiteX0" fmla="*/ 0 w 1437244"/>
              <a:gd name="connsiteY0" fmla="*/ 88273 h 489248"/>
              <a:gd name="connsiteX1" fmla="*/ 1144122 w 1437244"/>
              <a:gd name="connsiteY1" fmla="*/ 117384 h 489248"/>
              <a:gd name="connsiteX2" fmla="*/ 1132121 w 1437244"/>
              <a:gd name="connsiteY2" fmla="*/ 0 h 489248"/>
              <a:gd name="connsiteX3" fmla="*/ 1437244 w 1437244"/>
              <a:gd name="connsiteY3" fmla="*/ 244158 h 489248"/>
              <a:gd name="connsiteX4" fmla="*/ 1192154 w 1437244"/>
              <a:gd name="connsiteY4" fmla="*/ 489248 h 489248"/>
              <a:gd name="connsiteX5" fmla="*/ 1192154 w 1437244"/>
              <a:gd name="connsiteY5" fmla="*/ 366703 h 489248"/>
              <a:gd name="connsiteX6" fmla="*/ 65644 w 1437244"/>
              <a:gd name="connsiteY6" fmla="*/ 366703 h 489248"/>
              <a:gd name="connsiteX7" fmla="*/ 0 w 1437244"/>
              <a:gd name="connsiteY7" fmla="*/ 88273 h 489248"/>
              <a:gd name="connsiteX0" fmla="*/ 0 w 1363050"/>
              <a:gd name="connsiteY0" fmla="*/ 88273 h 489248"/>
              <a:gd name="connsiteX1" fmla="*/ 1144122 w 1363050"/>
              <a:gd name="connsiteY1" fmla="*/ 117384 h 489248"/>
              <a:gd name="connsiteX2" fmla="*/ 1132121 w 1363050"/>
              <a:gd name="connsiteY2" fmla="*/ 0 h 489248"/>
              <a:gd name="connsiteX3" fmla="*/ 1363050 w 1363050"/>
              <a:gd name="connsiteY3" fmla="*/ 236959 h 489248"/>
              <a:gd name="connsiteX4" fmla="*/ 1192154 w 1363050"/>
              <a:gd name="connsiteY4" fmla="*/ 489248 h 489248"/>
              <a:gd name="connsiteX5" fmla="*/ 1192154 w 1363050"/>
              <a:gd name="connsiteY5" fmla="*/ 366703 h 489248"/>
              <a:gd name="connsiteX6" fmla="*/ 65644 w 1363050"/>
              <a:gd name="connsiteY6" fmla="*/ 366703 h 489248"/>
              <a:gd name="connsiteX7" fmla="*/ 0 w 1363050"/>
              <a:gd name="connsiteY7" fmla="*/ 88273 h 489248"/>
              <a:gd name="connsiteX0" fmla="*/ 0 w 1376400"/>
              <a:gd name="connsiteY0" fmla="*/ 40692 h 489248"/>
              <a:gd name="connsiteX1" fmla="*/ 1157472 w 1376400"/>
              <a:gd name="connsiteY1" fmla="*/ 117384 h 489248"/>
              <a:gd name="connsiteX2" fmla="*/ 1145471 w 1376400"/>
              <a:gd name="connsiteY2" fmla="*/ 0 h 489248"/>
              <a:gd name="connsiteX3" fmla="*/ 1376400 w 1376400"/>
              <a:gd name="connsiteY3" fmla="*/ 236959 h 489248"/>
              <a:gd name="connsiteX4" fmla="*/ 1205504 w 1376400"/>
              <a:gd name="connsiteY4" fmla="*/ 489248 h 489248"/>
              <a:gd name="connsiteX5" fmla="*/ 1205504 w 1376400"/>
              <a:gd name="connsiteY5" fmla="*/ 366703 h 489248"/>
              <a:gd name="connsiteX6" fmla="*/ 78994 w 1376400"/>
              <a:gd name="connsiteY6" fmla="*/ 366703 h 489248"/>
              <a:gd name="connsiteX7" fmla="*/ 0 w 1376400"/>
              <a:gd name="connsiteY7" fmla="*/ 40692 h 489248"/>
              <a:gd name="connsiteX0" fmla="*/ 0 w 1376400"/>
              <a:gd name="connsiteY0" fmla="*/ 40692 h 489248"/>
              <a:gd name="connsiteX1" fmla="*/ 1157472 w 1376400"/>
              <a:gd name="connsiteY1" fmla="*/ 117384 h 489248"/>
              <a:gd name="connsiteX2" fmla="*/ 1145471 w 1376400"/>
              <a:gd name="connsiteY2" fmla="*/ 0 h 489248"/>
              <a:gd name="connsiteX3" fmla="*/ 1376400 w 1376400"/>
              <a:gd name="connsiteY3" fmla="*/ 236959 h 489248"/>
              <a:gd name="connsiteX4" fmla="*/ 1205504 w 1376400"/>
              <a:gd name="connsiteY4" fmla="*/ 489248 h 489248"/>
              <a:gd name="connsiteX5" fmla="*/ 1205504 w 1376400"/>
              <a:gd name="connsiteY5" fmla="*/ 366703 h 489248"/>
              <a:gd name="connsiteX6" fmla="*/ 85445 w 1376400"/>
              <a:gd name="connsiteY6" fmla="*/ 381704 h 489248"/>
              <a:gd name="connsiteX7" fmla="*/ 0 w 1376400"/>
              <a:gd name="connsiteY7" fmla="*/ 40692 h 489248"/>
              <a:gd name="connsiteX0" fmla="*/ 0 w 1405685"/>
              <a:gd name="connsiteY0" fmla="*/ 0 h 549718"/>
              <a:gd name="connsiteX1" fmla="*/ 1186757 w 1405685"/>
              <a:gd name="connsiteY1" fmla="*/ 177854 h 549718"/>
              <a:gd name="connsiteX2" fmla="*/ 1174756 w 1405685"/>
              <a:gd name="connsiteY2" fmla="*/ 60470 h 549718"/>
              <a:gd name="connsiteX3" fmla="*/ 1405685 w 1405685"/>
              <a:gd name="connsiteY3" fmla="*/ 297429 h 549718"/>
              <a:gd name="connsiteX4" fmla="*/ 1234789 w 1405685"/>
              <a:gd name="connsiteY4" fmla="*/ 549718 h 549718"/>
              <a:gd name="connsiteX5" fmla="*/ 1234789 w 1405685"/>
              <a:gd name="connsiteY5" fmla="*/ 427173 h 549718"/>
              <a:gd name="connsiteX6" fmla="*/ 114730 w 1405685"/>
              <a:gd name="connsiteY6" fmla="*/ 442174 h 549718"/>
              <a:gd name="connsiteX7" fmla="*/ 0 w 1405685"/>
              <a:gd name="connsiteY7" fmla="*/ 0 h 549718"/>
              <a:gd name="connsiteX0" fmla="*/ 0 w 1405685"/>
              <a:gd name="connsiteY0" fmla="*/ 0 h 589979"/>
              <a:gd name="connsiteX1" fmla="*/ 1186757 w 1405685"/>
              <a:gd name="connsiteY1" fmla="*/ 177854 h 589979"/>
              <a:gd name="connsiteX2" fmla="*/ 1174756 w 1405685"/>
              <a:gd name="connsiteY2" fmla="*/ 60470 h 589979"/>
              <a:gd name="connsiteX3" fmla="*/ 1405685 w 1405685"/>
              <a:gd name="connsiteY3" fmla="*/ 297429 h 589979"/>
              <a:gd name="connsiteX4" fmla="*/ 1273432 w 1405685"/>
              <a:gd name="connsiteY4" fmla="*/ 589979 h 589979"/>
              <a:gd name="connsiteX5" fmla="*/ 1234789 w 1405685"/>
              <a:gd name="connsiteY5" fmla="*/ 427173 h 589979"/>
              <a:gd name="connsiteX6" fmla="*/ 114730 w 1405685"/>
              <a:gd name="connsiteY6" fmla="*/ 442174 h 589979"/>
              <a:gd name="connsiteX7" fmla="*/ 0 w 1405685"/>
              <a:gd name="connsiteY7" fmla="*/ 0 h 589979"/>
              <a:gd name="connsiteX0" fmla="*/ 0 w 1405685"/>
              <a:gd name="connsiteY0" fmla="*/ 0 h 589979"/>
              <a:gd name="connsiteX1" fmla="*/ 1186757 w 1405685"/>
              <a:gd name="connsiteY1" fmla="*/ 177854 h 589979"/>
              <a:gd name="connsiteX2" fmla="*/ 1174756 w 1405685"/>
              <a:gd name="connsiteY2" fmla="*/ 60470 h 589979"/>
              <a:gd name="connsiteX3" fmla="*/ 1405685 w 1405685"/>
              <a:gd name="connsiteY3" fmla="*/ 297429 h 589979"/>
              <a:gd name="connsiteX4" fmla="*/ 1273432 w 1405685"/>
              <a:gd name="connsiteY4" fmla="*/ 589979 h 589979"/>
              <a:gd name="connsiteX5" fmla="*/ 1245980 w 1405685"/>
              <a:gd name="connsiteY5" fmla="*/ 461464 h 589979"/>
              <a:gd name="connsiteX6" fmla="*/ 114730 w 1405685"/>
              <a:gd name="connsiteY6" fmla="*/ 442174 h 589979"/>
              <a:gd name="connsiteX7" fmla="*/ 0 w 1405685"/>
              <a:gd name="connsiteY7" fmla="*/ 0 h 589979"/>
              <a:gd name="connsiteX0" fmla="*/ 0 w 1435778"/>
              <a:gd name="connsiteY0" fmla="*/ 0 h 589979"/>
              <a:gd name="connsiteX1" fmla="*/ 1186757 w 1435778"/>
              <a:gd name="connsiteY1" fmla="*/ 177854 h 589979"/>
              <a:gd name="connsiteX2" fmla="*/ 1174756 w 1435778"/>
              <a:gd name="connsiteY2" fmla="*/ 60470 h 589979"/>
              <a:gd name="connsiteX3" fmla="*/ 1435778 w 1435778"/>
              <a:gd name="connsiteY3" fmla="*/ 359140 h 589979"/>
              <a:gd name="connsiteX4" fmla="*/ 1273432 w 1435778"/>
              <a:gd name="connsiteY4" fmla="*/ 589979 h 589979"/>
              <a:gd name="connsiteX5" fmla="*/ 1245980 w 1435778"/>
              <a:gd name="connsiteY5" fmla="*/ 461464 h 589979"/>
              <a:gd name="connsiteX6" fmla="*/ 114730 w 1435778"/>
              <a:gd name="connsiteY6" fmla="*/ 442174 h 589979"/>
              <a:gd name="connsiteX7" fmla="*/ 0 w 1435778"/>
              <a:gd name="connsiteY7" fmla="*/ 0 h 589979"/>
              <a:gd name="connsiteX0" fmla="*/ 0 w 1444748"/>
              <a:gd name="connsiteY0" fmla="*/ 0 h 589979"/>
              <a:gd name="connsiteX1" fmla="*/ 1186757 w 1444748"/>
              <a:gd name="connsiteY1" fmla="*/ 177854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5980 w 1444748"/>
              <a:gd name="connsiteY5" fmla="*/ 46146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5980 w 1444748"/>
              <a:gd name="connsiteY5" fmla="*/ 46146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9820 w 1444748"/>
              <a:gd name="connsiteY5" fmla="*/ 445594 h 589979"/>
              <a:gd name="connsiteX6" fmla="*/ 114730 w 1444748"/>
              <a:gd name="connsiteY6" fmla="*/ 442174 h 589979"/>
              <a:gd name="connsiteX7" fmla="*/ 0 w 1444748"/>
              <a:gd name="connsiteY7" fmla="*/ 0 h 589979"/>
              <a:gd name="connsiteX0" fmla="*/ 0 w 1444748"/>
              <a:gd name="connsiteY0" fmla="*/ 0 h 589979"/>
              <a:gd name="connsiteX1" fmla="*/ 1206949 w 1444748"/>
              <a:gd name="connsiteY1" fmla="*/ 208275 h 589979"/>
              <a:gd name="connsiteX2" fmla="*/ 1174756 w 1444748"/>
              <a:gd name="connsiteY2" fmla="*/ 60470 h 589979"/>
              <a:gd name="connsiteX3" fmla="*/ 1444748 w 1444748"/>
              <a:gd name="connsiteY3" fmla="*/ 330399 h 589979"/>
              <a:gd name="connsiteX4" fmla="*/ 1273432 w 1444748"/>
              <a:gd name="connsiteY4" fmla="*/ 589979 h 589979"/>
              <a:gd name="connsiteX5" fmla="*/ 1249820 w 1444748"/>
              <a:gd name="connsiteY5" fmla="*/ 445594 h 589979"/>
              <a:gd name="connsiteX6" fmla="*/ 82989 w 1444748"/>
              <a:gd name="connsiteY6" fmla="*/ 434495 h 589979"/>
              <a:gd name="connsiteX7" fmla="*/ 0 w 1444748"/>
              <a:gd name="connsiteY7" fmla="*/ 0 h 589979"/>
              <a:gd name="connsiteX0" fmla="*/ 0 w 1460649"/>
              <a:gd name="connsiteY0" fmla="*/ 0 h 589979"/>
              <a:gd name="connsiteX1" fmla="*/ 1206949 w 1460649"/>
              <a:gd name="connsiteY1" fmla="*/ 208275 h 589979"/>
              <a:gd name="connsiteX2" fmla="*/ 1174756 w 1460649"/>
              <a:gd name="connsiteY2" fmla="*/ 60470 h 589979"/>
              <a:gd name="connsiteX3" fmla="*/ 1460649 w 1460649"/>
              <a:gd name="connsiteY3" fmla="*/ 359111 h 589979"/>
              <a:gd name="connsiteX4" fmla="*/ 1273432 w 1460649"/>
              <a:gd name="connsiteY4" fmla="*/ 589979 h 589979"/>
              <a:gd name="connsiteX5" fmla="*/ 1249820 w 1460649"/>
              <a:gd name="connsiteY5" fmla="*/ 445594 h 589979"/>
              <a:gd name="connsiteX6" fmla="*/ 82989 w 1460649"/>
              <a:gd name="connsiteY6" fmla="*/ 434495 h 589979"/>
              <a:gd name="connsiteX7" fmla="*/ 0 w 1460649"/>
              <a:gd name="connsiteY7" fmla="*/ 0 h 589979"/>
              <a:gd name="connsiteX0" fmla="*/ 0 w 1547982"/>
              <a:gd name="connsiteY0" fmla="*/ 0 h 599476"/>
              <a:gd name="connsiteX1" fmla="*/ 1294282 w 1547982"/>
              <a:gd name="connsiteY1" fmla="*/ 217772 h 599476"/>
              <a:gd name="connsiteX2" fmla="*/ 1262089 w 1547982"/>
              <a:gd name="connsiteY2" fmla="*/ 69967 h 599476"/>
              <a:gd name="connsiteX3" fmla="*/ 1547982 w 1547982"/>
              <a:gd name="connsiteY3" fmla="*/ 368608 h 599476"/>
              <a:gd name="connsiteX4" fmla="*/ 1360765 w 1547982"/>
              <a:gd name="connsiteY4" fmla="*/ 599476 h 599476"/>
              <a:gd name="connsiteX5" fmla="*/ 1337153 w 1547982"/>
              <a:gd name="connsiteY5" fmla="*/ 455091 h 599476"/>
              <a:gd name="connsiteX6" fmla="*/ 170322 w 1547982"/>
              <a:gd name="connsiteY6" fmla="*/ 443992 h 599476"/>
              <a:gd name="connsiteX7" fmla="*/ 0 w 1547982"/>
              <a:gd name="connsiteY7" fmla="*/ 0 h 599476"/>
              <a:gd name="connsiteX0" fmla="*/ 0 w 1545355"/>
              <a:gd name="connsiteY0" fmla="*/ 0 h 599476"/>
              <a:gd name="connsiteX1" fmla="*/ 1294282 w 1545355"/>
              <a:gd name="connsiteY1" fmla="*/ 217772 h 599476"/>
              <a:gd name="connsiteX2" fmla="*/ 1262089 w 1545355"/>
              <a:gd name="connsiteY2" fmla="*/ 69967 h 599476"/>
              <a:gd name="connsiteX3" fmla="*/ 1545355 w 1545355"/>
              <a:gd name="connsiteY3" fmla="*/ 362499 h 599476"/>
              <a:gd name="connsiteX4" fmla="*/ 1360765 w 1545355"/>
              <a:gd name="connsiteY4" fmla="*/ 599476 h 599476"/>
              <a:gd name="connsiteX5" fmla="*/ 1337153 w 1545355"/>
              <a:gd name="connsiteY5" fmla="*/ 455091 h 599476"/>
              <a:gd name="connsiteX6" fmla="*/ 170322 w 1545355"/>
              <a:gd name="connsiteY6" fmla="*/ 443992 h 599476"/>
              <a:gd name="connsiteX7" fmla="*/ 0 w 1545355"/>
              <a:gd name="connsiteY7" fmla="*/ 0 h 599476"/>
              <a:gd name="connsiteX0" fmla="*/ 0 w 1545355"/>
              <a:gd name="connsiteY0" fmla="*/ 0 h 598100"/>
              <a:gd name="connsiteX1" fmla="*/ 1294282 w 1545355"/>
              <a:gd name="connsiteY1" fmla="*/ 217772 h 598100"/>
              <a:gd name="connsiteX2" fmla="*/ 1262089 w 1545355"/>
              <a:gd name="connsiteY2" fmla="*/ 69967 h 598100"/>
              <a:gd name="connsiteX3" fmla="*/ 1545355 w 1545355"/>
              <a:gd name="connsiteY3" fmla="*/ 362499 h 598100"/>
              <a:gd name="connsiteX4" fmla="*/ 1414466 w 1545355"/>
              <a:gd name="connsiteY4" fmla="*/ 598100 h 598100"/>
              <a:gd name="connsiteX5" fmla="*/ 1337153 w 1545355"/>
              <a:gd name="connsiteY5" fmla="*/ 455091 h 598100"/>
              <a:gd name="connsiteX6" fmla="*/ 170322 w 1545355"/>
              <a:gd name="connsiteY6" fmla="*/ 443992 h 598100"/>
              <a:gd name="connsiteX7" fmla="*/ 0 w 1545355"/>
              <a:gd name="connsiteY7" fmla="*/ 0 h 598100"/>
              <a:gd name="connsiteX0" fmla="*/ 0 w 1545355"/>
              <a:gd name="connsiteY0" fmla="*/ 0 h 598100"/>
              <a:gd name="connsiteX1" fmla="*/ 1294282 w 1545355"/>
              <a:gd name="connsiteY1" fmla="*/ 217772 h 598100"/>
              <a:gd name="connsiteX2" fmla="*/ 1262089 w 1545355"/>
              <a:gd name="connsiteY2" fmla="*/ 69967 h 598100"/>
              <a:gd name="connsiteX3" fmla="*/ 1545355 w 1545355"/>
              <a:gd name="connsiteY3" fmla="*/ 362499 h 598100"/>
              <a:gd name="connsiteX4" fmla="*/ 1414466 w 1545355"/>
              <a:gd name="connsiteY4" fmla="*/ 598100 h 598100"/>
              <a:gd name="connsiteX5" fmla="*/ 1375581 w 1545355"/>
              <a:gd name="connsiteY5" fmla="*/ 460283 h 598100"/>
              <a:gd name="connsiteX6" fmla="*/ 170322 w 1545355"/>
              <a:gd name="connsiteY6" fmla="*/ 443992 h 598100"/>
              <a:gd name="connsiteX7" fmla="*/ 0 w 1545355"/>
              <a:gd name="connsiteY7" fmla="*/ 0 h 598100"/>
              <a:gd name="connsiteX0" fmla="*/ 0 w 1545355"/>
              <a:gd name="connsiteY0" fmla="*/ 0 h 598100"/>
              <a:gd name="connsiteX1" fmla="*/ 1294282 w 1545355"/>
              <a:gd name="connsiteY1" fmla="*/ 217772 h 598100"/>
              <a:gd name="connsiteX2" fmla="*/ 1235024 w 1545355"/>
              <a:gd name="connsiteY2" fmla="*/ 74367 h 598100"/>
              <a:gd name="connsiteX3" fmla="*/ 1545355 w 1545355"/>
              <a:gd name="connsiteY3" fmla="*/ 362499 h 598100"/>
              <a:gd name="connsiteX4" fmla="*/ 1414466 w 1545355"/>
              <a:gd name="connsiteY4" fmla="*/ 598100 h 598100"/>
              <a:gd name="connsiteX5" fmla="*/ 1375581 w 1545355"/>
              <a:gd name="connsiteY5" fmla="*/ 460283 h 598100"/>
              <a:gd name="connsiteX6" fmla="*/ 170322 w 1545355"/>
              <a:gd name="connsiteY6" fmla="*/ 443992 h 598100"/>
              <a:gd name="connsiteX7" fmla="*/ 0 w 1545355"/>
              <a:gd name="connsiteY7" fmla="*/ 0 h 598100"/>
              <a:gd name="connsiteX0" fmla="*/ 0 w 1563683"/>
              <a:gd name="connsiteY0" fmla="*/ 0 h 598100"/>
              <a:gd name="connsiteX1" fmla="*/ 1294282 w 1563683"/>
              <a:gd name="connsiteY1" fmla="*/ 217772 h 598100"/>
              <a:gd name="connsiteX2" fmla="*/ 1235024 w 1563683"/>
              <a:gd name="connsiteY2" fmla="*/ 74367 h 598100"/>
              <a:gd name="connsiteX3" fmla="*/ 1563683 w 1563683"/>
              <a:gd name="connsiteY3" fmla="*/ 354618 h 598100"/>
              <a:gd name="connsiteX4" fmla="*/ 1414466 w 1563683"/>
              <a:gd name="connsiteY4" fmla="*/ 598100 h 598100"/>
              <a:gd name="connsiteX5" fmla="*/ 1375581 w 1563683"/>
              <a:gd name="connsiteY5" fmla="*/ 460283 h 598100"/>
              <a:gd name="connsiteX6" fmla="*/ 170322 w 1563683"/>
              <a:gd name="connsiteY6" fmla="*/ 443992 h 598100"/>
              <a:gd name="connsiteX7" fmla="*/ 0 w 1563683"/>
              <a:gd name="connsiteY7" fmla="*/ 0 h 598100"/>
              <a:gd name="connsiteX0" fmla="*/ 0 w 1583815"/>
              <a:gd name="connsiteY0" fmla="*/ 0 h 598100"/>
              <a:gd name="connsiteX1" fmla="*/ 1294282 w 1583815"/>
              <a:gd name="connsiteY1" fmla="*/ 217772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75581 w 1583815"/>
              <a:gd name="connsiteY5" fmla="*/ 460283 h 598100"/>
              <a:gd name="connsiteX6" fmla="*/ 170322 w 1583815"/>
              <a:gd name="connsiteY6" fmla="*/ 443992 h 598100"/>
              <a:gd name="connsiteX7" fmla="*/ 0 w 1583815"/>
              <a:gd name="connsiteY7" fmla="*/ 0 h 598100"/>
              <a:gd name="connsiteX0" fmla="*/ 0 w 1583815"/>
              <a:gd name="connsiteY0" fmla="*/ 0 h 598100"/>
              <a:gd name="connsiteX1" fmla="*/ 1294282 w 1583815"/>
              <a:gd name="connsiteY1" fmla="*/ 217772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67273 w 1583815"/>
              <a:gd name="connsiteY5" fmla="*/ 449379 h 598100"/>
              <a:gd name="connsiteX6" fmla="*/ 170322 w 1583815"/>
              <a:gd name="connsiteY6" fmla="*/ 443992 h 598100"/>
              <a:gd name="connsiteX7" fmla="*/ 0 w 1583815"/>
              <a:gd name="connsiteY7" fmla="*/ 0 h 598100"/>
              <a:gd name="connsiteX0" fmla="*/ 0 w 1583815"/>
              <a:gd name="connsiteY0" fmla="*/ 0 h 598100"/>
              <a:gd name="connsiteX1" fmla="*/ 1312377 w 1583815"/>
              <a:gd name="connsiteY1" fmla="*/ 251754 h 598100"/>
              <a:gd name="connsiteX2" fmla="*/ 1235024 w 1583815"/>
              <a:gd name="connsiteY2" fmla="*/ 74367 h 598100"/>
              <a:gd name="connsiteX3" fmla="*/ 1583815 w 1583815"/>
              <a:gd name="connsiteY3" fmla="*/ 393014 h 598100"/>
              <a:gd name="connsiteX4" fmla="*/ 1414466 w 1583815"/>
              <a:gd name="connsiteY4" fmla="*/ 598100 h 598100"/>
              <a:gd name="connsiteX5" fmla="*/ 1367273 w 1583815"/>
              <a:gd name="connsiteY5" fmla="*/ 449379 h 598100"/>
              <a:gd name="connsiteX6" fmla="*/ 170322 w 1583815"/>
              <a:gd name="connsiteY6" fmla="*/ 443992 h 598100"/>
              <a:gd name="connsiteX7" fmla="*/ 0 w 1583815"/>
              <a:gd name="connsiteY7" fmla="*/ 0 h 598100"/>
              <a:gd name="connsiteX0" fmla="*/ 0 w 1583374"/>
              <a:gd name="connsiteY0" fmla="*/ 0 h 598100"/>
              <a:gd name="connsiteX1" fmla="*/ 1312377 w 1583374"/>
              <a:gd name="connsiteY1" fmla="*/ 251754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598100"/>
              <a:gd name="connsiteX1" fmla="*/ 1302713 w 1583374"/>
              <a:gd name="connsiteY1" fmla="*/ 245469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598100"/>
              <a:gd name="connsiteX1" fmla="*/ 1294313 w 1583374"/>
              <a:gd name="connsiteY1" fmla="*/ 242121 h 598100"/>
              <a:gd name="connsiteX2" fmla="*/ 1235024 w 1583374"/>
              <a:gd name="connsiteY2" fmla="*/ 74367 h 598100"/>
              <a:gd name="connsiteX3" fmla="*/ 1583374 w 1583374"/>
              <a:gd name="connsiteY3" fmla="*/ 375802 h 598100"/>
              <a:gd name="connsiteX4" fmla="*/ 1414466 w 1583374"/>
              <a:gd name="connsiteY4" fmla="*/ 598100 h 598100"/>
              <a:gd name="connsiteX5" fmla="*/ 1367273 w 1583374"/>
              <a:gd name="connsiteY5" fmla="*/ 449379 h 598100"/>
              <a:gd name="connsiteX6" fmla="*/ 170322 w 1583374"/>
              <a:gd name="connsiteY6" fmla="*/ 443992 h 598100"/>
              <a:gd name="connsiteX7" fmla="*/ 0 w 1583374"/>
              <a:gd name="connsiteY7" fmla="*/ 0 h 598100"/>
              <a:gd name="connsiteX0" fmla="*/ 0 w 1583374"/>
              <a:gd name="connsiteY0" fmla="*/ 0 h 734687"/>
              <a:gd name="connsiteX1" fmla="*/ 1294313 w 1583374"/>
              <a:gd name="connsiteY1" fmla="*/ 242121 h 734687"/>
              <a:gd name="connsiteX2" fmla="*/ 1235024 w 1583374"/>
              <a:gd name="connsiteY2" fmla="*/ 74367 h 734687"/>
              <a:gd name="connsiteX3" fmla="*/ 1583374 w 1583374"/>
              <a:gd name="connsiteY3" fmla="*/ 375802 h 734687"/>
              <a:gd name="connsiteX4" fmla="*/ 1473204 w 1583374"/>
              <a:gd name="connsiteY4" fmla="*/ 734687 h 734687"/>
              <a:gd name="connsiteX5" fmla="*/ 1367273 w 1583374"/>
              <a:gd name="connsiteY5" fmla="*/ 449379 h 734687"/>
              <a:gd name="connsiteX6" fmla="*/ 170322 w 1583374"/>
              <a:gd name="connsiteY6" fmla="*/ 443992 h 734687"/>
              <a:gd name="connsiteX7" fmla="*/ 0 w 1583374"/>
              <a:gd name="connsiteY7" fmla="*/ 0 h 734687"/>
              <a:gd name="connsiteX0" fmla="*/ 0 w 1638732"/>
              <a:gd name="connsiteY0" fmla="*/ 0 h 734687"/>
              <a:gd name="connsiteX1" fmla="*/ 1294313 w 1638732"/>
              <a:gd name="connsiteY1" fmla="*/ 242121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367273 w 1638732"/>
              <a:gd name="connsiteY5" fmla="*/ 449379 h 734687"/>
              <a:gd name="connsiteX6" fmla="*/ 170322 w 1638732"/>
              <a:gd name="connsiteY6" fmla="*/ 443992 h 734687"/>
              <a:gd name="connsiteX7" fmla="*/ 0 w 1638732"/>
              <a:gd name="connsiteY7" fmla="*/ 0 h 734687"/>
              <a:gd name="connsiteX0" fmla="*/ 0 w 1638732"/>
              <a:gd name="connsiteY0" fmla="*/ 0 h 734687"/>
              <a:gd name="connsiteX1" fmla="*/ 1294313 w 1638732"/>
              <a:gd name="connsiteY1" fmla="*/ 242121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235024 w 1638732"/>
              <a:gd name="connsiteY2" fmla="*/ 74367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35356 w 1638732"/>
              <a:gd name="connsiteY2" fmla="*/ 298268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7282 w 1638732"/>
              <a:gd name="connsiteY5" fmla="*/ 62158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15768 w 1638732"/>
              <a:gd name="connsiteY5" fmla="*/ 590374 h 734687"/>
              <a:gd name="connsiteX6" fmla="*/ 170322 w 1638732"/>
              <a:gd name="connsiteY6" fmla="*/ 443992 h 734687"/>
              <a:gd name="connsiteX7" fmla="*/ 0 w 1638732"/>
              <a:gd name="connsiteY7" fmla="*/ 0 h 734687"/>
              <a:gd name="connsiteX0" fmla="*/ 0 w 1638732"/>
              <a:gd name="connsiteY0" fmla="*/ 0 h 734687"/>
              <a:gd name="connsiteX1" fmla="*/ 1363808 w 1638732"/>
              <a:gd name="connsiteY1" fmla="*/ 394315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9228 w 1638732"/>
              <a:gd name="connsiteY5" fmla="*/ 616701 h 734687"/>
              <a:gd name="connsiteX6" fmla="*/ 170322 w 1638732"/>
              <a:gd name="connsiteY6" fmla="*/ 443992 h 734687"/>
              <a:gd name="connsiteX7" fmla="*/ 0 w 1638732"/>
              <a:gd name="connsiteY7" fmla="*/ 0 h 734687"/>
              <a:gd name="connsiteX0" fmla="*/ 0 w 1638732"/>
              <a:gd name="connsiteY0" fmla="*/ 0 h 734687"/>
              <a:gd name="connsiteX1" fmla="*/ 1372619 w 1638732"/>
              <a:gd name="connsiteY1" fmla="*/ 414803 h 734687"/>
              <a:gd name="connsiteX2" fmla="*/ 1320194 w 1638732"/>
              <a:gd name="connsiteY2" fmla="*/ 272419 h 734687"/>
              <a:gd name="connsiteX3" fmla="*/ 1638732 w 1638732"/>
              <a:gd name="connsiteY3" fmla="*/ 542167 h 734687"/>
              <a:gd name="connsiteX4" fmla="*/ 1473204 w 1638732"/>
              <a:gd name="connsiteY4" fmla="*/ 734687 h 734687"/>
              <a:gd name="connsiteX5" fmla="*/ 1439228 w 1638732"/>
              <a:gd name="connsiteY5" fmla="*/ 616701 h 734687"/>
              <a:gd name="connsiteX6" fmla="*/ 170322 w 1638732"/>
              <a:gd name="connsiteY6" fmla="*/ 443992 h 734687"/>
              <a:gd name="connsiteX7" fmla="*/ 0 w 1638732"/>
              <a:gd name="connsiteY7" fmla="*/ 0 h 734687"/>
              <a:gd name="connsiteX0" fmla="*/ 0 w 1622135"/>
              <a:gd name="connsiteY0" fmla="*/ 0 h 734687"/>
              <a:gd name="connsiteX1" fmla="*/ 1372619 w 1622135"/>
              <a:gd name="connsiteY1" fmla="*/ 414803 h 734687"/>
              <a:gd name="connsiteX2" fmla="*/ 1320194 w 1622135"/>
              <a:gd name="connsiteY2" fmla="*/ 272419 h 734687"/>
              <a:gd name="connsiteX3" fmla="*/ 1622135 w 1622135"/>
              <a:gd name="connsiteY3" fmla="*/ 541212 h 734687"/>
              <a:gd name="connsiteX4" fmla="*/ 1473204 w 1622135"/>
              <a:gd name="connsiteY4" fmla="*/ 734687 h 734687"/>
              <a:gd name="connsiteX5" fmla="*/ 1439228 w 1622135"/>
              <a:gd name="connsiteY5" fmla="*/ 616701 h 734687"/>
              <a:gd name="connsiteX6" fmla="*/ 170322 w 1622135"/>
              <a:gd name="connsiteY6" fmla="*/ 443992 h 734687"/>
              <a:gd name="connsiteX7" fmla="*/ 0 w 1622135"/>
              <a:gd name="connsiteY7" fmla="*/ 0 h 73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2135" h="734687">
                <a:moveTo>
                  <a:pt x="0" y="0"/>
                </a:moveTo>
                <a:lnTo>
                  <a:pt x="1372619" y="414803"/>
                </a:lnTo>
                <a:lnTo>
                  <a:pt x="1320194" y="272419"/>
                </a:lnTo>
                <a:lnTo>
                  <a:pt x="1622135" y="541212"/>
                </a:lnTo>
                <a:lnTo>
                  <a:pt x="1473204" y="734687"/>
                </a:lnTo>
                <a:lnTo>
                  <a:pt x="1439228" y="616701"/>
                </a:lnTo>
                <a:lnTo>
                  <a:pt x="170322" y="443992"/>
                </a:lnTo>
                <a:lnTo>
                  <a:pt x="0" y="0"/>
                </a:lnTo>
                <a:close/>
              </a:path>
            </a:pathLst>
          </a:custGeom>
          <a:solidFill>
            <a:sysClr val="window" lastClr="FFFFFF"/>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grpSp>
        <p:nvGrpSpPr>
          <p:cNvPr id="83" name="Group 82">
            <a:extLst>
              <a:ext uri="{FF2B5EF4-FFF2-40B4-BE49-F238E27FC236}">
                <a16:creationId xmlns:a16="http://schemas.microsoft.com/office/drawing/2014/main" id="{EFD45D6C-139D-4A4B-9393-2FF0D949673C}"/>
              </a:ext>
            </a:extLst>
          </p:cNvPr>
          <p:cNvGrpSpPr/>
          <p:nvPr/>
        </p:nvGrpSpPr>
        <p:grpSpPr>
          <a:xfrm>
            <a:off x="5475482" y="10559996"/>
            <a:ext cx="3965475" cy="2359177"/>
            <a:chOff x="2921036" y="4230375"/>
            <a:chExt cx="3305058" cy="1966276"/>
          </a:xfrm>
        </p:grpSpPr>
        <p:sp>
          <p:nvSpPr>
            <p:cNvPr id="84" name="Freeform 7">
              <a:extLst>
                <a:ext uri="{FF2B5EF4-FFF2-40B4-BE49-F238E27FC236}">
                  <a16:creationId xmlns:a16="http://schemas.microsoft.com/office/drawing/2014/main" id="{8B2F183E-1F66-4621-A745-9D20B764F81C}"/>
                </a:ext>
              </a:extLst>
            </p:cNvPr>
            <p:cNvSpPr>
              <a:spLocks/>
            </p:cNvSpPr>
            <p:nvPr/>
          </p:nvSpPr>
          <p:spPr bwMode="auto">
            <a:xfrm>
              <a:off x="5943975" y="5729875"/>
              <a:ext cx="282119" cy="466776"/>
            </a:xfrm>
            <a:custGeom>
              <a:avLst/>
              <a:gdLst>
                <a:gd name="T0" fmla="*/ 111 w 165"/>
                <a:gd name="T1" fmla="*/ 0 h 273"/>
                <a:gd name="T2" fmla="*/ 165 w 165"/>
                <a:gd name="T3" fmla="*/ 0 h 273"/>
                <a:gd name="T4" fmla="*/ 55 w 165"/>
                <a:gd name="T5" fmla="*/ 273 h 273"/>
                <a:gd name="T6" fmla="*/ 0 w 165"/>
                <a:gd name="T7" fmla="*/ 273 h 273"/>
                <a:gd name="T8" fmla="*/ 111 w 165"/>
                <a:gd name="T9" fmla="*/ 0 h 273"/>
              </a:gdLst>
              <a:ahLst/>
              <a:cxnLst>
                <a:cxn ang="0">
                  <a:pos x="T0" y="T1"/>
                </a:cxn>
                <a:cxn ang="0">
                  <a:pos x="T2" y="T3"/>
                </a:cxn>
                <a:cxn ang="0">
                  <a:pos x="T4" y="T5"/>
                </a:cxn>
                <a:cxn ang="0">
                  <a:pos x="T6" y="T7"/>
                </a:cxn>
                <a:cxn ang="0">
                  <a:pos x="T8" y="T9"/>
                </a:cxn>
              </a:cxnLst>
              <a:rect l="0" t="0" r="r" b="b"/>
              <a:pathLst>
                <a:path w="165" h="273">
                  <a:moveTo>
                    <a:pt x="111" y="0"/>
                  </a:moveTo>
                  <a:lnTo>
                    <a:pt x="165" y="0"/>
                  </a:lnTo>
                  <a:lnTo>
                    <a:pt x="55" y="273"/>
                  </a:lnTo>
                  <a:lnTo>
                    <a:pt x="0" y="273"/>
                  </a:lnTo>
                  <a:lnTo>
                    <a:pt x="111" y="0"/>
                  </a:lnTo>
                  <a:close/>
                </a:path>
              </a:pathLst>
            </a:custGeom>
            <a:solidFill>
              <a:sysClr val="windowText" lastClr="000000">
                <a:lumMod val="95000"/>
                <a:lumOff val="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85" name="Freeform 8">
              <a:extLst>
                <a:ext uri="{FF2B5EF4-FFF2-40B4-BE49-F238E27FC236}">
                  <a16:creationId xmlns:a16="http://schemas.microsoft.com/office/drawing/2014/main" id="{27614037-3146-4520-8BA7-107B9F7C3A4F}"/>
                </a:ext>
              </a:extLst>
            </p:cNvPr>
            <p:cNvSpPr>
              <a:spLocks/>
            </p:cNvSpPr>
            <p:nvPr/>
          </p:nvSpPr>
          <p:spPr bwMode="auto">
            <a:xfrm>
              <a:off x="2921036" y="5801686"/>
              <a:ext cx="482165" cy="394965"/>
            </a:xfrm>
            <a:custGeom>
              <a:avLst/>
              <a:gdLst>
                <a:gd name="T0" fmla="*/ 228 w 282"/>
                <a:gd name="T1" fmla="*/ 0 h 231"/>
                <a:gd name="T2" fmla="*/ 282 w 282"/>
                <a:gd name="T3" fmla="*/ 0 h 231"/>
                <a:gd name="T4" fmla="*/ 54 w 282"/>
                <a:gd name="T5" fmla="*/ 231 h 231"/>
                <a:gd name="T6" fmla="*/ 0 w 282"/>
                <a:gd name="T7" fmla="*/ 231 h 231"/>
                <a:gd name="T8" fmla="*/ 228 w 282"/>
                <a:gd name="T9" fmla="*/ 0 h 231"/>
              </a:gdLst>
              <a:ahLst/>
              <a:cxnLst>
                <a:cxn ang="0">
                  <a:pos x="T0" y="T1"/>
                </a:cxn>
                <a:cxn ang="0">
                  <a:pos x="T2" y="T3"/>
                </a:cxn>
                <a:cxn ang="0">
                  <a:pos x="T4" y="T5"/>
                </a:cxn>
                <a:cxn ang="0">
                  <a:pos x="T6" y="T7"/>
                </a:cxn>
                <a:cxn ang="0">
                  <a:pos x="T8" y="T9"/>
                </a:cxn>
              </a:cxnLst>
              <a:rect l="0" t="0" r="r" b="b"/>
              <a:pathLst>
                <a:path w="282" h="231">
                  <a:moveTo>
                    <a:pt x="228" y="0"/>
                  </a:moveTo>
                  <a:lnTo>
                    <a:pt x="282" y="0"/>
                  </a:lnTo>
                  <a:lnTo>
                    <a:pt x="54" y="231"/>
                  </a:lnTo>
                  <a:lnTo>
                    <a:pt x="0" y="231"/>
                  </a:lnTo>
                  <a:lnTo>
                    <a:pt x="228" y="0"/>
                  </a:lnTo>
                  <a:close/>
                </a:path>
              </a:pathLst>
            </a:custGeom>
            <a:solidFill>
              <a:sysClr val="windowText" lastClr="000000">
                <a:lumMod val="95000"/>
                <a:lumOff val="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nvGrpSpPr>
            <p:cNvPr id="86" name="Group 85">
              <a:extLst>
                <a:ext uri="{FF2B5EF4-FFF2-40B4-BE49-F238E27FC236}">
                  <a16:creationId xmlns:a16="http://schemas.microsoft.com/office/drawing/2014/main" id="{8506FB35-A072-4CEF-935A-DDF316819832}"/>
                </a:ext>
              </a:extLst>
            </p:cNvPr>
            <p:cNvGrpSpPr/>
            <p:nvPr/>
          </p:nvGrpSpPr>
          <p:grpSpPr>
            <a:xfrm>
              <a:off x="3092017" y="4230375"/>
              <a:ext cx="3019519" cy="1793586"/>
              <a:chOff x="1785938" y="4437063"/>
              <a:chExt cx="2803525" cy="1665287"/>
            </a:xfrm>
            <a:solidFill>
              <a:sysClr val="windowText" lastClr="000000">
                <a:lumMod val="75000"/>
                <a:lumOff val="25000"/>
              </a:sysClr>
            </a:solidFill>
            <a:effectLst>
              <a:outerShdw dir="13500000" sy="23000" kx="1200000" algn="br" rotWithShape="0">
                <a:prstClr val="black">
                  <a:alpha val="12000"/>
                </a:prstClr>
              </a:outerShdw>
            </a:effectLst>
          </p:grpSpPr>
          <p:sp>
            <p:nvSpPr>
              <p:cNvPr id="88" name="Freeform 9">
                <a:extLst>
                  <a:ext uri="{FF2B5EF4-FFF2-40B4-BE49-F238E27FC236}">
                    <a16:creationId xmlns:a16="http://schemas.microsoft.com/office/drawing/2014/main" id="{CC1007B7-4E14-4825-8382-A31101C18CD5}"/>
                  </a:ext>
                </a:extLst>
              </p:cNvPr>
              <p:cNvSpPr>
                <a:spLocks/>
              </p:cNvSpPr>
              <p:nvPr/>
            </p:nvSpPr>
            <p:spPr bwMode="auto">
              <a:xfrm>
                <a:off x="1785938" y="4437063"/>
                <a:ext cx="2803525" cy="1665287"/>
              </a:xfrm>
              <a:custGeom>
                <a:avLst/>
                <a:gdLst>
                  <a:gd name="T0" fmla="*/ 0 w 1766"/>
                  <a:gd name="T1" fmla="*/ 0 h 1049"/>
                  <a:gd name="T2" fmla="*/ 1766 w 1766"/>
                  <a:gd name="T3" fmla="*/ 0 h 1049"/>
                  <a:gd name="T4" fmla="*/ 1766 w 1766"/>
                  <a:gd name="T5" fmla="*/ 1049 h 1049"/>
                  <a:gd name="T6" fmla="*/ 1711 w 1766"/>
                  <a:gd name="T7" fmla="*/ 1049 h 1049"/>
                  <a:gd name="T8" fmla="*/ 1711 w 1766"/>
                  <a:gd name="T9" fmla="*/ 55 h 1049"/>
                  <a:gd name="T10" fmla="*/ 54 w 1766"/>
                  <a:gd name="T11" fmla="*/ 55 h 1049"/>
                  <a:gd name="T12" fmla="*/ 54 w 1766"/>
                  <a:gd name="T13" fmla="*/ 1049 h 1049"/>
                  <a:gd name="T14" fmla="*/ 0 w 1766"/>
                  <a:gd name="T15" fmla="*/ 1049 h 1049"/>
                  <a:gd name="T16" fmla="*/ 0 w 1766"/>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6" h="1049">
                    <a:moveTo>
                      <a:pt x="0" y="0"/>
                    </a:moveTo>
                    <a:lnTo>
                      <a:pt x="1766" y="0"/>
                    </a:lnTo>
                    <a:lnTo>
                      <a:pt x="1766" y="1049"/>
                    </a:lnTo>
                    <a:lnTo>
                      <a:pt x="1711" y="1049"/>
                    </a:lnTo>
                    <a:lnTo>
                      <a:pt x="1711" y="55"/>
                    </a:lnTo>
                    <a:lnTo>
                      <a:pt x="54" y="55"/>
                    </a:lnTo>
                    <a:lnTo>
                      <a:pt x="54" y="1049"/>
                    </a:lnTo>
                    <a:lnTo>
                      <a:pt x="0" y="104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89" name="Rectangle 88">
                <a:extLst>
                  <a:ext uri="{FF2B5EF4-FFF2-40B4-BE49-F238E27FC236}">
                    <a16:creationId xmlns:a16="http://schemas.microsoft.com/office/drawing/2014/main" id="{91BF2A6A-D101-44B9-A7B1-BC6AA846DB45}"/>
                  </a:ext>
                </a:extLst>
              </p:cNvPr>
              <p:cNvSpPr>
                <a:spLocks noChangeArrowheads="1"/>
              </p:cNvSpPr>
              <p:nvPr/>
            </p:nvSpPr>
            <p:spPr bwMode="auto">
              <a:xfrm>
                <a:off x="1849438" y="4498975"/>
                <a:ext cx="2695575" cy="72231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sp>
          <p:nvSpPr>
            <p:cNvPr id="87" name="TextBox 86">
              <a:extLst>
                <a:ext uri="{FF2B5EF4-FFF2-40B4-BE49-F238E27FC236}">
                  <a16:creationId xmlns:a16="http://schemas.microsoft.com/office/drawing/2014/main" id="{840DC1A7-0C57-4475-AF78-D3D496226783}"/>
                </a:ext>
              </a:extLst>
            </p:cNvPr>
            <p:cNvSpPr txBox="1"/>
            <p:nvPr/>
          </p:nvSpPr>
          <p:spPr>
            <a:xfrm>
              <a:off x="3528147" y="4305460"/>
              <a:ext cx="2270193" cy="769557"/>
            </a:xfrm>
            <a:prstGeom prst="rect">
              <a:avLst/>
            </a:prstGeom>
            <a:noFill/>
          </p:spPr>
          <p:txBody>
            <a:bodyPr wrap="non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lang="en-IN" sz="5400" b="1" kern="0">
                  <a:solidFill>
                    <a:prstClr val="white"/>
                  </a:solidFill>
                  <a:latin typeface="Arial" panose="020B0604020202020204" pitchFamily="34" charset="0"/>
                  <a:cs typeface="Arial" panose="020B0604020202020204" pitchFamily="34" charset="0"/>
                </a:rPr>
                <a:t>PHẦN 1</a:t>
              </a:r>
              <a:endParaRPr kumimoji="0" lang="en-IN" sz="54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90" name="Group 89">
            <a:extLst>
              <a:ext uri="{FF2B5EF4-FFF2-40B4-BE49-F238E27FC236}">
                <a16:creationId xmlns:a16="http://schemas.microsoft.com/office/drawing/2014/main" id="{3B9A4161-FC64-4D3F-A1A8-15B11CD3EABB}"/>
              </a:ext>
            </a:extLst>
          </p:cNvPr>
          <p:cNvGrpSpPr/>
          <p:nvPr/>
        </p:nvGrpSpPr>
        <p:grpSpPr>
          <a:xfrm>
            <a:off x="8738636" y="7414988"/>
            <a:ext cx="2027688" cy="1641903"/>
            <a:chOff x="5020643" y="2892304"/>
            <a:chExt cx="1983548" cy="1180724"/>
          </a:xfrm>
        </p:grpSpPr>
        <p:sp>
          <p:nvSpPr>
            <p:cNvPr id="91" name="Freeform 11">
              <a:extLst>
                <a:ext uri="{FF2B5EF4-FFF2-40B4-BE49-F238E27FC236}">
                  <a16:creationId xmlns:a16="http://schemas.microsoft.com/office/drawing/2014/main" id="{D52499E6-076A-4D84-B00D-B2B9A080AE0A}"/>
                </a:ext>
              </a:extLst>
            </p:cNvPr>
            <p:cNvSpPr>
              <a:spLocks/>
            </p:cNvSpPr>
            <p:nvPr/>
          </p:nvSpPr>
          <p:spPr bwMode="auto">
            <a:xfrm>
              <a:off x="6835267" y="3792650"/>
              <a:ext cx="168924" cy="280378"/>
            </a:xfrm>
            <a:custGeom>
              <a:avLst/>
              <a:gdLst>
                <a:gd name="T0" fmla="*/ 66 w 97"/>
                <a:gd name="T1" fmla="*/ 0 h 161"/>
                <a:gd name="T2" fmla="*/ 97 w 97"/>
                <a:gd name="T3" fmla="*/ 0 h 161"/>
                <a:gd name="T4" fmla="*/ 32 w 97"/>
                <a:gd name="T5" fmla="*/ 161 h 161"/>
                <a:gd name="T6" fmla="*/ 0 w 97"/>
                <a:gd name="T7" fmla="*/ 161 h 161"/>
                <a:gd name="T8" fmla="*/ 66 w 97"/>
                <a:gd name="T9" fmla="*/ 0 h 161"/>
              </a:gdLst>
              <a:ahLst/>
              <a:cxnLst>
                <a:cxn ang="0">
                  <a:pos x="T0" y="T1"/>
                </a:cxn>
                <a:cxn ang="0">
                  <a:pos x="T2" y="T3"/>
                </a:cxn>
                <a:cxn ang="0">
                  <a:pos x="T4" y="T5"/>
                </a:cxn>
                <a:cxn ang="0">
                  <a:pos x="T6" y="T7"/>
                </a:cxn>
                <a:cxn ang="0">
                  <a:pos x="T8" y="T9"/>
                </a:cxn>
              </a:cxnLst>
              <a:rect l="0" t="0" r="r" b="b"/>
              <a:pathLst>
                <a:path w="97" h="161">
                  <a:moveTo>
                    <a:pt x="66" y="0"/>
                  </a:moveTo>
                  <a:lnTo>
                    <a:pt x="97" y="0"/>
                  </a:lnTo>
                  <a:lnTo>
                    <a:pt x="32" y="161"/>
                  </a:lnTo>
                  <a:lnTo>
                    <a:pt x="0" y="161"/>
                  </a:lnTo>
                  <a:lnTo>
                    <a:pt x="66" y="0"/>
                  </a:lnTo>
                  <a:close/>
                </a:path>
              </a:pathLst>
            </a:custGeom>
            <a:solidFill>
              <a:sysClr val="windowText" lastClr="000000">
                <a:lumMod val="95000"/>
                <a:lumOff val="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92" name="Freeform 12">
              <a:extLst>
                <a:ext uri="{FF2B5EF4-FFF2-40B4-BE49-F238E27FC236}">
                  <a16:creationId xmlns:a16="http://schemas.microsoft.com/office/drawing/2014/main" id="{0651B769-069D-4DFC-B860-A870C959CCB8}"/>
                </a:ext>
              </a:extLst>
            </p:cNvPr>
            <p:cNvSpPr>
              <a:spLocks/>
            </p:cNvSpPr>
            <p:nvPr/>
          </p:nvSpPr>
          <p:spPr bwMode="auto">
            <a:xfrm>
              <a:off x="5020643" y="3834446"/>
              <a:ext cx="290828" cy="238582"/>
            </a:xfrm>
            <a:custGeom>
              <a:avLst/>
              <a:gdLst>
                <a:gd name="T0" fmla="*/ 134 w 167"/>
                <a:gd name="T1" fmla="*/ 0 h 137"/>
                <a:gd name="T2" fmla="*/ 167 w 167"/>
                <a:gd name="T3" fmla="*/ 0 h 137"/>
                <a:gd name="T4" fmla="*/ 33 w 167"/>
                <a:gd name="T5" fmla="*/ 137 h 137"/>
                <a:gd name="T6" fmla="*/ 0 w 167"/>
                <a:gd name="T7" fmla="*/ 137 h 137"/>
                <a:gd name="T8" fmla="*/ 134 w 167"/>
                <a:gd name="T9" fmla="*/ 0 h 137"/>
              </a:gdLst>
              <a:ahLst/>
              <a:cxnLst>
                <a:cxn ang="0">
                  <a:pos x="T0" y="T1"/>
                </a:cxn>
                <a:cxn ang="0">
                  <a:pos x="T2" y="T3"/>
                </a:cxn>
                <a:cxn ang="0">
                  <a:pos x="T4" y="T5"/>
                </a:cxn>
                <a:cxn ang="0">
                  <a:pos x="T6" y="T7"/>
                </a:cxn>
                <a:cxn ang="0">
                  <a:pos x="T8" y="T9"/>
                </a:cxn>
              </a:cxnLst>
              <a:rect l="0" t="0" r="r" b="b"/>
              <a:pathLst>
                <a:path w="167" h="137">
                  <a:moveTo>
                    <a:pt x="134" y="0"/>
                  </a:moveTo>
                  <a:lnTo>
                    <a:pt x="167" y="0"/>
                  </a:lnTo>
                  <a:lnTo>
                    <a:pt x="33" y="137"/>
                  </a:lnTo>
                  <a:lnTo>
                    <a:pt x="0" y="137"/>
                  </a:lnTo>
                  <a:lnTo>
                    <a:pt x="134" y="0"/>
                  </a:lnTo>
                  <a:close/>
                </a:path>
              </a:pathLst>
            </a:custGeom>
            <a:solidFill>
              <a:sysClr val="windowText" lastClr="000000">
                <a:lumMod val="95000"/>
                <a:lumOff val="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nvGrpSpPr>
            <p:cNvPr id="93" name="Group 92">
              <a:extLst>
                <a:ext uri="{FF2B5EF4-FFF2-40B4-BE49-F238E27FC236}">
                  <a16:creationId xmlns:a16="http://schemas.microsoft.com/office/drawing/2014/main" id="{E1D27310-79E7-4FD7-9629-309D6ECAF916}"/>
                </a:ext>
              </a:extLst>
            </p:cNvPr>
            <p:cNvGrpSpPr/>
            <p:nvPr/>
          </p:nvGrpSpPr>
          <p:grpSpPr>
            <a:xfrm>
              <a:off x="5125131" y="2892304"/>
              <a:ext cx="1809400" cy="1074494"/>
              <a:chOff x="3711576" y="3146425"/>
              <a:chExt cx="1649413" cy="979487"/>
            </a:xfrm>
            <a:solidFill>
              <a:sysClr val="windowText" lastClr="000000">
                <a:lumMod val="75000"/>
                <a:lumOff val="25000"/>
              </a:sysClr>
            </a:solidFill>
            <a:effectLst>
              <a:outerShdw dir="13500000" sy="23000" kx="1200000" algn="br" rotWithShape="0">
                <a:prstClr val="black">
                  <a:alpha val="12000"/>
                </a:prstClr>
              </a:outerShdw>
            </a:effectLst>
          </p:grpSpPr>
          <p:sp>
            <p:nvSpPr>
              <p:cNvPr id="95" name="Freeform 13">
                <a:extLst>
                  <a:ext uri="{FF2B5EF4-FFF2-40B4-BE49-F238E27FC236}">
                    <a16:creationId xmlns:a16="http://schemas.microsoft.com/office/drawing/2014/main" id="{6D23B5F0-7C78-4FAD-849A-63A7FC2FCB46}"/>
                  </a:ext>
                </a:extLst>
              </p:cNvPr>
              <p:cNvSpPr>
                <a:spLocks/>
              </p:cNvSpPr>
              <p:nvPr/>
            </p:nvSpPr>
            <p:spPr bwMode="auto">
              <a:xfrm>
                <a:off x="3711576" y="3146425"/>
                <a:ext cx="1649413" cy="979487"/>
              </a:xfrm>
              <a:custGeom>
                <a:avLst/>
                <a:gdLst>
                  <a:gd name="T0" fmla="*/ 0 w 1039"/>
                  <a:gd name="T1" fmla="*/ 0 h 617"/>
                  <a:gd name="T2" fmla="*/ 1039 w 1039"/>
                  <a:gd name="T3" fmla="*/ 0 h 617"/>
                  <a:gd name="T4" fmla="*/ 1039 w 1039"/>
                  <a:gd name="T5" fmla="*/ 617 h 617"/>
                  <a:gd name="T6" fmla="*/ 1008 w 1039"/>
                  <a:gd name="T7" fmla="*/ 617 h 617"/>
                  <a:gd name="T8" fmla="*/ 1008 w 1039"/>
                  <a:gd name="T9" fmla="*/ 33 h 617"/>
                  <a:gd name="T10" fmla="*/ 32 w 1039"/>
                  <a:gd name="T11" fmla="*/ 33 h 617"/>
                  <a:gd name="T12" fmla="*/ 32 w 1039"/>
                  <a:gd name="T13" fmla="*/ 617 h 617"/>
                  <a:gd name="T14" fmla="*/ 0 w 1039"/>
                  <a:gd name="T15" fmla="*/ 617 h 617"/>
                  <a:gd name="T16" fmla="*/ 0 w 1039"/>
                  <a:gd name="T1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9" h="617">
                    <a:moveTo>
                      <a:pt x="0" y="0"/>
                    </a:moveTo>
                    <a:lnTo>
                      <a:pt x="1039" y="0"/>
                    </a:lnTo>
                    <a:lnTo>
                      <a:pt x="1039" y="617"/>
                    </a:lnTo>
                    <a:lnTo>
                      <a:pt x="1008" y="617"/>
                    </a:lnTo>
                    <a:lnTo>
                      <a:pt x="1008" y="33"/>
                    </a:lnTo>
                    <a:lnTo>
                      <a:pt x="32" y="33"/>
                    </a:lnTo>
                    <a:lnTo>
                      <a:pt x="32" y="617"/>
                    </a:lnTo>
                    <a:lnTo>
                      <a:pt x="0" y="61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96" name="Rectangle 95">
                <a:extLst>
                  <a:ext uri="{FF2B5EF4-FFF2-40B4-BE49-F238E27FC236}">
                    <a16:creationId xmlns:a16="http://schemas.microsoft.com/office/drawing/2014/main" id="{199BFF64-358F-4531-9A9E-8A724EF23449}"/>
                  </a:ext>
                </a:extLst>
              </p:cNvPr>
              <p:cNvSpPr>
                <a:spLocks noChangeArrowheads="1"/>
              </p:cNvSpPr>
              <p:nvPr/>
            </p:nvSpPr>
            <p:spPr bwMode="auto">
              <a:xfrm>
                <a:off x="3748088" y="3182938"/>
                <a:ext cx="1587500" cy="4254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sp>
          <p:nvSpPr>
            <p:cNvPr id="94" name="TextBox 93">
              <a:extLst>
                <a:ext uri="{FF2B5EF4-FFF2-40B4-BE49-F238E27FC236}">
                  <a16:creationId xmlns:a16="http://schemas.microsoft.com/office/drawing/2014/main" id="{A84B568D-12E2-4964-BE02-33CD55CD1B8F}"/>
                </a:ext>
              </a:extLst>
            </p:cNvPr>
            <p:cNvSpPr txBox="1"/>
            <p:nvPr/>
          </p:nvSpPr>
          <p:spPr>
            <a:xfrm>
              <a:off x="5195180" y="2938201"/>
              <a:ext cx="1653099" cy="420523"/>
            </a:xfrm>
            <a:prstGeom prst="rect">
              <a:avLst/>
            </a:prstGeom>
            <a:noFill/>
          </p:spPr>
          <p:txBody>
            <a:bodyPr wrap="non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lang="en-IN" sz="3200" b="1" kern="0">
                  <a:solidFill>
                    <a:prstClr val="white"/>
                  </a:solidFill>
                  <a:latin typeface="Arial" panose="020B0604020202020204" pitchFamily="34" charset="0"/>
                  <a:cs typeface="Arial" panose="020B0604020202020204" pitchFamily="34" charset="0"/>
                </a:rPr>
                <a:t>PHẦN 2</a:t>
              </a:r>
              <a:endParaRPr kumimoji="0" lang="en-IN" sz="32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104" name="Group 103">
            <a:extLst>
              <a:ext uri="{FF2B5EF4-FFF2-40B4-BE49-F238E27FC236}">
                <a16:creationId xmlns:a16="http://schemas.microsoft.com/office/drawing/2014/main" id="{35928E96-8A24-4E64-BFAA-6C93DEA02E81}"/>
              </a:ext>
            </a:extLst>
          </p:cNvPr>
          <p:cNvGrpSpPr/>
          <p:nvPr/>
        </p:nvGrpSpPr>
        <p:grpSpPr>
          <a:xfrm>
            <a:off x="10556939" y="6524759"/>
            <a:ext cx="758761" cy="433978"/>
            <a:chOff x="5020643" y="2892304"/>
            <a:chExt cx="1983548" cy="1180724"/>
          </a:xfrm>
          <a:solidFill>
            <a:sysClr val="window" lastClr="FFFFFF">
              <a:lumMod val="65000"/>
            </a:sysClr>
          </a:solidFill>
        </p:grpSpPr>
        <p:sp>
          <p:nvSpPr>
            <p:cNvPr id="105" name="Freeform 49">
              <a:extLst>
                <a:ext uri="{FF2B5EF4-FFF2-40B4-BE49-F238E27FC236}">
                  <a16:creationId xmlns:a16="http://schemas.microsoft.com/office/drawing/2014/main" id="{0B2D0DDD-E16C-461D-A8AF-12FF2A95CD0E}"/>
                </a:ext>
              </a:extLst>
            </p:cNvPr>
            <p:cNvSpPr>
              <a:spLocks/>
            </p:cNvSpPr>
            <p:nvPr/>
          </p:nvSpPr>
          <p:spPr bwMode="auto">
            <a:xfrm>
              <a:off x="6835267" y="3792650"/>
              <a:ext cx="168924" cy="280378"/>
            </a:xfrm>
            <a:custGeom>
              <a:avLst/>
              <a:gdLst>
                <a:gd name="T0" fmla="*/ 66 w 97"/>
                <a:gd name="T1" fmla="*/ 0 h 161"/>
                <a:gd name="T2" fmla="*/ 97 w 97"/>
                <a:gd name="T3" fmla="*/ 0 h 161"/>
                <a:gd name="T4" fmla="*/ 32 w 97"/>
                <a:gd name="T5" fmla="*/ 161 h 161"/>
                <a:gd name="T6" fmla="*/ 0 w 97"/>
                <a:gd name="T7" fmla="*/ 161 h 161"/>
                <a:gd name="T8" fmla="*/ 66 w 97"/>
                <a:gd name="T9" fmla="*/ 0 h 161"/>
              </a:gdLst>
              <a:ahLst/>
              <a:cxnLst>
                <a:cxn ang="0">
                  <a:pos x="T0" y="T1"/>
                </a:cxn>
                <a:cxn ang="0">
                  <a:pos x="T2" y="T3"/>
                </a:cxn>
                <a:cxn ang="0">
                  <a:pos x="T4" y="T5"/>
                </a:cxn>
                <a:cxn ang="0">
                  <a:pos x="T6" y="T7"/>
                </a:cxn>
                <a:cxn ang="0">
                  <a:pos x="T8" y="T9"/>
                </a:cxn>
              </a:cxnLst>
              <a:rect l="0" t="0" r="r" b="b"/>
              <a:pathLst>
                <a:path w="97" h="161">
                  <a:moveTo>
                    <a:pt x="66" y="0"/>
                  </a:moveTo>
                  <a:lnTo>
                    <a:pt x="97" y="0"/>
                  </a:lnTo>
                  <a:lnTo>
                    <a:pt x="32" y="161"/>
                  </a:lnTo>
                  <a:lnTo>
                    <a:pt x="0" y="161"/>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06" name="Freeform 50">
              <a:extLst>
                <a:ext uri="{FF2B5EF4-FFF2-40B4-BE49-F238E27FC236}">
                  <a16:creationId xmlns:a16="http://schemas.microsoft.com/office/drawing/2014/main" id="{EE5875DE-E3C2-46F8-9AFF-53395F2019F3}"/>
                </a:ext>
              </a:extLst>
            </p:cNvPr>
            <p:cNvSpPr>
              <a:spLocks/>
            </p:cNvSpPr>
            <p:nvPr/>
          </p:nvSpPr>
          <p:spPr bwMode="auto">
            <a:xfrm>
              <a:off x="5020643" y="3834446"/>
              <a:ext cx="290828" cy="238582"/>
            </a:xfrm>
            <a:custGeom>
              <a:avLst/>
              <a:gdLst>
                <a:gd name="T0" fmla="*/ 134 w 167"/>
                <a:gd name="T1" fmla="*/ 0 h 137"/>
                <a:gd name="T2" fmla="*/ 167 w 167"/>
                <a:gd name="T3" fmla="*/ 0 h 137"/>
                <a:gd name="T4" fmla="*/ 33 w 167"/>
                <a:gd name="T5" fmla="*/ 137 h 137"/>
                <a:gd name="T6" fmla="*/ 0 w 167"/>
                <a:gd name="T7" fmla="*/ 137 h 137"/>
                <a:gd name="T8" fmla="*/ 134 w 167"/>
                <a:gd name="T9" fmla="*/ 0 h 137"/>
              </a:gdLst>
              <a:ahLst/>
              <a:cxnLst>
                <a:cxn ang="0">
                  <a:pos x="T0" y="T1"/>
                </a:cxn>
                <a:cxn ang="0">
                  <a:pos x="T2" y="T3"/>
                </a:cxn>
                <a:cxn ang="0">
                  <a:pos x="T4" y="T5"/>
                </a:cxn>
                <a:cxn ang="0">
                  <a:pos x="T6" y="T7"/>
                </a:cxn>
                <a:cxn ang="0">
                  <a:pos x="T8" y="T9"/>
                </a:cxn>
              </a:cxnLst>
              <a:rect l="0" t="0" r="r" b="b"/>
              <a:pathLst>
                <a:path w="167" h="137">
                  <a:moveTo>
                    <a:pt x="134" y="0"/>
                  </a:moveTo>
                  <a:lnTo>
                    <a:pt x="167" y="0"/>
                  </a:lnTo>
                  <a:lnTo>
                    <a:pt x="33" y="137"/>
                  </a:lnTo>
                  <a:lnTo>
                    <a:pt x="0" y="137"/>
                  </a:lnTo>
                  <a:lnTo>
                    <a:pt x="1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nvGrpSpPr>
            <p:cNvPr id="107" name="Group 106">
              <a:extLst>
                <a:ext uri="{FF2B5EF4-FFF2-40B4-BE49-F238E27FC236}">
                  <a16:creationId xmlns:a16="http://schemas.microsoft.com/office/drawing/2014/main" id="{3AFBA3FC-E462-42D1-9F1D-FF9A9B0BD409}"/>
                </a:ext>
              </a:extLst>
            </p:cNvPr>
            <p:cNvGrpSpPr/>
            <p:nvPr/>
          </p:nvGrpSpPr>
          <p:grpSpPr>
            <a:xfrm>
              <a:off x="5125131" y="2892304"/>
              <a:ext cx="1809400" cy="1074494"/>
              <a:chOff x="3711576" y="3146425"/>
              <a:chExt cx="1649413" cy="979487"/>
            </a:xfrm>
            <a:grpFill/>
            <a:effectLst>
              <a:outerShdw dir="13500000" sy="23000" kx="1200000" algn="br" rotWithShape="0">
                <a:prstClr val="black">
                  <a:alpha val="12000"/>
                </a:prstClr>
              </a:outerShdw>
            </a:effectLst>
          </p:grpSpPr>
          <p:sp>
            <p:nvSpPr>
              <p:cNvPr id="108" name="Freeform 52">
                <a:extLst>
                  <a:ext uri="{FF2B5EF4-FFF2-40B4-BE49-F238E27FC236}">
                    <a16:creationId xmlns:a16="http://schemas.microsoft.com/office/drawing/2014/main" id="{5264E212-F3FA-4A1A-BF7F-65229471F61E}"/>
                  </a:ext>
                </a:extLst>
              </p:cNvPr>
              <p:cNvSpPr>
                <a:spLocks/>
              </p:cNvSpPr>
              <p:nvPr/>
            </p:nvSpPr>
            <p:spPr bwMode="auto">
              <a:xfrm>
                <a:off x="3711576" y="3146425"/>
                <a:ext cx="1649413" cy="979487"/>
              </a:xfrm>
              <a:custGeom>
                <a:avLst/>
                <a:gdLst>
                  <a:gd name="T0" fmla="*/ 0 w 1039"/>
                  <a:gd name="T1" fmla="*/ 0 h 617"/>
                  <a:gd name="T2" fmla="*/ 1039 w 1039"/>
                  <a:gd name="T3" fmla="*/ 0 h 617"/>
                  <a:gd name="T4" fmla="*/ 1039 w 1039"/>
                  <a:gd name="T5" fmla="*/ 617 h 617"/>
                  <a:gd name="T6" fmla="*/ 1008 w 1039"/>
                  <a:gd name="T7" fmla="*/ 617 h 617"/>
                  <a:gd name="T8" fmla="*/ 1008 w 1039"/>
                  <a:gd name="T9" fmla="*/ 33 h 617"/>
                  <a:gd name="T10" fmla="*/ 32 w 1039"/>
                  <a:gd name="T11" fmla="*/ 33 h 617"/>
                  <a:gd name="T12" fmla="*/ 32 w 1039"/>
                  <a:gd name="T13" fmla="*/ 617 h 617"/>
                  <a:gd name="T14" fmla="*/ 0 w 1039"/>
                  <a:gd name="T15" fmla="*/ 617 h 617"/>
                  <a:gd name="T16" fmla="*/ 0 w 1039"/>
                  <a:gd name="T1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9" h="617">
                    <a:moveTo>
                      <a:pt x="0" y="0"/>
                    </a:moveTo>
                    <a:lnTo>
                      <a:pt x="1039" y="0"/>
                    </a:lnTo>
                    <a:lnTo>
                      <a:pt x="1039" y="617"/>
                    </a:lnTo>
                    <a:lnTo>
                      <a:pt x="1008" y="617"/>
                    </a:lnTo>
                    <a:lnTo>
                      <a:pt x="1008" y="33"/>
                    </a:lnTo>
                    <a:lnTo>
                      <a:pt x="32" y="33"/>
                    </a:lnTo>
                    <a:lnTo>
                      <a:pt x="32" y="617"/>
                    </a:lnTo>
                    <a:lnTo>
                      <a:pt x="0" y="61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09" name="Rectangle 108">
                <a:extLst>
                  <a:ext uri="{FF2B5EF4-FFF2-40B4-BE49-F238E27FC236}">
                    <a16:creationId xmlns:a16="http://schemas.microsoft.com/office/drawing/2014/main" id="{EA8413A1-CBB3-4D05-9EAA-32601EC9A9C3}"/>
                  </a:ext>
                </a:extLst>
              </p:cNvPr>
              <p:cNvSpPr>
                <a:spLocks noChangeArrowheads="1"/>
              </p:cNvSpPr>
              <p:nvPr/>
            </p:nvSpPr>
            <p:spPr bwMode="auto">
              <a:xfrm>
                <a:off x="3748088" y="3182938"/>
                <a:ext cx="1587500" cy="4254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grpSp>
      <p:grpSp>
        <p:nvGrpSpPr>
          <p:cNvPr id="110" name="Group 109">
            <a:extLst>
              <a:ext uri="{FF2B5EF4-FFF2-40B4-BE49-F238E27FC236}">
                <a16:creationId xmlns:a16="http://schemas.microsoft.com/office/drawing/2014/main" id="{EEAD3363-23AA-4B9D-A6DC-A3CC9F1E9094}"/>
              </a:ext>
            </a:extLst>
          </p:cNvPr>
          <p:cNvGrpSpPr/>
          <p:nvPr/>
        </p:nvGrpSpPr>
        <p:grpSpPr>
          <a:xfrm>
            <a:off x="11307508" y="5906649"/>
            <a:ext cx="281083" cy="202454"/>
            <a:chOff x="5020643" y="2892304"/>
            <a:chExt cx="1983548" cy="1180724"/>
          </a:xfrm>
          <a:solidFill>
            <a:sysClr val="window" lastClr="FFFFFF">
              <a:lumMod val="65000"/>
            </a:sysClr>
          </a:solidFill>
        </p:grpSpPr>
        <p:sp>
          <p:nvSpPr>
            <p:cNvPr id="111" name="Freeform 55">
              <a:extLst>
                <a:ext uri="{FF2B5EF4-FFF2-40B4-BE49-F238E27FC236}">
                  <a16:creationId xmlns:a16="http://schemas.microsoft.com/office/drawing/2014/main" id="{1CFC9720-A7F6-4EC2-85CB-9BAF81781122}"/>
                </a:ext>
              </a:extLst>
            </p:cNvPr>
            <p:cNvSpPr>
              <a:spLocks/>
            </p:cNvSpPr>
            <p:nvPr/>
          </p:nvSpPr>
          <p:spPr bwMode="auto">
            <a:xfrm>
              <a:off x="6835267" y="3792650"/>
              <a:ext cx="168924" cy="280378"/>
            </a:xfrm>
            <a:custGeom>
              <a:avLst/>
              <a:gdLst>
                <a:gd name="T0" fmla="*/ 66 w 97"/>
                <a:gd name="T1" fmla="*/ 0 h 161"/>
                <a:gd name="T2" fmla="*/ 97 w 97"/>
                <a:gd name="T3" fmla="*/ 0 h 161"/>
                <a:gd name="T4" fmla="*/ 32 w 97"/>
                <a:gd name="T5" fmla="*/ 161 h 161"/>
                <a:gd name="T6" fmla="*/ 0 w 97"/>
                <a:gd name="T7" fmla="*/ 161 h 161"/>
                <a:gd name="T8" fmla="*/ 66 w 97"/>
                <a:gd name="T9" fmla="*/ 0 h 161"/>
              </a:gdLst>
              <a:ahLst/>
              <a:cxnLst>
                <a:cxn ang="0">
                  <a:pos x="T0" y="T1"/>
                </a:cxn>
                <a:cxn ang="0">
                  <a:pos x="T2" y="T3"/>
                </a:cxn>
                <a:cxn ang="0">
                  <a:pos x="T4" y="T5"/>
                </a:cxn>
                <a:cxn ang="0">
                  <a:pos x="T6" y="T7"/>
                </a:cxn>
                <a:cxn ang="0">
                  <a:pos x="T8" y="T9"/>
                </a:cxn>
              </a:cxnLst>
              <a:rect l="0" t="0" r="r" b="b"/>
              <a:pathLst>
                <a:path w="97" h="161">
                  <a:moveTo>
                    <a:pt x="66" y="0"/>
                  </a:moveTo>
                  <a:lnTo>
                    <a:pt x="97" y="0"/>
                  </a:lnTo>
                  <a:lnTo>
                    <a:pt x="32" y="161"/>
                  </a:lnTo>
                  <a:lnTo>
                    <a:pt x="0" y="161"/>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12" name="Freeform 56">
              <a:extLst>
                <a:ext uri="{FF2B5EF4-FFF2-40B4-BE49-F238E27FC236}">
                  <a16:creationId xmlns:a16="http://schemas.microsoft.com/office/drawing/2014/main" id="{FA45B994-3664-48AA-A9D1-26E585849780}"/>
                </a:ext>
              </a:extLst>
            </p:cNvPr>
            <p:cNvSpPr>
              <a:spLocks/>
            </p:cNvSpPr>
            <p:nvPr/>
          </p:nvSpPr>
          <p:spPr bwMode="auto">
            <a:xfrm>
              <a:off x="5020643" y="3834446"/>
              <a:ext cx="290828" cy="238582"/>
            </a:xfrm>
            <a:custGeom>
              <a:avLst/>
              <a:gdLst>
                <a:gd name="T0" fmla="*/ 134 w 167"/>
                <a:gd name="T1" fmla="*/ 0 h 137"/>
                <a:gd name="T2" fmla="*/ 167 w 167"/>
                <a:gd name="T3" fmla="*/ 0 h 137"/>
                <a:gd name="T4" fmla="*/ 33 w 167"/>
                <a:gd name="T5" fmla="*/ 137 h 137"/>
                <a:gd name="T6" fmla="*/ 0 w 167"/>
                <a:gd name="T7" fmla="*/ 137 h 137"/>
                <a:gd name="T8" fmla="*/ 134 w 167"/>
                <a:gd name="T9" fmla="*/ 0 h 137"/>
              </a:gdLst>
              <a:ahLst/>
              <a:cxnLst>
                <a:cxn ang="0">
                  <a:pos x="T0" y="T1"/>
                </a:cxn>
                <a:cxn ang="0">
                  <a:pos x="T2" y="T3"/>
                </a:cxn>
                <a:cxn ang="0">
                  <a:pos x="T4" y="T5"/>
                </a:cxn>
                <a:cxn ang="0">
                  <a:pos x="T6" y="T7"/>
                </a:cxn>
                <a:cxn ang="0">
                  <a:pos x="T8" y="T9"/>
                </a:cxn>
              </a:cxnLst>
              <a:rect l="0" t="0" r="r" b="b"/>
              <a:pathLst>
                <a:path w="167" h="137">
                  <a:moveTo>
                    <a:pt x="134" y="0"/>
                  </a:moveTo>
                  <a:lnTo>
                    <a:pt x="167" y="0"/>
                  </a:lnTo>
                  <a:lnTo>
                    <a:pt x="33" y="137"/>
                  </a:lnTo>
                  <a:lnTo>
                    <a:pt x="0" y="137"/>
                  </a:lnTo>
                  <a:lnTo>
                    <a:pt x="1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nvGrpSpPr>
            <p:cNvPr id="113" name="Group 112">
              <a:extLst>
                <a:ext uri="{FF2B5EF4-FFF2-40B4-BE49-F238E27FC236}">
                  <a16:creationId xmlns:a16="http://schemas.microsoft.com/office/drawing/2014/main" id="{19F500E6-0F81-432C-8389-14FC2104ED61}"/>
                </a:ext>
              </a:extLst>
            </p:cNvPr>
            <p:cNvGrpSpPr/>
            <p:nvPr/>
          </p:nvGrpSpPr>
          <p:grpSpPr>
            <a:xfrm>
              <a:off x="5125131" y="2892304"/>
              <a:ext cx="1809400" cy="1074494"/>
              <a:chOff x="3711576" y="3146425"/>
              <a:chExt cx="1649413" cy="979487"/>
            </a:xfrm>
            <a:grpFill/>
            <a:effectLst>
              <a:outerShdw dir="13500000" sy="23000" kx="1200000" algn="br" rotWithShape="0">
                <a:prstClr val="black">
                  <a:alpha val="12000"/>
                </a:prstClr>
              </a:outerShdw>
            </a:effectLst>
          </p:grpSpPr>
          <p:sp>
            <p:nvSpPr>
              <p:cNvPr id="114" name="Freeform 58">
                <a:extLst>
                  <a:ext uri="{FF2B5EF4-FFF2-40B4-BE49-F238E27FC236}">
                    <a16:creationId xmlns:a16="http://schemas.microsoft.com/office/drawing/2014/main" id="{FDF092F6-E2D0-4937-9A1D-3002373A3550}"/>
                  </a:ext>
                </a:extLst>
              </p:cNvPr>
              <p:cNvSpPr>
                <a:spLocks/>
              </p:cNvSpPr>
              <p:nvPr/>
            </p:nvSpPr>
            <p:spPr bwMode="auto">
              <a:xfrm>
                <a:off x="3711576" y="3146425"/>
                <a:ext cx="1649413" cy="979487"/>
              </a:xfrm>
              <a:custGeom>
                <a:avLst/>
                <a:gdLst>
                  <a:gd name="T0" fmla="*/ 0 w 1039"/>
                  <a:gd name="T1" fmla="*/ 0 h 617"/>
                  <a:gd name="T2" fmla="*/ 1039 w 1039"/>
                  <a:gd name="T3" fmla="*/ 0 h 617"/>
                  <a:gd name="T4" fmla="*/ 1039 w 1039"/>
                  <a:gd name="T5" fmla="*/ 617 h 617"/>
                  <a:gd name="T6" fmla="*/ 1008 w 1039"/>
                  <a:gd name="T7" fmla="*/ 617 h 617"/>
                  <a:gd name="T8" fmla="*/ 1008 w 1039"/>
                  <a:gd name="T9" fmla="*/ 33 h 617"/>
                  <a:gd name="T10" fmla="*/ 32 w 1039"/>
                  <a:gd name="T11" fmla="*/ 33 h 617"/>
                  <a:gd name="T12" fmla="*/ 32 w 1039"/>
                  <a:gd name="T13" fmla="*/ 617 h 617"/>
                  <a:gd name="T14" fmla="*/ 0 w 1039"/>
                  <a:gd name="T15" fmla="*/ 617 h 617"/>
                  <a:gd name="T16" fmla="*/ 0 w 1039"/>
                  <a:gd name="T1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9" h="617">
                    <a:moveTo>
                      <a:pt x="0" y="0"/>
                    </a:moveTo>
                    <a:lnTo>
                      <a:pt x="1039" y="0"/>
                    </a:lnTo>
                    <a:lnTo>
                      <a:pt x="1039" y="617"/>
                    </a:lnTo>
                    <a:lnTo>
                      <a:pt x="1008" y="617"/>
                    </a:lnTo>
                    <a:lnTo>
                      <a:pt x="1008" y="33"/>
                    </a:lnTo>
                    <a:lnTo>
                      <a:pt x="32" y="33"/>
                    </a:lnTo>
                    <a:lnTo>
                      <a:pt x="32" y="617"/>
                    </a:lnTo>
                    <a:lnTo>
                      <a:pt x="0" y="61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15" name="Rectangle 114">
                <a:extLst>
                  <a:ext uri="{FF2B5EF4-FFF2-40B4-BE49-F238E27FC236}">
                    <a16:creationId xmlns:a16="http://schemas.microsoft.com/office/drawing/2014/main" id="{F925E6AE-7CA9-46CE-A5AC-1C6C4107311B}"/>
                  </a:ext>
                </a:extLst>
              </p:cNvPr>
              <p:cNvSpPr>
                <a:spLocks noChangeArrowheads="1"/>
              </p:cNvSpPr>
              <p:nvPr/>
            </p:nvSpPr>
            <p:spPr bwMode="auto">
              <a:xfrm>
                <a:off x="3748088" y="3182938"/>
                <a:ext cx="1587500" cy="4254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grpSp>
      <p:grpSp>
        <p:nvGrpSpPr>
          <p:cNvPr id="116" name="Group 115">
            <a:extLst>
              <a:ext uri="{FF2B5EF4-FFF2-40B4-BE49-F238E27FC236}">
                <a16:creationId xmlns:a16="http://schemas.microsoft.com/office/drawing/2014/main" id="{FEDA70EE-6BFD-41F9-BF03-FF9BCFD08A76}"/>
              </a:ext>
            </a:extLst>
          </p:cNvPr>
          <p:cNvGrpSpPr/>
          <p:nvPr/>
        </p:nvGrpSpPr>
        <p:grpSpPr>
          <a:xfrm>
            <a:off x="11535042" y="6648323"/>
            <a:ext cx="6511517" cy="6061820"/>
            <a:chOff x="7269620" y="1580972"/>
            <a:chExt cx="4064887" cy="4085349"/>
          </a:xfrm>
        </p:grpSpPr>
        <p:sp>
          <p:nvSpPr>
            <p:cNvPr id="117" name="Rectangle 116">
              <a:extLst>
                <a:ext uri="{FF2B5EF4-FFF2-40B4-BE49-F238E27FC236}">
                  <a16:creationId xmlns:a16="http://schemas.microsoft.com/office/drawing/2014/main" id="{644728E4-91C8-4B97-A2D9-40CA04FFCE70}"/>
                </a:ext>
              </a:extLst>
            </p:cNvPr>
            <p:cNvSpPr/>
            <p:nvPr/>
          </p:nvSpPr>
          <p:spPr>
            <a:xfrm>
              <a:off x="7269620" y="1580972"/>
              <a:ext cx="4049099" cy="4085349"/>
            </a:xfrm>
            <a:prstGeom prst="rect">
              <a:avLst/>
            </a:prstGeom>
            <a:solidFill>
              <a:schemeClr val="bg1">
                <a:lumMod val="95000"/>
              </a:schemeClr>
            </a:solidFill>
            <a:ln>
              <a:noFill/>
            </a:ln>
            <a:effectLst>
              <a:outerShdw dir="13500000" sy="23000" kx="1200000" algn="b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8" name="Group 117">
              <a:extLst>
                <a:ext uri="{FF2B5EF4-FFF2-40B4-BE49-F238E27FC236}">
                  <a16:creationId xmlns:a16="http://schemas.microsoft.com/office/drawing/2014/main" id="{0ABC8B97-0922-4D19-986B-FABB9C27F71F}"/>
                </a:ext>
              </a:extLst>
            </p:cNvPr>
            <p:cNvGrpSpPr/>
            <p:nvPr/>
          </p:nvGrpSpPr>
          <p:grpSpPr>
            <a:xfrm>
              <a:off x="7465660" y="1893639"/>
              <a:ext cx="3868847" cy="3433706"/>
              <a:chOff x="7321868" y="2333662"/>
              <a:chExt cx="3868847" cy="3433706"/>
            </a:xfrm>
          </p:grpSpPr>
          <p:sp>
            <p:nvSpPr>
              <p:cNvPr id="119" name="TextBox 118">
                <a:extLst>
                  <a:ext uri="{FF2B5EF4-FFF2-40B4-BE49-F238E27FC236}">
                    <a16:creationId xmlns:a16="http://schemas.microsoft.com/office/drawing/2014/main" id="{E03FED50-61B1-4D01-B2E6-6D1EF8169B8B}"/>
                  </a:ext>
                </a:extLst>
              </p:cNvPr>
              <p:cNvSpPr txBox="1"/>
              <p:nvPr/>
            </p:nvSpPr>
            <p:spPr>
              <a:xfrm>
                <a:off x="7348297" y="2333662"/>
                <a:ext cx="3678264" cy="622276"/>
              </a:xfrm>
              <a:prstGeom prst="rect">
                <a:avLst/>
              </a:prstGeom>
              <a:noFill/>
            </p:spPr>
            <p:txBody>
              <a:bodyPr wrap="square" lIns="0" rIns="0" rtlCol="0">
                <a:spAutoFit/>
              </a:bodyPr>
              <a:lstStyle/>
              <a:p>
                <a:r>
                  <a:rPr lang="en-IN" sz="5400" b="1">
                    <a:solidFill>
                      <a:schemeClr val="tx1">
                        <a:lumMod val="50000"/>
                      </a:schemeClr>
                    </a:solidFill>
                    <a:latin typeface="+mj-lt"/>
                    <a:cs typeface="Arial" panose="020B0604020202020204" pitchFamily="34" charset="0"/>
                  </a:rPr>
                  <a:t>Khảo sát nghiên c</a:t>
                </a:r>
                <a:r>
                  <a:rPr lang="en-US" sz="5400" b="1">
                    <a:solidFill>
                      <a:schemeClr val="tx1">
                        <a:lumMod val="50000"/>
                      </a:schemeClr>
                    </a:solidFill>
                    <a:latin typeface="+mj-lt"/>
                    <a:cs typeface="Arial" panose="020B0604020202020204" pitchFamily="34" charset="0"/>
                  </a:rPr>
                  <a:t>ứu</a:t>
                </a:r>
                <a:endParaRPr lang="en-IN" sz="5400" b="1" dirty="0">
                  <a:solidFill>
                    <a:schemeClr val="tx1">
                      <a:lumMod val="50000"/>
                    </a:schemeClr>
                  </a:solidFill>
                  <a:latin typeface="+mj-lt"/>
                  <a:cs typeface="Arial" panose="020B0604020202020204" pitchFamily="34" charset="0"/>
                </a:endParaRPr>
              </a:p>
            </p:txBody>
          </p:sp>
          <p:sp>
            <p:nvSpPr>
              <p:cNvPr id="121" name="TextBox 120">
                <a:extLst>
                  <a:ext uri="{FF2B5EF4-FFF2-40B4-BE49-F238E27FC236}">
                    <a16:creationId xmlns:a16="http://schemas.microsoft.com/office/drawing/2014/main" id="{EC15E1B9-646B-49F2-A584-FC0FDD638B58}"/>
                  </a:ext>
                </a:extLst>
              </p:cNvPr>
              <p:cNvSpPr txBox="1"/>
              <p:nvPr/>
            </p:nvSpPr>
            <p:spPr>
              <a:xfrm>
                <a:off x="7321868" y="3216037"/>
                <a:ext cx="3868847" cy="2551331"/>
              </a:xfrm>
              <a:prstGeom prst="rect">
                <a:avLst/>
              </a:prstGeom>
              <a:noFill/>
            </p:spPr>
            <p:txBody>
              <a:bodyPr wrap="square" lIns="0" rIns="0" rtlCol="0">
                <a:spAutoFit/>
              </a:bodyPr>
              <a:lstStyle/>
              <a:p>
                <a:pPr marL="571500" indent="-571500">
                  <a:buFont typeface="Arial" panose="020B0604020202020204" pitchFamily="34" charset="0"/>
                  <a:buChar char="•"/>
                </a:pPr>
                <a:r>
                  <a:rPr lang="en-US" sz="4800" kern="0">
                    <a:solidFill>
                      <a:schemeClr val="tx1">
                        <a:lumMod val="50000"/>
                      </a:schemeClr>
                    </a:solidFill>
                    <a:latin typeface="+mj-lt"/>
                    <a:cs typeface="Arial" pitchFamily="34" charset="0"/>
                  </a:rPr>
                  <a:t>Tangibe và các kỹ thuật hỗ trợ Tangible</a:t>
                </a:r>
              </a:p>
              <a:p>
                <a:pPr marL="571500" indent="-571500">
                  <a:buFont typeface="Arial" panose="020B0604020202020204" pitchFamily="34" charset="0"/>
                  <a:buChar char="•"/>
                </a:pPr>
                <a:endParaRPr lang="en-US" sz="4800" kern="0">
                  <a:solidFill>
                    <a:schemeClr val="tx1">
                      <a:lumMod val="50000"/>
                    </a:schemeClr>
                  </a:solidFill>
                  <a:latin typeface="+mj-lt"/>
                  <a:cs typeface="Arial" pitchFamily="34" charset="0"/>
                </a:endParaRPr>
              </a:p>
              <a:p>
                <a:pPr marL="571500" indent="-571500">
                  <a:buFont typeface="Arial" panose="020B0604020202020204" pitchFamily="34" charset="0"/>
                  <a:buChar char="•"/>
                </a:pPr>
                <a:r>
                  <a:rPr lang="en-US" sz="4800" kern="0">
                    <a:solidFill>
                      <a:schemeClr val="tx1">
                        <a:lumMod val="50000"/>
                      </a:schemeClr>
                    </a:solidFill>
                    <a:latin typeface="+mj-lt"/>
                    <a:cs typeface="Arial" pitchFamily="34" charset="0"/>
                  </a:rPr>
                  <a:t>Kỹ thuật lập trình về Kinect, Unity</a:t>
                </a:r>
                <a:endParaRPr lang="en-US" sz="4800" kern="0" dirty="0">
                  <a:solidFill>
                    <a:schemeClr val="tx1">
                      <a:lumMod val="50000"/>
                    </a:schemeClr>
                  </a:solidFill>
                  <a:latin typeface="+mj-lt"/>
                  <a:cs typeface="Arial" pitchFamily="34" charset="0"/>
                </a:endParaRPr>
              </a:p>
            </p:txBody>
          </p:sp>
        </p:grpSp>
      </p:grpSp>
      <p:grpSp>
        <p:nvGrpSpPr>
          <p:cNvPr id="129" name="Group 128">
            <a:extLst>
              <a:ext uri="{FF2B5EF4-FFF2-40B4-BE49-F238E27FC236}">
                <a16:creationId xmlns:a16="http://schemas.microsoft.com/office/drawing/2014/main" id="{5472B9CB-B72B-4785-AA70-1E5D69E9773C}"/>
              </a:ext>
            </a:extLst>
          </p:cNvPr>
          <p:cNvGrpSpPr/>
          <p:nvPr/>
        </p:nvGrpSpPr>
        <p:grpSpPr>
          <a:xfrm>
            <a:off x="372333" y="3789383"/>
            <a:ext cx="8487046" cy="6061820"/>
            <a:chOff x="1265769" y="2026257"/>
            <a:chExt cx="8738023" cy="6061820"/>
          </a:xfrm>
        </p:grpSpPr>
        <p:sp>
          <p:nvSpPr>
            <p:cNvPr id="123" name="Rectangle 122">
              <a:extLst>
                <a:ext uri="{FF2B5EF4-FFF2-40B4-BE49-F238E27FC236}">
                  <a16:creationId xmlns:a16="http://schemas.microsoft.com/office/drawing/2014/main" id="{150D8378-2114-4904-84B2-CC2E38A0DAD9}"/>
                </a:ext>
              </a:extLst>
            </p:cNvPr>
            <p:cNvSpPr/>
            <p:nvPr/>
          </p:nvSpPr>
          <p:spPr>
            <a:xfrm>
              <a:off x="1265769" y="2026257"/>
              <a:ext cx="6640158" cy="6061820"/>
            </a:xfrm>
            <a:prstGeom prst="rect">
              <a:avLst/>
            </a:prstGeom>
            <a:solidFill>
              <a:schemeClr val="bg1">
                <a:lumMod val="95000"/>
              </a:schemeClr>
            </a:solidFill>
            <a:ln>
              <a:noFill/>
            </a:ln>
            <a:effectLst>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Right Triangle 127">
              <a:extLst>
                <a:ext uri="{FF2B5EF4-FFF2-40B4-BE49-F238E27FC236}">
                  <a16:creationId xmlns:a16="http://schemas.microsoft.com/office/drawing/2014/main" id="{A71BD87F-5CAA-4E95-9BC2-E18251D8ABCC}"/>
                </a:ext>
              </a:extLst>
            </p:cNvPr>
            <p:cNvSpPr/>
            <p:nvPr/>
          </p:nvSpPr>
          <p:spPr>
            <a:xfrm flipV="1">
              <a:off x="7911296" y="6752365"/>
              <a:ext cx="2092496" cy="1321952"/>
            </a:xfrm>
            <a:prstGeom prst="rtTriangle">
              <a:avLst/>
            </a:prstGeom>
            <a:solidFill>
              <a:srgbClr val="DBDBDB">
                <a:alpha val="4902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grpSp>
      <p:sp>
        <p:nvSpPr>
          <p:cNvPr id="130" name="TextBox 129">
            <a:extLst>
              <a:ext uri="{FF2B5EF4-FFF2-40B4-BE49-F238E27FC236}">
                <a16:creationId xmlns:a16="http://schemas.microsoft.com/office/drawing/2014/main" id="{445E7074-EF6A-49C2-A765-52CCD70F174F}"/>
              </a:ext>
            </a:extLst>
          </p:cNvPr>
          <p:cNvSpPr txBox="1"/>
          <p:nvPr/>
        </p:nvSpPr>
        <p:spPr>
          <a:xfrm>
            <a:off x="618322" y="4226571"/>
            <a:ext cx="5998621" cy="923330"/>
          </a:xfrm>
          <a:prstGeom prst="rect">
            <a:avLst/>
          </a:prstGeom>
          <a:noFill/>
        </p:spPr>
        <p:txBody>
          <a:bodyPr wrap="square" lIns="0" rIns="0" rtlCol="0">
            <a:spAutoFit/>
          </a:bodyPr>
          <a:lstStyle/>
          <a:p>
            <a:r>
              <a:rPr lang="en-US" sz="5400" b="1">
                <a:solidFill>
                  <a:schemeClr val="tx1">
                    <a:lumMod val="50000"/>
                  </a:schemeClr>
                </a:solidFill>
                <a:latin typeface="+mj-lt"/>
                <a:cs typeface="Arial" panose="020B0604020202020204" pitchFamily="34" charset="0"/>
              </a:rPr>
              <a:t>Xây dựng hệ thống</a:t>
            </a:r>
            <a:endParaRPr lang="en-IN" sz="5400" b="1" dirty="0">
              <a:solidFill>
                <a:schemeClr val="tx1">
                  <a:lumMod val="50000"/>
                </a:schemeClr>
              </a:solidFill>
              <a:latin typeface="+mj-lt"/>
              <a:cs typeface="Arial" panose="020B0604020202020204" pitchFamily="34" charset="0"/>
            </a:endParaRPr>
          </a:p>
        </p:txBody>
      </p:sp>
      <p:sp>
        <p:nvSpPr>
          <p:cNvPr id="131" name="TextBox 130">
            <a:extLst>
              <a:ext uri="{FF2B5EF4-FFF2-40B4-BE49-F238E27FC236}">
                <a16:creationId xmlns:a16="http://schemas.microsoft.com/office/drawing/2014/main" id="{EE732A30-0466-4CFB-92AE-D0D61BA2D046}"/>
              </a:ext>
            </a:extLst>
          </p:cNvPr>
          <p:cNvSpPr txBox="1"/>
          <p:nvPr/>
        </p:nvSpPr>
        <p:spPr>
          <a:xfrm>
            <a:off x="618322" y="5742613"/>
            <a:ext cx="6309430" cy="3046988"/>
          </a:xfrm>
          <a:prstGeom prst="rect">
            <a:avLst/>
          </a:prstGeom>
          <a:noFill/>
        </p:spPr>
        <p:txBody>
          <a:bodyPr wrap="square" lIns="0" rIns="0" rtlCol="0">
            <a:spAutoFit/>
          </a:bodyPr>
          <a:lstStyle/>
          <a:p>
            <a:pPr marL="571500" indent="-571500">
              <a:buFont typeface="Arial" panose="020B0604020202020204" pitchFamily="34" charset="0"/>
              <a:buChar char="•"/>
            </a:pPr>
            <a:r>
              <a:rPr lang="en-US" sz="4800" kern="0">
                <a:solidFill>
                  <a:schemeClr val="tx1">
                    <a:lumMod val="50000"/>
                  </a:schemeClr>
                </a:solidFill>
                <a:latin typeface="+mj-lt"/>
                <a:cs typeface="Arial" pitchFamily="34" charset="0"/>
              </a:rPr>
              <a:t>Hệ thống bản đồ</a:t>
            </a:r>
          </a:p>
          <a:p>
            <a:pPr marL="571500" indent="-571500">
              <a:buFont typeface="Arial" panose="020B0604020202020204" pitchFamily="34" charset="0"/>
              <a:buChar char="•"/>
            </a:pPr>
            <a:endParaRPr lang="en-US" sz="4800" kern="0">
              <a:solidFill>
                <a:schemeClr val="tx1">
                  <a:lumMod val="50000"/>
                </a:schemeClr>
              </a:solidFill>
              <a:latin typeface="+mj-lt"/>
              <a:cs typeface="Arial" pitchFamily="34" charset="0"/>
            </a:endParaRPr>
          </a:p>
          <a:p>
            <a:pPr marL="571500" indent="-571500">
              <a:buFont typeface="Arial" panose="020B0604020202020204" pitchFamily="34" charset="0"/>
              <a:buChar char="•"/>
            </a:pPr>
            <a:r>
              <a:rPr lang="en-US" sz="4800" kern="0">
                <a:solidFill>
                  <a:schemeClr val="tx1">
                    <a:lumMod val="50000"/>
                  </a:schemeClr>
                </a:solidFill>
                <a:latin typeface="+mj-lt"/>
                <a:cs typeface="Arial" pitchFamily="34" charset="0"/>
              </a:rPr>
              <a:t>Hệ thống chia sẻ dữ liệu</a:t>
            </a:r>
            <a:endParaRPr lang="en-US" sz="4800" kern="0" dirty="0">
              <a:solidFill>
                <a:schemeClr val="tx1">
                  <a:lumMod val="50000"/>
                </a:schemeClr>
              </a:solidFill>
              <a:latin typeface="+mj-lt"/>
              <a:cs typeface="Arial" pitchFamily="34" charset="0"/>
            </a:endParaRPr>
          </a:p>
        </p:txBody>
      </p:sp>
    </p:spTree>
    <p:extLst>
      <p:ext uri="{BB962C8B-B14F-4D97-AF65-F5344CB8AC3E}">
        <p14:creationId xmlns:p14="http://schemas.microsoft.com/office/powerpoint/2010/main" val="278232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7</a:t>
            </a:fld>
            <a:endParaRPr lang="en-US" sz="2800"/>
          </a:p>
        </p:txBody>
      </p:sp>
      <p:sp>
        <p:nvSpPr>
          <p:cNvPr id="8" name="Shape 81">
            <a:extLst>
              <a:ext uri="{FF2B5EF4-FFF2-40B4-BE49-F238E27FC236}">
                <a16:creationId xmlns:a16="http://schemas.microsoft.com/office/drawing/2014/main" id="{6072E3B8-58AA-4BD6-AC73-402261FE894F}"/>
              </a:ext>
            </a:extLst>
          </p:cNvPr>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a:lstStyle>
          <a:p>
            <a:fld id="{86CB4B4D-7CA3-9044-876B-883B54F8677D}" type="slidenum">
              <a:rPr lang="en-US" smtClean="0"/>
              <a:pPr/>
              <a:t>7</a:t>
            </a:fld>
            <a:endParaRPr lang="en-US"/>
          </a:p>
        </p:txBody>
      </p:sp>
      <p:sp>
        <p:nvSpPr>
          <p:cNvPr id="9" name="Shape 82">
            <a:extLst>
              <a:ext uri="{FF2B5EF4-FFF2-40B4-BE49-F238E27FC236}">
                <a16:creationId xmlns:a16="http://schemas.microsoft.com/office/drawing/2014/main" id="{1A4AB259-3C30-47F6-83EB-17E738E0752B}"/>
              </a:ext>
            </a:extLst>
          </p:cNvPr>
          <p:cNvSpPr/>
          <p:nvPr/>
        </p:nvSpPr>
        <p:spPr>
          <a:xfrm flipH="1">
            <a:off x="1045064" y="-357184"/>
            <a:ext cx="1" cy="5328019"/>
          </a:xfrm>
          <a:prstGeom prst="line">
            <a:avLst/>
          </a:prstGeom>
          <a:ln w="50800">
            <a:solidFill>
              <a:schemeClr val="accent4"/>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0" name="Shape 83">
            <a:extLst>
              <a:ext uri="{FF2B5EF4-FFF2-40B4-BE49-F238E27FC236}">
                <a16:creationId xmlns:a16="http://schemas.microsoft.com/office/drawing/2014/main" id="{123627AA-D4B3-4203-B211-75254262B776}"/>
              </a:ext>
            </a:extLst>
          </p:cNvPr>
          <p:cNvSpPr/>
          <p:nvPr/>
        </p:nvSpPr>
        <p:spPr>
          <a:xfrm>
            <a:off x="2314205" y="2129110"/>
            <a:ext cx="3878924" cy="50783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rPr lang="en-US" sz="2800">
                <a:solidFill>
                  <a:schemeClr val="tx1">
                    <a:lumMod val="75000"/>
                  </a:schemeClr>
                </a:solidFill>
              </a:rPr>
              <a:t>Phần II</a:t>
            </a:r>
            <a:endParaRPr sz="2800">
              <a:solidFill>
                <a:schemeClr val="tx1">
                  <a:lumMod val="75000"/>
                </a:schemeClr>
              </a:solidFill>
            </a:endParaRPr>
          </a:p>
        </p:txBody>
      </p:sp>
      <p:sp>
        <p:nvSpPr>
          <p:cNvPr id="11" name="Shape 84">
            <a:extLst>
              <a:ext uri="{FF2B5EF4-FFF2-40B4-BE49-F238E27FC236}">
                <a16:creationId xmlns:a16="http://schemas.microsoft.com/office/drawing/2014/main" id="{7F54F78C-B5C2-4970-A3D6-F3CBD4931F47}"/>
              </a:ext>
            </a:extLst>
          </p:cNvPr>
          <p:cNvSpPr/>
          <p:nvPr/>
        </p:nvSpPr>
        <p:spPr>
          <a:xfrm>
            <a:off x="2109140" y="2819892"/>
            <a:ext cx="12727731" cy="316884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rPr lang="en-US">
                <a:solidFill>
                  <a:schemeClr val="tx1">
                    <a:lumMod val="75000"/>
                  </a:schemeClr>
                </a:solidFill>
              </a:rPr>
              <a:t>Tổng quan về Tangible</a:t>
            </a:r>
            <a:endParaRPr>
              <a:solidFill>
                <a:schemeClr val="tx1">
                  <a:lumMod val="75000"/>
                </a:schemeClr>
              </a:solidFill>
            </a:endParaRPr>
          </a:p>
        </p:txBody>
      </p:sp>
      <p:sp>
        <p:nvSpPr>
          <p:cNvPr id="29" name="Shape 82">
            <a:extLst>
              <a:ext uri="{FF2B5EF4-FFF2-40B4-BE49-F238E27FC236}">
                <a16:creationId xmlns:a16="http://schemas.microsoft.com/office/drawing/2014/main" id="{F1F5694A-B772-431D-9F00-5A563C9FCC31}"/>
              </a:ext>
            </a:extLst>
          </p:cNvPr>
          <p:cNvSpPr/>
          <p:nvPr/>
        </p:nvSpPr>
        <p:spPr>
          <a:xfrm flipH="1">
            <a:off x="16965355" y="1143696"/>
            <a:ext cx="2603275" cy="0"/>
          </a:xfrm>
          <a:prstGeom prst="line">
            <a:avLst/>
          </a:prstGeom>
          <a:ln w="50800">
            <a:solidFill>
              <a:schemeClr val="accent4"/>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pSp>
        <p:nvGrpSpPr>
          <p:cNvPr id="28" name="Group 89">
            <a:extLst>
              <a:ext uri="{FF2B5EF4-FFF2-40B4-BE49-F238E27FC236}">
                <a16:creationId xmlns:a16="http://schemas.microsoft.com/office/drawing/2014/main" id="{32FB4E0F-9A7A-4745-A2F2-25F41D6B1699}"/>
              </a:ext>
            </a:extLst>
          </p:cNvPr>
          <p:cNvGrpSpPr/>
          <p:nvPr/>
        </p:nvGrpSpPr>
        <p:grpSpPr>
          <a:xfrm>
            <a:off x="2163066" y="7727266"/>
            <a:ext cx="10912987" cy="828086"/>
            <a:chOff x="0" y="0"/>
            <a:chExt cx="10912986" cy="828086"/>
          </a:xfrm>
        </p:grpSpPr>
        <p:sp>
          <p:nvSpPr>
            <p:cNvPr id="31" name="Shape 86">
              <a:extLst>
                <a:ext uri="{FF2B5EF4-FFF2-40B4-BE49-F238E27FC236}">
                  <a16:creationId xmlns:a16="http://schemas.microsoft.com/office/drawing/2014/main" id="{A216CAC6-8245-4E33-8C05-CB158961F91E}"/>
                </a:ext>
              </a:extLst>
            </p:cNvPr>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r>
                <a:rPr lang="en-US" sz="4800" b="1">
                  <a:solidFill>
                    <a:schemeClr val="tx2">
                      <a:lumMod val="75000"/>
                    </a:schemeClr>
                  </a:solidFill>
                </a:rPr>
                <a:t>1</a:t>
              </a:r>
              <a:endParaRPr sz="4800" b="1">
                <a:solidFill>
                  <a:schemeClr val="tx2">
                    <a:lumMod val="75000"/>
                  </a:schemeClr>
                </a:solidFill>
              </a:endParaRPr>
            </a:p>
          </p:txBody>
        </p:sp>
        <p:sp>
          <p:nvSpPr>
            <p:cNvPr id="32" name="Shape 88">
              <a:extLst>
                <a:ext uri="{FF2B5EF4-FFF2-40B4-BE49-F238E27FC236}">
                  <a16:creationId xmlns:a16="http://schemas.microsoft.com/office/drawing/2014/main" id="{C36BA265-AEB2-483B-A23B-3D764E6E96EA}"/>
                </a:ext>
              </a:extLst>
            </p:cNvPr>
            <p:cNvSpPr/>
            <p:nvPr/>
          </p:nvSpPr>
          <p:spPr>
            <a:xfrm>
              <a:off x="1141914" y="54188"/>
              <a:ext cx="9771072" cy="68262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800">
                  <a:solidFill>
                    <a:schemeClr val="tx1">
                      <a:lumMod val="75000"/>
                    </a:schemeClr>
                  </a:solidFill>
                </a:rPr>
                <a:t>Môi tr</a:t>
              </a:r>
              <a:r>
                <a:rPr lang="vi-VN" sz="4800">
                  <a:solidFill>
                    <a:schemeClr val="tx1">
                      <a:lumMod val="75000"/>
                    </a:schemeClr>
                  </a:solidFill>
                </a:rPr>
                <a:t>ư</a:t>
              </a:r>
              <a:r>
                <a:rPr lang="en-US" sz="4800" err="1">
                  <a:solidFill>
                    <a:schemeClr val="tx1">
                      <a:lumMod val="75000"/>
                    </a:schemeClr>
                  </a:solidFill>
                </a:rPr>
                <a:t>ờng</a:t>
              </a:r>
              <a:r>
                <a:rPr lang="en-US" sz="4800">
                  <a:solidFill>
                    <a:schemeClr val="tx1">
                      <a:lumMod val="75000"/>
                    </a:schemeClr>
                  </a:solidFill>
                </a:rPr>
                <a:t> t</a:t>
              </a:r>
              <a:r>
                <a:rPr lang="vi-VN" sz="4800">
                  <a:solidFill>
                    <a:schemeClr val="tx1">
                      <a:lumMod val="75000"/>
                    </a:schemeClr>
                  </a:solidFill>
                </a:rPr>
                <a:t>ư</a:t>
              </a:r>
              <a:r>
                <a:rPr lang="en-US" sz="4800" err="1">
                  <a:solidFill>
                    <a:schemeClr val="tx1">
                      <a:lumMod val="75000"/>
                    </a:schemeClr>
                  </a:solidFill>
                </a:rPr>
                <a:t>ơng</a:t>
              </a:r>
              <a:r>
                <a:rPr lang="en-US" sz="4800">
                  <a:solidFill>
                    <a:schemeClr val="tx1">
                      <a:lumMod val="75000"/>
                    </a:schemeClr>
                  </a:solidFill>
                </a:rPr>
                <a:t> tác hỗ trợ Tangible</a:t>
              </a:r>
              <a:endParaRPr sz="4800">
                <a:solidFill>
                  <a:schemeClr val="tx1">
                    <a:lumMod val="75000"/>
                  </a:schemeClr>
                </a:solidFill>
              </a:endParaRPr>
            </a:p>
          </p:txBody>
        </p:sp>
      </p:grpSp>
      <p:grpSp>
        <p:nvGrpSpPr>
          <p:cNvPr id="33" name="Group 32">
            <a:extLst>
              <a:ext uri="{FF2B5EF4-FFF2-40B4-BE49-F238E27FC236}">
                <a16:creationId xmlns:a16="http://schemas.microsoft.com/office/drawing/2014/main" id="{78FDEF2B-BDF9-4F7B-A71A-7C73D30514C8}"/>
              </a:ext>
            </a:extLst>
          </p:cNvPr>
          <p:cNvGrpSpPr/>
          <p:nvPr/>
        </p:nvGrpSpPr>
        <p:grpSpPr>
          <a:xfrm>
            <a:off x="2163066" y="9437850"/>
            <a:ext cx="9295749" cy="828086"/>
            <a:chOff x="1021151" y="9437850"/>
            <a:chExt cx="9295749" cy="828086"/>
          </a:xfrm>
        </p:grpSpPr>
        <p:sp>
          <p:nvSpPr>
            <p:cNvPr id="35" name="Shape 91">
              <a:extLst>
                <a:ext uri="{FF2B5EF4-FFF2-40B4-BE49-F238E27FC236}">
                  <a16:creationId xmlns:a16="http://schemas.microsoft.com/office/drawing/2014/main" id="{0BA6BA90-E5E5-4245-851D-A8BE11046FB0}"/>
                </a:ext>
              </a:extLst>
            </p:cNvPr>
            <p:cNvSpPr/>
            <p:nvPr/>
          </p:nvSpPr>
          <p:spPr>
            <a:xfrm>
              <a:off x="1021151" y="9437850"/>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r>
                <a:rPr lang="en-US" sz="4800" b="1">
                  <a:solidFill>
                    <a:schemeClr val="tx2">
                      <a:lumMod val="75000"/>
                    </a:schemeClr>
                  </a:solidFill>
                </a:rPr>
                <a:t>2</a:t>
              </a:r>
              <a:endParaRPr sz="4800" b="1">
                <a:solidFill>
                  <a:schemeClr val="tx2">
                    <a:lumMod val="75000"/>
                  </a:schemeClr>
                </a:solidFill>
              </a:endParaRPr>
            </a:p>
          </p:txBody>
        </p:sp>
        <p:sp>
          <p:nvSpPr>
            <p:cNvPr id="36" name="Shape 92">
              <a:extLst>
                <a:ext uri="{FF2B5EF4-FFF2-40B4-BE49-F238E27FC236}">
                  <a16:creationId xmlns:a16="http://schemas.microsoft.com/office/drawing/2014/main" id="{3743CF50-5104-467D-BE65-2722A1B457FE}"/>
                </a:ext>
              </a:extLst>
            </p:cNvPr>
            <p:cNvSpPr/>
            <p:nvPr/>
          </p:nvSpPr>
          <p:spPr>
            <a:xfrm>
              <a:off x="2163065" y="9492038"/>
              <a:ext cx="8153835" cy="682623"/>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4800">
                  <a:solidFill>
                    <a:schemeClr val="tx1">
                      <a:lumMod val="75000"/>
                    </a:schemeClr>
                  </a:solidFill>
                </a:rPr>
                <a:t>Các kỹ thuật t</a:t>
              </a:r>
              <a:r>
                <a:rPr lang="vi-VN" sz="4800">
                  <a:solidFill>
                    <a:schemeClr val="tx1">
                      <a:lumMod val="75000"/>
                    </a:schemeClr>
                  </a:solidFill>
                </a:rPr>
                <a:t>ư</a:t>
              </a:r>
              <a:r>
                <a:rPr lang="en-US" sz="4800" err="1">
                  <a:solidFill>
                    <a:schemeClr val="tx1">
                      <a:lumMod val="75000"/>
                    </a:schemeClr>
                  </a:solidFill>
                </a:rPr>
                <a:t>ơng</a:t>
              </a:r>
              <a:r>
                <a:rPr lang="en-US" sz="4800">
                  <a:solidFill>
                    <a:schemeClr val="tx1">
                      <a:lumMod val="75000"/>
                    </a:schemeClr>
                  </a:solidFill>
                </a:rPr>
                <a:t> tác Tangible</a:t>
              </a:r>
              <a:endParaRPr sz="4800">
                <a:solidFill>
                  <a:schemeClr val="tx1">
                    <a:lumMod val="75000"/>
                  </a:schemeClr>
                </a:solidFill>
              </a:endParaRPr>
            </a:p>
          </p:txBody>
        </p:sp>
      </p:grpSp>
    </p:spTree>
    <p:extLst>
      <p:ext uri="{BB962C8B-B14F-4D97-AF65-F5344CB8AC3E}">
        <p14:creationId xmlns:p14="http://schemas.microsoft.com/office/powerpoint/2010/main" val="325127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7457963" y="792331"/>
            <a:ext cx="3372078" cy="1044513"/>
            <a:chOff x="7457963" y="792331"/>
            <a:chExt cx="3372078" cy="1044513"/>
          </a:xfrm>
        </p:grpSpPr>
        <p:sp>
          <p:nvSpPr>
            <p:cNvPr id="6" name="TextBox 5">
              <a:extLst>
                <a:ext uri="{FF2B5EF4-FFF2-40B4-BE49-F238E27FC236}">
                  <a16:creationId xmlns:a16="http://schemas.microsoft.com/office/drawing/2014/main" id="{B0655CFA-B8B9-403E-B44C-B833A9AF3B51}"/>
                </a:ext>
              </a:extLst>
            </p:cNvPr>
            <p:cNvSpPr txBox="1"/>
            <p:nvPr/>
          </p:nvSpPr>
          <p:spPr>
            <a:xfrm>
              <a:off x="7457963" y="792331"/>
              <a:ext cx="3372078"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Tangible</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8</a:t>
            </a:fld>
            <a:endParaRPr lang="en-US" sz="2800"/>
          </a:p>
        </p:txBody>
      </p:sp>
      <p:sp>
        <p:nvSpPr>
          <p:cNvPr id="2" name="Rectangle 1">
            <a:extLst>
              <a:ext uri="{FF2B5EF4-FFF2-40B4-BE49-F238E27FC236}">
                <a16:creationId xmlns:a16="http://schemas.microsoft.com/office/drawing/2014/main" id="{BD400E3B-55EA-4D7A-B51B-4570D772A3E1}"/>
              </a:ext>
            </a:extLst>
          </p:cNvPr>
          <p:cNvSpPr/>
          <p:nvPr/>
        </p:nvSpPr>
        <p:spPr>
          <a:xfrm>
            <a:off x="545690" y="2755399"/>
            <a:ext cx="17196619" cy="5078313"/>
          </a:xfrm>
          <a:prstGeom prst="rect">
            <a:avLst/>
          </a:prstGeom>
        </p:spPr>
        <p:txBody>
          <a:bodyPr wrap="square">
            <a:spAutoFit/>
          </a:bodyPr>
          <a:lstStyle/>
          <a:p>
            <a:r>
              <a:rPr lang="fr-FR" sz="5400">
                <a:solidFill>
                  <a:schemeClr val="tx1">
                    <a:lumMod val="50000"/>
                  </a:schemeClr>
                </a:solidFill>
                <a:latin typeface="+mj-lt"/>
                <a:ea typeface="MS Mincho" panose="02020609040205080304" pitchFamily="49" charset="-128"/>
              </a:rPr>
              <a:t>	Tangible User Interface (TUI) là giao diện người dùng giúp con người có thể tương tác với các thông tin kỹ thuật số thông qua môi trường vật lý. </a:t>
            </a:r>
          </a:p>
          <a:p>
            <a:r>
              <a:rPr lang="fr-FR" sz="5400">
                <a:solidFill>
                  <a:schemeClr val="tx1">
                    <a:lumMod val="50000"/>
                  </a:schemeClr>
                </a:solidFill>
                <a:latin typeface="+mj-lt"/>
                <a:ea typeface="MS Mincho" panose="02020609040205080304" pitchFamily="49" charset="-128"/>
              </a:rPr>
              <a:t>	Mục đích của sự phát triển TUI là để tăng cường tính cộng tác, học hỏi, thiết kế bằng cách vật lý hóa những thông tin kĩ thuật số ví dụ như cầm nắm đồ vật, vật liệu </a:t>
            </a:r>
            <a:endParaRPr lang="en-US" sz="4800">
              <a:solidFill>
                <a:schemeClr val="tx1">
                  <a:lumMod val="50000"/>
                </a:schemeClr>
              </a:solidFill>
              <a:latin typeface="+mj-lt"/>
            </a:endParaRPr>
          </a:p>
        </p:txBody>
      </p:sp>
    </p:spTree>
    <p:extLst>
      <p:ext uri="{BB962C8B-B14F-4D97-AF65-F5344CB8AC3E}">
        <p14:creationId xmlns:p14="http://schemas.microsoft.com/office/powerpoint/2010/main" val="415935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F261A5-5030-4576-AB3A-73812739920D}"/>
              </a:ext>
            </a:extLst>
          </p:cNvPr>
          <p:cNvGrpSpPr/>
          <p:nvPr/>
        </p:nvGrpSpPr>
        <p:grpSpPr>
          <a:xfrm>
            <a:off x="1593921" y="674343"/>
            <a:ext cx="15100159" cy="1103507"/>
            <a:chOff x="1593921" y="733337"/>
            <a:chExt cx="15100159" cy="1103507"/>
          </a:xfrm>
        </p:grpSpPr>
        <p:sp>
          <p:nvSpPr>
            <p:cNvPr id="6" name="TextBox 5">
              <a:extLst>
                <a:ext uri="{FF2B5EF4-FFF2-40B4-BE49-F238E27FC236}">
                  <a16:creationId xmlns:a16="http://schemas.microsoft.com/office/drawing/2014/main" id="{B0655CFA-B8B9-403E-B44C-B833A9AF3B51}"/>
                </a:ext>
              </a:extLst>
            </p:cNvPr>
            <p:cNvSpPr txBox="1"/>
            <p:nvPr/>
          </p:nvSpPr>
          <p:spPr>
            <a:xfrm>
              <a:off x="1593921" y="733337"/>
              <a:ext cx="15100159" cy="1000851"/>
            </a:xfrm>
            <a:prstGeom prst="rect">
              <a:avLst/>
            </a:prstGeom>
            <a:noFill/>
          </p:spPr>
          <p:txBody>
            <a:bodyPr wrap="none" rtlCol="0">
              <a:spAutoFit/>
            </a:bodyPr>
            <a:lstStyle/>
            <a:p>
              <a:pPr algn="ctr">
                <a:lnSpc>
                  <a:spcPct val="80000"/>
                </a:lnSpc>
              </a:pPr>
              <a:r>
                <a:rPr lang="en-US" sz="7200" b="1">
                  <a:solidFill>
                    <a:schemeClr val="tx2"/>
                  </a:solidFill>
                  <a:latin typeface="Montserrat-SemiBold"/>
                  <a:ea typeface="Lato" charset="0"/>
                  <a:cs typeface="Lato" charset="0"/>
                </a:rPr>
                <a:t>Các công trình nghiên cứu trên thế giới</a:t>
              </a:r>
            </a:p>
          </p:txBody>
        </p:sp>
        <p:sp>
          <p:nvSpPr>
            <p:cNvPr id="7" name="Rectangle 6">
              <a:extLst>
                <a:ext uri="{FF2B5EF4-FFF2-40B4-BE49-F238E27FC236}">
                  <a16:creationId xmlns:a16="http://schemas.microsoft.com/office/drawing/2014/main" id="{4A915DE6-EFD1-4543-AB84-8CC1E0646EB5}"/>
                </a:ext>
              </a:extLst>
            </p:cNvPr>
            <p:cNvSpPr/>
            <p:nvPr/>
          </p:nvSpPr>
          <p:spPr>
            <a:xfrm>
              <a:off x="8165180" y="1754548"/>
              <a:ext cx="1957640" cy="822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25"/>
            </a:p>
          </p:txBody>
        </p:sp>
      </p:grpSp>
      <p:sp>
        <p:nvSpPr>
          <p:cNvPr id="3" name="Slide Number Placeholder 2">
            <a:extLst>
              <a:ext uri="{FF2B5EF4-FFF2-40B4-BE49-F238E27FC236}">
                <a16:creationId xmlns:a16="http://schemas.microsoft.com/office/drawing/2014/main" id="{FA0EDF8A-5CA3-4293-BC2E-25E8CFB96992}"/>
              </a:ext>
            </a:extLst>
          </p:cNvPr>
          <p:cNvSpPr>
            <a:spLocks noGrp="1"/>
          </p:cNvSpPr>
          <p:nvPr>
            <p:ph type="sldNum" sz="quarter" idx="18"/>
          </p:nvPr>
        </p:nvSpPr>
        <p:spPr/>
        <p:txBody>
          <a:bodyPr/>
          <a:lstStyle/>
          <a:p>
            <a:fld id="{9700DBA7-4969-462D-986F-21B9DDD05221}" type="slidenum">
              <a:rPr lang="en-US" sz="2800" smtClean="0"/>
              <a:t>9</a:t>
            </a:fld>
            <a:endParaRPr lang="en-US" sz="2800"/>
          </a:p>
        </p:txBody>
      </p:sp>
      <p:grpSp>
        <p:nvGrpSpPr>
          <p:cNvPr id="2" name="Group 1">
            <a:extLst>
              <a:ext uri="{FF2B5EF4-FFF2-40B4-BE49-F238E27FC236}">
                <a16:creationId xmlns:a16="http://schemas.microsoft.com/office/drawing/2014/main" id="{DAC79FCE-E839-4586-A88C-325056C67D3C}"/>
              </a:ext>
            </a:extLst>
          </p:cNvPr>
          <p:cNvGrpSpPr/>
          <p:nvPr/>
        </p:nvGrpSpPr>
        <p:grpSpPr>
          <a:xfrm>
            <a:off x="5523439" y="5733819"/>
            <a:ext cx="7444109" cy="4034117"/>
            <a:chOff x="4340596" y="5210347"/>
            <a:chExt cx="8465050" cy="4587386"/>
          </a:xfrm>
        </p:grpSpPr>
        <p:sp>
          <p:nvSpPr>
            <p:cNvPr id="8" name="Shape 139">
              <a:extLst>
                <a:ext uri="{FF2B5EF4-FFF2-40B4-BE49-F238E27FC236}">
                  <a16:creationId xmlns:a16="http://schemas.microsoft.com/office/drawing/2014/main" id="{1B67D611-2247-4116-80E6-4FB96EAED587}"/>
                </a:ext>
              </a:extLst>
            </p:cNvPr>
            <p:cNvSpPr/>
            <p:nvPr/>
          </p:nvSpPr>
          <p:spPr>
            <a:xfrm>
              <a:off x="7996163" y="5210347"/>
              <a:ext cx="4809483" cy="4339054"/>
            </a:xfrm>
            <a:custGeom>
              <a:avLst/>
              <a:gdLst/>
              <a:ahLst/>
              <a:cxnLst>
                <a:cxn ang="0">
                  <a:pos x="wd2" y="hd2"/>
                </a:cxn>
                <a:cxn ang="5400000">
                  <a:pos x="wd2" y="hd2"/>
                </a:cxn>
                <a:cxn ang="10800000">
                  <a:pos x="wd2" y="hd2"/>
                </a:cxn>
                <a:cxn ang="16200000">
                  <a:pos x="wd2" y="hd2"/>
                </a:cxn>
              </a:cxnLst>
              <a:rect l="0" t="0" r="r" b="b"/>
              <a:pathLst>
                <a:path w="21600" h="21600" extrusionOk="0">
                  <a:moveTo>
                    <a:pt x="13981" y="12766"/>
                  </a:moveTo>
                  <a:lnTo>
                    <a:pt x="13981" y="12766"/>
                  </a:lnTo>
                  <a:lnTo>
                    <a:pt x="13939" y="12750"/>
                  </a:lnTo>
                  <a:lnTo>
                    <a:pt x="13911" y="12766"/>
                  </a:lnTo>
                  <a:lnTo>
                    <a:pt x="13840" y="12844"/>
                  </a:lnTo>
                  <a:lnTo>
                    <a:pt x="13826" y="12875"/>
                  </a:lnTo>
                  <a:lnTo>
                    <a:pt x="13840" y="12922"/>
                  </a:lnTo>
                  <a:lnTo>
                    <a:pt x="13869" y="12938"/>
                  </a:lnTo>
                  <a:lnTo>
                    <a:pt x="13911" y="12922"/>
                  </a:lnTo>
                  <a:lnTo>
                    <a:pt x="13981" y="12844"/>
                  </a:lnTo>
                  <a:lnTo>
                    <a:pt x="13996" y="12797"/>
                  </a:lnTo>
                  <a:lnTo>
                    <a:pt x="13981" y="12766"/>
                  </a:lnTo>
                  <a:close/>
                  <a:moveTo>
                    <a:pt x="14898" y="15523"/>
                  </a:moveTo>
                  <a:lnTo>
                    <a:pt x="14898" y="15523"/>
                  </a:lnTo>
                  <a:lnTo>
                    <a:pt x="14927" y="15617"/>
                  </a:lnTo>
                  <a:lnTo>
                    <a:pt x="14955" y="15664"/>
                  </a:lnTo>
                  <a:lnTo>
                    <a:pt x="14969" y="15711"/>
                  </a:lnTo>
                  <a:lnTo>
                    <a:pt x="14969" y="15773"/>
                  </a:lnTo>
                  <a:lnTo>
                    <a:pt x="14969" y="15805"/>
                  </a:lnTo>
                  <a:lnTo>
                    <a:pt x="14983" y="15836"/>
                  </a:lnTo>
                  <a:lnTo>
                    <a:pt x="14997" y="15851"/>
                  </a:lnTo>
                  <a:lnTo>
                    <a:pt x="15011" y="15867"/>
                  </a:lnTo>
                  <a:lnTo>
                    <a:pt x="15025" y="15867"/>
                  </a:lnTo>
                  <a:lnTo>
                    <a:pt x="15054" y="15867"/>
                  </a:lnTo>
                  <a:lnTo>
                    <a:pt x="15096" y="15851"/>
                  </a:lnTo>
                  <a:lnTo>
                    <a:pt x="15110" y="15836"/>
                  </a:lnTo>
                  <a:lnTo>
                    <a:pt x="15110" y="15726"/>
                  </a:lnTo>
                  <a:lnTo>
                    <a:pt x="15110" y="15632"/>
                  </a:lnTo>
                  <a:lnTo>
                    <a:pt x="15124" y="15601"/>
                  </a:lnTo>
                  <a:lnTo>
                    <a:pt x="15138" y="15617"/>
                  </a:lnTo>
                  <a:lnTo>
                    <a:pt x="15152" y="15664"/>
                  </a:lnTo>
                  <a:lnTo>
                    <a:pt x="15223" y="15758"/>
                  </a:lnTo>
                  <a:lnTo>
                    <a:pt x="15279" y="15820"/>
                  </a:lnTo>
                  <a:lnTo>
                    <a:pt x="15322" y="15851"/>
                  </a:lnTo>
                  <a:lnTo>
                    <a:pt x="15378" y="15867"/>
                  </a:lnTo>
                  <a:lnTo>
                    <a:pt x="15406" y="15867"/>
                  </a:lnTo>
                  <a:lnTo>
                    <a:pt x="15421" y="15867"/>
                  </a:lnTo>
                  <a:lnTo>
                    <a:pt x="15435" y="15851"/>
                  </a:lnTo>
                  <a:lnTo>
                    <a:pt x="15449" y="15836"/>
                  </a:lnTo>
                  <a:lnTo>
                    <a:pt x="15435" y="15820"/>
                  </a:lnTo>
                  <a:lnTo>
                    <a:pt x="15421" y="15773"/>
                  </a:lnTo>
                  <a:lnTo>
                    <a:pt x="15350" y="15679"/>
                  </a:lnTo>
                  <a:lnTo>
                    <a:pt x="15294" y="15601"/>
                  </a:lnTo>
                  <a:lnTo>
                    <a:pt x="15279" y="15570"/>
                  </a:lnTo>
                  <a:lnTo>
                    <a:pt x="15279" y="15538"/>
                  </a:lnTo>
                  <a:lnTo>
                    <a:pt x="15294" y="15523"/>
                  </a:lnTo>
                  <a:lnTo>
                    <a:pt x="15364" y="15444"/>
                  </a:lnTo>
                  <a:lnTo>
                    <a:pt x="15378" y="15413"/>
                  </a:lnTo>
                  <a:lnTo>
                    <a:pt x="15392" y="15366"/>
                  </a:lnTo>
                  <a:lnTo>
                    <a:pt x="15378" y="15350"/>
                  </a:lnTo>
                  <a:lnTo>
                    <a:pt x="15336" y="15335"/>
                  </a:lnTo>
                  <a:lnTo>
                    <a:pt x="15167" y="15335"/>
                  </a:lnTo>
                  <a:lnTo>
                    <a:pt x="15152" y="15335"/>
                  </a:lnTo>
                  <a:lnTo>
                    <a:pt x="15138" y="15319"/>
                  </a:lnTo>
                  <a:lnTo>
                    <a:pt x="15138" y="15303"/>
                  </a:lnTo>
                  <a:lnTo>
                    <a:pt x="15138" y="15272"/>
                  </a:lnTo>
                  <a:lnTo>
                    <a:pt x="15152" y="15241"/>
                  </a:lnTo>
                  <a:lnTo>
                    <a:pt x="15223" y="15147"/>
                  </a:lnTo>
                  <a:lnTo>
                    <a:pt x="15223" y="15131"/>
                  </a:lnTo>
                  <a:lnTo>
                    <a:pt x="15223" y="15115"/>
                  </a:lnTo>
                  <a:lnTo>
                    <a:pt x="15195" y="15100"/>
                  </a:lnTo>
                  <a:lnTo>
                    <a:pt x="15167" y="15100"/>
                  </a:lnTo>
                  <a:lnTo>
                    <a:pt x="15124" y="15115"/>
                  </a:lnTo>
                  <a:lnTo>
                    <a:pt x="15082" y="15147"/>
                  </a:lnTo>
                  <a:lnTo>
                    <a:pt x="15025" y="15241"/>
                  </a:lnTo>
                  <a:lnTo>
                    <a:pt x="14927" y="15429"/>
                  </a:lnTo>
                  <a:lnTo>
                    <a:pt x="14898" y="15523"/>
                  </a:lnTo>
                  <a:close/>
                  <a:moveTo>
                    <a:pt x="13869" y="15194"/>
                  </a:moveTo>
                  <a:lnTo>
                    <a:pt x="13869" y="15194"/>
                  </a:lnTo>
                  <a:lnTo>
                    <a:pt x="13883" y="15256"/>
                  </a:lnTo>
                  <a:lnTo>
                    <a:pt x="13897" y="15303"/>
                  </a:lnTo>
                  <a:lnTo>
                    <a:pt x="13911" y="15350"/>
                  </a:lnTo>
                  <a:lnTo>
                    <a:pt x="13967" y="15460"/>
                  </a:lnTo>
                  <a:lnTo>
                    <a:pt x="13981" y="15507"/>
                  </a:lnTo>
                  <a:lnTo>
                    <a:pt x="14024" y="15538"/>
                  </a:lnTo>
                  <a:lnTo>
                    <a:pt x="14066" y="15554"/>
                  </a:lnTo>
                  <a:lnTo>
                    <a:pt x="14094" y="15554"/>
                  </a:lnTo>
                  <a:lnTo>
                    <a:pt x="14207" y="15554"/>
                  </a:lnTo>
                  <a:lnTo>
                    <a:pt x="14235" y="15554"/>
                  </a:lnTo>
                  <a:lnTo>
                    <a:pt x="14278" y="15570"/>
                  </a:lnTo>
                  <a:lnTo>
                    <a:pt x="14334" y="15585"/>
                  </a:lnTo>
                  <a:lnTo>
                    <a:pt x="14376" y="15601"/>
                  </a:lnTo>
                  <a:lnTo>
                    <a:pt x="14419" y="15632"/>
                  </a:lnTo>
                  <a:lnTo>
                    <a:pt x="14475" y="15632"/>
                  </a:lnTo>
                  <a:lnTo>
                    <a:pt x="14503" y="15632"/>
                  </a:lnTo>
                  <a:lnTo>
                    <a:pt x="14546" y="15617"/>
                  </a:lnTo>
                  <a:lnTo>
                    <a:pt x="14574" y="15570"/>
                  </a:lnTo>
                  <a:lnTo>
                    <a:pt x="14616" y="15460"/>
                  </a:lnTo>
                  <a:lnTo>
                    <a:pt x="14630" y="15413"/>
                  </a:lnTo>
                  <a:lnTo>
                    <a:pt x="14659" y="15366"/>
                  </a:lnTo>
                  <a:lnTo>
                    <a:pt x="14729" y="15272"/>
                  </a:lnTo>
                  <a:lnTo>
                    <a:pt x="14743" y="15225"/>
                  </a:lnTo>
                  <a:lnTo>
                    <a:pt x="14772" y="15131"/>
                  </a:lnTo>
                  <a:lnTo>
                    <a:pt x="14786" y="15100"/>
                  </a:lnTo>
                  <a:lnTo>
                    <a:pt x="14814" y="15068"/>
                  </a:lnTo>
                  <a:lnTo>
                    <a:pt x="14856" y="15053"/>
                  </a:lnTo>
                  <a:lnTo>
                    <a:pt x="14870" y="15037"/>
                  </a:lnTo>
                  <a:lnTo>
                    <a:pt x="14870" y="15021"/>
                  </a:lnTo>
                  <a:lnTo>
                    <a:pt x="14870" y="15006"/>
                  </a:lnTo>
                  <a:lnTo>
                    <a:pt x="14856" y="14990"/>
                  </a:lnTo>
                  <a:lnTo>
                    <a:pt x="14814" y="14974"/>
                  </a:lnTo>
                  <a:lnTo>
                    <a:pt x="14786" y="14943"/>
                  </a:lnTo>
                  <a:lnTo>
                    <a:pt x="14772" y="14880"/>
                  </a:lnTo>
                  <a:lnTo>
                    <a:pt x="14772" y="14865"/>
                  </a:lnTo>
                  <a:lnTo>
                    <a:pt x="14772" y="14739"/>
                  </a:lnTo>
                  <a:lnTo>
                    <a:pt x="14772" y="14708"/>
                  </a:lnTo>
                  <a:lnTo>
                    <a:pt x="14786" y="14645"/>
                  </a:lnTo>
                  <a:lnTo>
                    <a:pt x="14814" y="14614"/>
                  </a:lnTo>
                  <a:lnTo>
                    <a:pt x="14856" y="14598"/>
                  </a:lnTo>
                  <a:lnTo>
                    <a:pt x="14870" y="14583"/>
                  </a:lnTo>
                  <a:lnTo>
                    <a:pt x="14884" y="14551"/>
                  </a:lnTo>
                  <a:lnTo>
                    <a:pt x="14884" y="14536"/>
                  </a:lnTo>
                  <a:lnTo>
                    <a:pt x="14884" y="14504"/>
                  </a:lnTo>
                  <a:lnTo>
                    <a:pt x="14856" y="14473"/>
                  </a:lnTo>
                  <a:lnTo>
                    <a:pt x="14828" y="14426"/>
                  </a:lnTo>
                  <a:lnTo>
                    <a:pt x="14786" y="14379"/>
                  </a:lnTo>
                  <a:lnTo>
                    <a:pt x="14743" y="14363"/>
                  </a:lnTo>
                  <a:lnTo>
                    <a:pt x="14701" y="14348"/>
                  </a:lnTo>
                  <a:lnTo>
                    <a:pt x="14645" y="14363"/>
                  </a:lnTo>
                  <a:lnTo>
                    <a:pt x="14475" y="14457"/>
                  </a:lnTo>
                  <a:lnTo>
                    <a:pt x="14433" y="14489"/>
                  </a:lnTo>
                  <a:lnTo>
                    <a:pt x="14391" y="14536"/>
                  </a:lnTo>
                  <a:lnTo>
                    <a:pt x="14250" y="14739"/>
                  </a:lnTo>
                  <a:lnTo>
                    <a:pt x="14207" y="14786"/>
                  </a:lnTo>
                  <a:lnTo>
                    <a:pt x="14165" y="14818"/>
                  </a:lnTo>
                  <a:lnTo>
                    <a:pt x="14137" y="14849"/>
                  </a:lnTo>
                  <a:lnTo>
                    <a:pt x="14024" y="14896"/>
                  </a:lnTo>
                  <a:lnTo>
                    <a:pt x="13996" y="14912"/>
                  </a:lnTo>
                  <a:lnTo>
                    <a:pt x="13911" y="14990"/>
                  </a:lnTo>
                  <a:lnTo>
                    <a:pt x="13883" y="15037"/>
                  </a:lnTo>
                  <a:lnTo>
                    <a:pt x="13869" y="15084"/>
                  </a:lnTo>
                  <a:lnTo>
                    <a:pt x="13869" y="15194"/>
                  </a:lnTo>
                  <a:close/>
                  <a:moveTo>
                    <a:pt x="15378" y="14175"/>
                  </a:moveTo>
                  <a:lnTo>
                    <a:pt x="15378" y="14175"/>
                  </a:lnTo>
                  <a:lnTo>
                    <a:pt x="15336" y="14207"/>
                  </a:lnTo>
                  <a:lnTo>
                    <a:pt x="15308" y="14238"/>
                  </a:lnTo>
                  <a:lnTo>
                    <a:pt x="15265" y="14348"/>
                  </a:lnTo>
                  <a:lnTo>
                    <a:pt x="15265" y="14363"/>
                  </a:lnTo>
                  <a:lnTo>
                    <a:pt x="15265" y="14379"/>
                  </a:lnTo>
                  <a:lnTo>
                    <a:pt x="15279" y="14395"/>
                  </a:lnTo>
                  <a:lnTo>
                    <a:pt x="15294" y="14379"/>
                  </a:lnTo>
                  <a:lnTo>
                    <a:pt x="15336" y="14363"/>
                  </a:lnTo>
                  <a:lnTo>
                    <a:pt x="15378" y="14348"/>
                  </a:lnTo>
                  <a:lnTo>
                    <a:pt x="15421" y="14363"/>
                  </a:lnTo>
                  <a:lnTo>
                    <a:pt x="15463" y="14395"/>
                  </a:lnTo>
                  <a:lnTo>
                    <a:pt x="15519" y="14410"/>
                  </a:lnTo>
                  <a:lnTo>
                    <a:pt x="15547" y="14410"/>
                  </a:lnTo>
                  <a:lnTo>
                    <a:pt x="15590" y="14410"/>
                  </a:lnTo>
                  <a:lnTo>
                    <a:pt x="15646" y="14442"/>
                  </a:lnTo>
                  <a:lnTo>
                    <a:pt x="15689" y="14457"/>
                  </a:lnTo>
                  <a:lnTo>
                    <a:pt x="15703" y="14457"/>
                  </a:lnTo>
                  <a:lnTo>
                    <a:pt x="15717" y="14457"/>
                  </a:lnTo>
                  <a:lnTo>
                    <a:pt x="15731" y="14442"/>
                  </a:lnTo>
                  <a:lnTo>
                    <a:pt x="15731" y="14426"/>
                  </a:lnTo>
                  <a:lnTo>
                    <a:pt x="15731" y="14238"/>
                  </a:lnTo>
                  <a:lnTo>
                    <a:pt x="15731" y="14191"/>
                  </a:lnTo>
                  <a:lnTo>
                    <a:pt x="15703" y="14144"/>
                  </a:lnTo>
                  <a:lnTo>
                    <a:pt x="15632" y="14082"/>
                  </a:lnTo>
                  <a:lnTo>
                    <a:pt x="15618" y="14066"/>
                  </a:lnTo>
                  <a:lnTo>
                    <a:pt x="15604" y="14050"/>
                  </a:lnTo>
                  <a:lnTo>
                    <a:pt x="15576" y="14066"/>
                  </a:lnTo>
                  <a:lnTo>
                    <a:pt x="15562" y="14082"/>
                  </a:lnTo>
                  <a:lnTo>
                    <a:pt x="15505" y="14144"/>
                  </a:lnTo>
                  <a:lnTo>
                    <a:pt x="15449" y="14175"/>
                  </a:lnTo>
                  <a:lnTo>
                    <a:pt x="15406" y="14175"/>
                  </a:lnTo>
                  <a:lnTo>
                    <a:pt x="15378" y="14175"/>
                  </a:lnTo>
                  <a:close/>
                  <a:moveTo>
                    <a:pt x="15181" y="12092"/>
                  </a:moveTo>
                  <a:lnTo>
                    <a:pt x="15181" y="12092"/>
                  </a:lnTo>
                  <a:lnTo>
                    <a:pt x="15181" y="12077"/>
                  </a:lnTo>
                  <a:lnTo>
                    <a:pt x="15181" y="12061"/>
                  </a:lnTo>
                  <a:lnTo>
                    <a:pt x="15167" y="12061"/>
                  </a:lnTo>
                  <a:lnTo>
                    <a:pt x="15152" y="12077"/>
                  </a:lnTo>
                  <a:lnTo>
                    <a:pt x="15082" y="12139"/>
                  </a:lnTo>
                  <a:lnTo>
                    <a:pt x="15054" y="12202"/>
                  </a:lnTo>
                  <a:lnTo>
                    <a:pt x="15040" y="12249"/>
                  </a:lnTo>
                  <a:lnTo>
                    <a:pt x="15040" y="12280"/>
                  </a:lnTo>
                  <a:lnTo>
                    <a:pt x="15054" y="12343"/>
                  </a:lnTo>
                  <a:lnTo>
                    <a:pt x="15068" y="12406"/>
                  </a:lnTo>
                  <a:lnTo>
                    <a:pt x="15096" y="12437"/>
                  </a:lnTo>
                  <a:lnTo>
                    <a:pt x="15096" y="12453"/>
                  </a:lnTo>
                  <a:lnTo>
                    <a:pt x="15110" y="12468"/>
                  </a:lnTo>
                  <a:lnTo>
                    <a:pt x="15124" y="12453"/>
                  </a:lnTo>
                  <a:lnTo>
                    <a:pt x="15124" y="12437"/>
                  </a:lnTo>
                  <a:lnTo>
                    <a:pt x="15167" y="12249"/>
                  </a:lnTo>
                  <a:lnTo>
                    <a:pt x="15181" y="12124"/>
                  </a:lnTo>
                  <a:lnTo>
                    <a:pt x="15181" y="12092"/>
                  </a:lnTo>
                  <a:close/>
                  <a:moveTo>
                    <a:pt x="14574" y="16306"/>
                  </a:moveTo>
                  <a:lnTo>
                    <a:pt x="14574" y="16306"/>
                  </a:lnTo>
                  <a:lnTo>
                    <a:pt x="14588" y="16306"/>
                  </a:lnTo>
                  <a:lnTo>
                    <a:pt x="14602" y="16306"/>
                  </a:lnTo>
                  <a:lnTo>
                    <a:pt x="14616" y="16290"/>
                  </a:lnTo>
                  <a:lnTo>
                    <a:pt x="14602" y="16274"/>
                  </a:lnTo>
                  <a:lnTo>
                    <a:pt x="14588" y="16227"/>
                  </a:lnTo>
                  <a:lnTo>
                    <a:pt x="14546" y="16180"/>
                  </a:lnTo>
                  <a:lnTo>
                    <a:pt x="14503" y="16149"/>
                  </a:lnTo>
                  <a:lnTo>
                    <a:pt x="14334" y="16118"/>
                  </a:lnTo>
                  <a:lnTo>
                    <a:pt x="14235" y="16071"/>
                  </a:lnTo>
                  <a:lnTo>
                    <a:pt x="14193" y="16039"/>
                  </a:lnTo>
                  <a:lnTo>
                    <a:pt x="14151" y="16024"/>
                  </a:lnTo>
                  <a:lnTo>
                    <a:pt x="14094" y="16024"/>
                  </a:lnTo>
                  <a:lnTo>
                    <a:pt x="14066" y="16024"/>
                  </a:lnTo>
                  <a:lnTo>
                    <a:pt x="13953" y="16024"/>
                  </a:lnTo>
                  <a:lnTo>
                    <a:pt x="13854" y="16024"/>
                  </a:lnTo>
                  <a:lnTo>
                    <a:pt x="13742" y="16024"/>
                  </a:lnTo>
                  <a:lnTo>
                    <a:pt x="13516" y="16024"/>
                  </a:lnTo>
                  <a:lnTo>
                    <a:pt x="13488" y="16024"/>
                  </a:lnTo>
                  <a:lnTo>
                    <a:pt x="13516" y="16039"/>
                  </a:lnTo>
                  <a:lnTo>
                    <a:pt x="13685" y="16149"/>
                  </a:lnTo>
                  <a:lnTo>
                    <a:pt x="13784" y="16180"/>
                  </a:lnTo>
                  <a:lnTo>
                    <a:pt x="14094" y="16243"/>
                  </a:lnTo>
                  <a:lnTo>
                    <a:pt x="14207" y="16243"/>
                  </a:lnTo>
                  <a:lnTo>
                    <a:pt x="14292" y="16243"/>
                  </a:lnTo>
                  <a:lnTo>
                    <a:pt x="14405" y="16259"/>
                  </a:lnTo>
                  <a:lnTo>
                    <a:pt x="14574" y="16306"/>
                  </a:lnTo>
                  <a:close/>
                  <a:moveTo>
                    <a:pt x="14997" y="13126"/>
                  </a:moveTo>
                  <a:lnTo>
                    <a:pt x="14997" y="13126"/>
                  </a:lnTo>
                  <a:lnTo>
                    <a:pt x="14983" y="13189"/>
                  </a:lnTo>
                  <a:lnTo>
                    <a:pt x="14997" y="13251"/>
                  </a:lnTo>
                  <a:lnTo>
                    <a:pt x="15025" y="13361"/>
                  </a:lnTo>
                  <a:lnTo>
                    <a:pt x="15054" y="13408"/>
                  </a:lnTo>
                  <a:lnTo>
                    <a:pt x="15082" y="13455"/>
                  </a:lnTo>
                  <a:lnTo>
                    <a:pt x="15110" y="13486"/>
                  </a:lnTo>
                  <a:lnTo>
                    <a:pt x="15152" y="13486"/>
                  </a:lnTo>
                  <a:lnTo>
                    <a:pt x="15181" y="13502"/>
                  </a:lnTo>
                  <a:lnTo>
                    <a:pt x="15223" y="13533"/>
                  </a:lnTo>
                  <a:lnTo>
                    <a:pt x="15336" y="13612"/>
                  </a:lnTo>
                  <a:lnTo>
                    <a:pt x="15378" y="13659"/>
                  </a:lnTo>
                  <a:lnTo>
                    <a:pt x="15421" y="13706"/>
                  </a:lnTo>
                  <a:lnTo>
                    <a:pt x="15435" y="13737"/>
                  </a:lnTo>
                  <a:lnTo>
                    <a:pt x="15463" y="13784"/>
                  </a:lnTo>
                  <a:lnTo>
                    <a:pt x="15505" y="13831"/>
                  </a:lnTo>
                  <a:lnTo>
                    <a:pt x="15547" y="13847"/>
                  </a:lnTo>
                  <a:lnTo>
                    <a:pt x="15562" y="13847"/>
                  </a:lnTo>
                  <a:lnTo>
                    <a:pt x="15576" y="13847"/>
                  </a:lnTo>
                  <a:lnTo>
                    <a:pt x="15590" y="13831"/>
                  </a:lnTo>
                  <a:lnTo>
                    <a:pt x="15590" y="13815"/>
                  </a:lnTo>
                  <a:lnTo>
                    <a:pt x="15590" y="13784"/>
                  </a:lnTo>
                  <a:lnTo>
                    <a:pt x="15590" y="13721"/>
                  </a:lnTo>
                  <a:lnTo>
                    <a:pt x="15562" y="13674"/>
                  </a:lnTo>
                  <a:lnTo>
                    <a:pt x="15491" y="13549"/>
                  </a:lnTo>
                  <a:lnTo>
                    <a:pt x="15449" y="13502"/>
                  </a:lnTo>
                  <a:lnTo>
                    <a:pt x="15406" y="13455"/>
                  </a:lnTo>
                  <a:lnTo>
                    <a:pt x="15294" y="13377"/>
                  </a:lnTo>
                  <a:lnTo>
                    <a:pt x="15265" y="13345"/>
                  </a:lnTo>
                  <a:lnTo>
                    <a:pt x="15251" y="13298"/>
                  </a:lnTo>
                  <a:lnTo>
                    <a:pt x="15265" y="13204"/>
                  </a:lnTo>
                  <a:lnTo>
                    <a:pt x="15308" y="13095"/>
                  </a:lnTo>
                  <a:lnTo>
                    <a:pt x="15294" y="13048"/>
                  </a:lnTo>
                  <a:lnTo>
                    <a:pt x="15265" y="13001"/>
                  </a:lnTo>
                  <a:lnTo>
                    <a:pt x="15237" y="12985"/>
                  </a:lnTo>
                  <a:lnTo>
                    <a:pt x="15181" y="12969"/>
                  </a:lnTo>
                  <a:lnTo>
                    <a:pt x="15138" y="12985"/>
                  </a:lnTo>
                  <a:lnTo>
                    <a:pt x="15096" y="13001"/>
                  </a:lnTo>
                  <a:lnTo>
                    <a:pt x="15054" y="13048"/>
                  </a:lnTo>
                  <a:lnTo>
                    <a:pt x="15025" y="13095"/>
                  </a:lnTo>
                  <a:lnTo>
                    <a:pt x="14997" y="13126"/>
                  </a:lnTo>
                  <a:close/>
                  <a:moveTo>
                    <a:pt x="21487" y="4856"/>
                  </a:moveTo>
                  <a:lnTo>
                    <a:pt x="21487" y="4856"/>
                  </a:lnTo>
                  <a:lnTo>
                    <a:pt x="21529" y="4824"/>
                  </a:lnTo>
                  <a:lnTo>
                    <a:pt x="21544" y="4777"/>
                  </a:lnTo>
                  <a:lnTo>
                    <a:pt x="21600" y="3744"/>
                  </a:lnTo>
                  <a:lnTo>
                    <a:pt x="21586" y="3697"/>
                  </a:lnTo>
                  <a:lnTo>
                    <a:pt x="21558" y="3650"/>
                  </a:lnTo>
                  <a:lnTo>
                    <a:pt x="21515" y="3634"/>
                  </a:lnTo>
                  <a:lnTo>
                    <a:pt x="21431" y="3603"/>
                  </a:lnTo>
                  <a:lnTo>
                    <a:pt x="21402" y="3587"/>
                  </a:lnTo>
                  <a:lnTo>
                    <a:pt x="21360" y="3556"/>
                  </a:lnTo>
                  <a:lnTo>
                    <a:pt x="21304" y="3493"/>
                  </a:lnTo>
                  <a:lnTo>
                    <a:pt x="21205" y="3430"/>
                  </a:lnTo>
                  <a:lnTo>
                    <a:pt x="21177" y="3399"/>
                  </a:lnTo>
                  <a:lnTo>
                    <a:pt x="21120" y="3383"/>
                  </a:lnTo>
                  <a:lnTo>
                    <a:pt x="21064" y="3383"/>
                  </a:lnTo>
                  <a:lnTo>
                    <a:pt x="20965" y="3383"/>
                  </a:lnTo>
                  <a:lnTo>
                    <a:pt x="20923" y="3368"/>
                  </a:lnTo>
                  <a:lnTo>
                    <a:pt x="20866" y="3352"/>
                  </a:lnTo>
                  <a:lnTo>
                    <a:pt x="20824" y="3321"/>
                  </a:lnTo>
                  <a:lnTo>
                    <a:pt x="20782" y="3305"/>
                  </a:lnTo>
                  <a:lnTo>
                    <a:pt x="20725" y="3305"/>
                  </a:lnTo>
                  <a:lnTo>
                    <a:pt x="20697" y="3305"/>
                  </a:lnTo>
                  <a:lnTo>
                    <a:pt x="20598" y="3305"/>
                  </a:lnTo>
                  <a:lnTo>
                    <a:pt x="20584" y="3321"/>
                  </a:lnTo>
                  <a:lnTo>
                    <a:pt x="20584" y="3368"/>
                  </a:lnTo>
                  <a:lnTo>
                    <a:pt x="20627" y="3540"/>
                  </a:lnTo>
                  <a:lnTo>
                    <a:pt x="20612" y="3603"/>
                  </a:lnTo>
                  <a:lnTo>
                    <a:pt x="20584" y="3634"/>
                  </a:lnTo>
                  <a:lnTo>
                    <a:pt x="20556" y="3650"/>
                  </a:lnTo>
                  <a:lnTo>
                    <a:pt x="20500" y="3665"/>
                  </a:lnTo>
                  <a:lnTo>
                    <a:pt x="20457" y="3650"/>
                  </a:lnTo>
                  <a:lnTo>
                    <a:pt x="20415" y="3634"/>
                  </a:lnTo>
                  <a:lnTo>
                    <a:pt x="20373" y="3603"/>
                  </a:lnTo>
                  <a:lnTo>
                    <a:pt x="20330" y="3556"/>
                  </a:lnTo>
                  <a:lnTo>
                    <a:pt x="20316" y="3509"/>
                  </a:lnTo>
                  <a:lnTo>
                    <a:pt x="20288" y="3415"/>
                  </a:lnTo>
                  <a:lnTo>
                    <a:pt x="20274" y="3383"/>
                  </a:lnTo>
                  <a:lnTo>
                    <a:pt x="20231" y="3383"/>
                  </a:lnTo>
                  <a:lnTo>
                    <a:pt x="20147" y="3383"/>
                  </a:lnTo>
                  <a:lnTo>
                    <a:pt x="20090" y="3383"/>
                  </a:lnTo>
                  <a:lnTo>
                    <a:pt x="20048" y="3415"/>
                  </a:lnTo>
                  <a:lnTo>
                    <a:pt x="20006" y="3430"/>
                  </a:lnTo>
                  <a:lnTo>
                    <a:pt x="19963" y="3430"/>
                  </a:lnTo>
                  <a:lnTo>
                    <a:pt x="19865" y="3399"/>
                  </a:lnTo>
                  <a:lnTo>
                    <a:pt x="19752" y="3383"/>
                  </a:lnTo>
                  <a:lnTo>
                    <a:pt x="19653" y="3383"/>
                  </a:lnTo>
                  <a:lnTo>
                    <a:pt x="19611" y="3383"/>
                  </a:lnTo>
                  <a:lnTo>
                    <a:pt x="19568" y="3415"/>
                  </a:lnTo>
                  <a:lnTo>
                    <a:pt x="19554" y="3430"/>
                  </a:lnTo>
                  <a:lnTo>
                    <a:pt x="19526" y="3430"/>
                  </a:lnTo>
                  <a:lnTo>
                    <a:pt x="19498" y="3415"/>
                  </a:lnTo>
                  <a:lnTo>
                    <a:pt x="19441" y="3336"/>
                  </a:lnTo>
                  <a:lnTo>
                    <a:pt x="19413" y="3289"/>
                  </a:lnTo>
                  <a:lnTo>
                    <a:pt x="19399" y="3242"/>
                  </a:lnTo>
                  <a:lnTo>
                    <a:pt x="19399" y="3133"/>
                  </a:lnTo>
                  <a:lnTo>
                    <a:pt x="19385" y="3086"/>
                  </a:lnTo>
                  <a:lnTo>
                    <a:pt x="19343" y="3039"/>
                  </a:lnTo>
                  <a:lnTo>
                    <a:pt x="19230" y="2945"/>
                  </a:lnTo>
                  <a:lnTo>
                    <a:pt x="19187" y="2929"/>
                  </a:lnTo>
                  <a:lnTo>
                    <a:pt x="19131" y="2913"/>
                  </a:lnTo>
                  <a:lnTo>
                    <a:pt x="18905" y="2913"/>
                  </a:lnTo>
                  <a:lnTo>
                    <a:pt x="18792" y="2913"/>
                  </a:lnTo>
                  <a:lnTo>
                    <a:pt x="18553" y="2913"/>
                  </a:lnTo>
                  <a:lnTo>
                    <a:pt x="18510" y="2898"/>
                  </a:lnTo>
                  <a:lnTo>
                    <a:pt x="18496" y="2882"/>
                  </a:lnTo>
                  <a:lnTo>
                    <a:pt x="18482" y="2835"/>
                  </a:lnTo>
                  <a:lnTo>
                    <a:pt x="18468" y="2804"/>
                  </a:lnTo>
                  <a:lnTo>
                    <a:pt x="18383" y="2725"/>
                  </a:lnTo>
                  <a:lnTo>
                    <a:pt x="18270" y="2647"/>
                  </a:lnTo>
                  <a:lnTo>
                    <a:pt x="18242" y="2600"/>
                  </a:lnTo>
                  <a:lnTo>
                    <a:pt x="18228" y="2553"/>
                  </a:lnTo>
                  <a:lnTo>
                    <a:pt x="18228" y="2522"/>
                  </a:lnTo>
                  <a:lnTo>
                    <a:pt x="18200" y="2475"/>
                  </a:lnTo>
                  <a:lnTo>
                    <a:pt x="18172" y="2444"/>
                  </a:lnTo>
                  <a:lnTo>
                    <a:pt x="17452" y="2240"/>
                  </a:lnTo>
                  <a:lnTo>
                    <a:pt x="17410" y="2240"/>
                  </a:lnTo>
                  <a:lnTo>
                    <a:pt x="17396" y="2256"/>
                  </a:lnTo>
                  <a:lnTo>
                    <a:pt x="17396" y="2271"/>
                  </a:lnTo>
                  <a:lnTo>
                    <a:pt x="17382" y="2303"/>
                  </a:lnTo>
                  <a:lnTo>
                    <a:pt x="17339" y="2334"/>
                  </a:lnTo>
                  <a:lnTo>
                    <a:pt x="17226" y="2428"/>
                  </a:lnTo>
                  <a:lnTo>
                    <a:pt x="17198" y="2459"/>
                  </a:lnTo>
                  <a:lnTo>
                    <a:pt x="17198" y="2522"/>
                  </a:lnTo>
                  <a:lnTo>
                    <a:pt x="17241" y="2631"/>
                  </a:lnTo>
                  <a:lnTo>
                    <a:pt x="17241" y="2647"/>
                  </a:lnTo>
                  <a:lnTo>
                    <a:pt x="17241" y="2678"/>
                  </a:lnTo>
                  <a:lnTo>
                    <a:pt x="17226" y="2694"/>
                  </a:lnTo>
                  <a:lnTo>
                    <a:pt x="17198" y="2710"/>
                  </a:lnTo>
                  <a:lnTo>
                    <a:pt x="17099" y="2741"/>
                  </a:lnTo>
                  <a:lnTo>
                    <a:pt x="16987" y="2757"/>
                  </a:lnTo>
                  <a:lnTo>
                    <a:pt x="16972" y="2757"/>
                  </a:lnTo>
                  <a:lnTo>
                    <a:pt x="16860" y="2741"/>
                  </a:lnTo>
                  <a:lnTo>
                    <a:pt x="16761" y="2710"/>
                  </a:lnTo>
                  <a:lnTo>
                    <a:pt x="16704" y="2710"/>
                  </a:lnTo>
                  <a:lnTo>
                    <a:pt x="16662" y="2725"/>
                  </a:lnTo>
                  <a:lnTo>
                    <a:pt x="16634" y="2741"/>
                  </a:lnTo>
                  <a:lnTo>
                    <a:pt x="16577" y="2741"/>
                  </a:lnTo>
                  <a:lnTo>
                    <a:pt x="16549" y="2710"/>
                  </a:lnTo>
                  <a:lnTo>
                    <a:pt x="16450" y="2663"/>
                  </a:lnTo>
                  <a:lnTo>
                    <a:pt x="16408" y="2631"/>
                  </a:lnTo>
                  <a:lnTo>
                    <a:pt x="16394" y="2631"/>
                  </a:lnTo>
                  <a:lnTo>
                    <a:pt x="16380" y="2631"/>
                  </a:lnTo>
                  <a:lnTo>
                    <a:pt x="16366" y="2647"/>
                  </a:lnTo>
                  <a:lnTo>
                    <a:pt x="16352" y="2678"/>
                  </a:lnTo>
                  <a:lnTo>
                    <a:pt x="16352" y="2772"/>
                  </a:lnTo>
                  <a:lnTo>
                    <a:pt x="16352" y="2835"/>
                  </a:lnTo>
                  <a:lnTo>
                    <a:pt x="16323" y="2882"/>
                  </a:lnTo>
                  <a:lnTo>
                    <a:pt x="16253" y="2945"/>
                  </a:lnTo>
                  <a:lnTo>
                    <a:pt x="16239" y="2960"/>
                  </a:lnTo>
                  <a:lnTo>
                    <a:pt x="16225" y="2960"/>
                  </a:lnTo>
                  <a:lnTo>
                    <a:pt x="16211" y="2960"/>
                  </a:lnTo>
                  <a:lnTo>
                    <a:pt x="16182" y="2945"/>
                  </a:lnTo>
                  <a:lnTo>
                    <a:pt x="16112" y="2819"/>
                  </a:lnTo>
                  <a:lnTo>
                    <a:pt x="16055" y="2710"/>
                  </a:lnTo>
                  <a:lnTo>
                    <a:pt x="15971" y="2584"/>
                  </a:lnTo>
                  <a:lnTo>
                    <a:pt x="15957" y="2537"/>
                  </a:lnTo>
                  <a:lnTo>
                    <a:pt x="15971" y="2475"/>
                  </a:lnTo>
                  <a:lnTo>
                    <a:pt x="16055" y="2350"/>
                  </a:lnTo>
                  <a:lnTo>
                    <a:pt x="16069" y="2303"/>
                  </a:lnTo>
                  <a:lnTo>
                    <a:pt x="16084" y="2240"/>
                  </a:lnTo>
                  <a:lnTo>
                    <a:pt x="16084" y="2209"/>
                  </a:lnTo>
                  <a:lnTo>
                    <a:pt x="16069" y="2162"/>
                  </a:lnTo>
                  <a:lnTo>
                    <a:pt x="16041" y="2099"/>
                  </a:lnTo>
                  <a:lnTo>
                    <a:pt x="15985" y="2036"/>
                  </a:lnTo>
                  <a:lnTo>
                    <a:pt x="15886" y="1974"/>
                  </a:lnTo>
                  <a:lnTo>
                    <a:pt x="15858" y="1942"/>
                  </a:lnTo>
                  <a:lnTo>
                    <a:pt x="15801" y="1927"/>
                  </a:lnTo>
                  <a:lnTo>
                    <a:pt x="15745" y="1927"/>
                  </a:lnTo>
                  <a:lnTo>
                    <a:pt x="15731" y="1927"/>
                  </a:lnTo>
                  <a:lnTo>
                    <a:pt x="15674" y="1911"/>
                  </a:lnTo>
                  <a:lnTo>
                    <a:pt x="15632" y="1880"/>
                  </a:lnTo>
                  <a:lnTo>
                    <a:pt x="15547" y="1817"/>
                  </a:lnTo>
                  <a:lnTo>
                    <a:pt x="15505" y="1801"/>
                  </a:lnTo>
                  <a:lnTo>
                    <a:pt x="15491" y="1786"/>
                  </a:lnTo>
                  <a:lnTo>
                    <a:pt x="15463" y="1786"/>
                  </a:lnTo>
                  <a:lnTo>
                    <a:pt x="15449" y="1801"/>
                  </a:lnTo>
                  <a:lnTo>
                    <a:pt x="15435" y="1817"/>
                  </a:lnTo>
                  <a:lnTo>
                    <a:pt x="15421" y="1864"/>
                  </a:lnTo>
                  <a:lnTo>
                    <a:pt x="15364" y="1974"/>
                  </a:lnTo>
                  <a:lnTo>
                    <a:pt x="15350" y="2021"/>
                  </a:lnTo>
                  <a:lnTo>
                    <a:pt x="15308" y="2052"/>
                  </a:lnTo>
                  <a:lnTo>
                    <a:pt x="15265" y="2068"/>
                  </a:lnTo>
                  <a:lnTo>
                    <a:pt x="15040" y="2068"/>
                  </a:lnTo>
                  <a:lnTo>
                    <a:pt x="14983" y="2068"/>
                  </a:lnTo>
                  <a:lnTo>
                    <a:pt x="14927" y="2052"/>
                  </a:lnTo>
                  <a:lnTo>
                    <a:pt x="14884" y="2021"/>
                  </a:lnTo>
                  <a:lnTo>
                    <a:pt x="14842" y="1989"/>
                  </a:lnTo>
                  <a:lnTo>
                    <a:pt x="14814" y="1942"/>
                  </a:lnTo>
                  <a:lnTo>
                    <a:pt x="14800" y="1895"/>
                  </a:lnTo>
                  <a:lnTo>
                    <a:pt x="14757" y="1864"/>
                  </a:lnTo>
                  <a:lnTo>
                    <a:pt x="14715" y="1848"/>
                  </a:lnTo>
                  <a:lnTo>
                    <a:pt x="14546" y="1848"/>
                  </a:lnTo>
                  <a:lnTo>
                    <a:pt x="14489" y="1848"/>
                  </a:lnTo>
                  <a:lnTo>
                    <a:pt x="14447" y="1880"/>
                  </a:lnTo>
                  <a:lnTo>
                    <a:pt x="14334" y="1958"/>
                  </a:lnTo>
                  <a:lnTo>
                    <a:pt x="14320" y="1974"/>
                  </a:lnTo>
                  <a:lnTo>
                    <a:pt x="14306" y="1974"/>
                  </a:lnTo>
                  <a:lnTo>
                    <a:pt x="14292" y="1958"/>
                  </a:lnTo>
                  <a:lnTo>
                    <a:pt x="14292" y="1927"/>
                  </a:lnTo>
                  <a:lnTo>
                    <a:pt x="14292" y="1911"/>
                  </a:lnTo>
                  <a:lnTo>
                    <a:pt x="14278" y="1848"/>
                  </a:lnTo>
                  <a:lnTo>
                    <a:pt x="14250" y="1801"/>
                  </a:lnTo>
                  <a:lnTo>
                    <a:pt x="14193" y="1739"/>
                  </a:lnTo>
                  <a:lnTo>
                    <a:pt x="14137" y="1707"/>
                  </a:lnTo>
                  <a:lnTo>
                    <a:pt x="14094" y="1692"/>
                  </a:lnTo>
                  <a:lnTo>
                    <a:pt x="14066" y="1692"/>
                  </a:lnTo>
                  <a:lnTo>
                    <a:pt x="14010" y="1707"/>
                  </a:lnTo>
                  <a:lnTo>
                    <a:pt x="13967" y="1739"/>
                  </a:lnTo>
                  <a:lnTo>
                    <a:pt x="13911" y="1801"/>
                  </a:lnTo>
                  <a:lnTo>
                    <a:pt x="13826" y="1880"/>
                  </a:lnTo>
                  <a:lnTo>
                    <a:pt x="13713" y="1958"/>
                  </a:lnTo>
                  <a:lnTo>
                    <a:pt x="13615" y="2036"/>
                  </a:lnTo>
                  <a:lnTo>
                    <a:pt x="13502" y="2115"/>
                  </a:lnTo>
                  <a:lnTo>
                    <a:pt x="13474" y="2130"/>
                  </a:lnTo>
                  <a:lnTo>
                    <a:pt x="13488" y="2099"/>
                  </a:lnTo>
                  <a:lnTo>
                    <a:pt x="13558" y="1974"/>
                  </a:lnTo>
                  <a:lnTo>
                    <a:pt x="13601" y="1927"/>
                  </a:lnTo>
                  <a:lnTo>
                    <a:pt x="13643" y="1895"/>
                  </a:lnTo>
                  <a:lnTo>
                    <a:pt x="13685" y="1864"/>
                  </a:lnTo>
                  <a:lnTo>
                    <a:pt x="13727" y="1833"/>
                  </a:lnTo>
                  <a:lnTo>
                    <a:pt x="13770" y="1786"/>
                  </a:lnTo>
                  <a:lnTo>
                    <a:pt x="13911" y="1519"/>
                  </a:lnTo>
                  <a:lnTo>
                    <a:pt x="13981" y="1410"/>
                  </a:lnTo>
                  <a:lnTo>
                    <a:pt x="14038" y="1347"/>
                  </a:lnTo>
                  <a:lnTo>
                    <a:pt x="14108" y="1253"/>
                  </a:lnTo>
                  <a:lnTo>
                    <a:pt x="14179" y="1128"/>
                  </a:lnTo>
                  <a:lnTo>
                    <a:pt x="14207" y="1081"/>
                  </a:lnTo>
                  <a:lnTo>
                    <a:pt x="14207" y="1018"/>
                  </a:lnTo>
                  <a:lnTo>
                    <a:pt x="14165" y="752"/>
                  </a:lnTo>
                  <a:lnTo>
                    <a:pt x="14137" y="705"/>
                  </a:lnTo>
                  <a:lnTo>
                    <a:pt x="14108" y="658"/>
                  </a:lnTo>
                  <a:lnTo>
                    <a:pt x="13911" y="501"/>
                  </a:lnTo>
                  <a:lnTo>
                    <a:pt x="13812" y="439"/>
                  </a:lnTo>
                  <a:lnTo>
                    <a:pt x="13713" y="407"/>
                  </a:lnTo>
                  <a:lnTo>
                    <a:pt x="13685" y="376"/>
                  </a:lnTo>
                  <a:lnTo>
                    <a:pt x="13671" y="345"/>
                  </a:lnTo>
                  <a:lnTo>
                    <a:pt x="13643" y="251"/>
                  </a:lnTo>
                  <a:lnTo>
                    <a:pt x="13558" y="63"/>
                  </a:lnTo>
                  <a:lnTo>
                    <a:pt x="13516" y="16"/>
                  </a:lnTo>
                  <a:lnTo>
                    <a:pt x="13474" y="0"/>
                  </a:lnTo>
                  <a:lnTo>
                    <a:pt x="13304" y="0"/>
                  </a:lnTo>
                  <a:lnTo>
                    <a:pt x="13262" y="16"/>
                  </a:lnTo>
                  <a:lnTo>
                    <a:pt x="13205" y="47"/>
                  </a:lnTo>
                  <a:lnTo>
                    <a:pt x="13008" y="266"/>
                  </a:lnTo>
                  <a:lnTo>
                    <a:pt x="12980" y="313"/>
                  </a:lnTo>
                  <a:lnTo>
                    <a:pt x="12966" y="376"/>
                  </a:lnTo>
                  <a:lnTo>
                    <a:pt x="12923" y="548"/>
                  </a:lnTo>
                  <a:lnTo>
                    <a:pt x="12895" y="611"/>
                  </a:lnTo>
                  <a:lnTo>
                    <a:pt x="12853" y="642"/>
                  </a:lnTo>
                  <a:lnTo>
                    <a:pt x="12613" y="815"/>
                  </a:lnTo>
                  <a:lnTo>
                    <a:pt x="12557" y="830"/>
                  </a:lnTo>
                  <a:lnTo>
                    <a:pt x="12514" y="815"/>
                  </a:lnTo>
                  <a:lnTo>
                    <a:pt x="12401" y="721"/>
                  </a:lnTo>
                  <a:lnTo>
                    <a:pt x="12345" y="705"/>
                  </a:lnTo>
                  <a:lnTo>
                    <a:pt x="12303" y="721"/>
                  </a:lnTo>
                  <a:lnTo>
                    <a:pt x="12063" y="830"/>
                  </a:lnTo>
                  <a:lnTo>
                    <a:pt x="11964" y="877"/>
                  </a:lnTo>
                  <a:lnTo>
                    <a:pt x="11710" y="1049"/>
                  </a:lnTo>
                  <a:lnTo>
                    <a:pt x="11625" y="1128"/>
                  </a:lnTo>
                  <a:lnTo>
                    <a:pt x="11498" y="1269"/>
                  </a:lnTo>
                  <a:lnTo>
                    <a:pt x="11470" y="1316"/>
                  </a:lnTo>
                  <a:lnTo>
                    <a:pt x="11442" y="1363"/>
                  </a:lnTo>
                  <a:lnTo>
                    <a:pt x="11400" y="1707"/>
                  </a:lnTo>
                  <a:lnTo>
                    <a:pt x="11371" y="1754"/>
                  </a:lnTo>
                  <a:lnTo>
                    <a:pt x="11329" y="1786"/>
                  </a:lnTo>
                  <a:lnTo>
                    <a:pt x="10892" y="1911"/>
                  </a:lnTo>
                  <a:lnTo>
                    <a:pt x="10835" y="1927"/>
                  </a:lnTo>
                  <a:lnTo>
                    <a:pt x="10807" y="1974"/>
                  </a:lnTo>
                  <a:lnTo>
                    <a:pt x="10793" y="2021"/>
                  </a:lnTo>
                  <a:lnTo>
                    <a:pt x="10779" y="2068"/>
                  </a:lnTo>
                  <a:lnTo>
                    <a:pt x="10765" y="2130"/>
                  </a:lnTo>
                  <a:lnTo>
                    <a:pt x="10765" y="2397"/>
                  </a:lnTo>
                  <a:lnTo>
                    <a:pt x="10751" y="2428"/>
                  </a:lnTo>
                  <a:lnTo>
                    <a:pt x="10737" y="2412"/>
                  </a:lnTo>
                  <a:lnTo>
                    <a:pt x="10694" y="2381"/>
                  </a:lnTo>
                  <a:lnTo>
                    <a:pt x="10638" y="2365"/>
                  </a:lnTo>
                  <a:lnTo>
                    <a:pt x="10539" y="2318"/>
                  </a:lnTo>
                  <a:lnTo>
                    <a:pt x="10497" y="2318"/>
                  </a:lnTo>
                  <a:lnTo>
                    <a:pt x="10454" y="2350"/>
                  </a:lnTo>
                  <a:lnTo>
                    <a:pt x="10384" y="2475"/>
                  </a:lnTo>
                  <a:lnTo>
                    <a:pt x="10356" y="2506"/>
                  </a:lnTo>
                  <a:lnTo>
                    <a:pt x="10327" y="2506"/>
                  </a:lnTo>
                  <a:lnTo>
                    <a:pt x="10313" y="2491"/>
                  </a:lnTo>
                  <a:lnTo>
                    <a:pt x="10285" y="2459"/>
                  </a:lnTo>
                  <a:lnTo>
                    <a:pt x="10285" y="2412"/>
                  </a:lnTo>
                  <a:lnTo>
                    <a:pt x="10271" y="2381"/>
                  </a:lnTo>
                  <a:lnTo>
                    <a:pt x="10243" y="2334"/>
                  </a:lnTo>
                  <a:lnTo>
                    <a:pt x="10186" y="2271"/>
                  </a:lnTo>
                  <a:lnTo>
                    <a:pt x="10144" y="2240"/>
                  </a:lnTo>
                  <a:lnTo>
                    <a:pt x="10116" y="2224"/>
                  </a:lnTo>
                  <a:lnTo>
                    <a:pt x="10073" y="2240"/>
                  </a:lnTo>
                  <a:lnTo>
                    <a:pt x="10059" y="2287"/>
                  </a:lnTo>
                  <a:lnTo>
                    <a:pt x="10017" y="2397"/>
                  </a:lnTo>
                  <a:lnTo>
                    <a:pt x="10003" y="2522"/>
                  </a:lnTo>
                  <a:lnTo>
                    <a:pt x="10003" y="2631"/>
                  </a:lnTo>
                  <a:lnTo>
                    <a:pt x="10003" y="2757"/>
                  </a:lnTo>
                  <a:lnTo>
                    <a:pt x="10003" y="2929"/>
                  </a:lnTo>
                  <a:lnTo>
                    <a:pt x="9989" y="2992"/>
                  </a:lnTo>
                  <a:lnTo>
                    <a:pt x="9975" y="3039"/>
                  </a:lnTo>
                  <a:lnTo>
                    <a:pt x="9961" y="3039"/>
                  </a:lnTo>
                  <a:lnTo>
                    <a:pt x="9932" y="3039"/>
                  </a:lnTo>
                  <a:lnTo>
                    <a:pt x="9904" y="3007"/>
                  </a:lnTo>
                  <a:lnTo>
                    <a:pt x="9890" y="2976"/>
                  </a:lnTo>
                  <a:lnTo>
                    <a:pt x="9876" y="2913"/>
                  </a:lnTo>
                  <a:lnTo>
                    <a:pt x="9876" y="2851"/>
                  </a:lnTo>
                  <a:lnTo>
                    <a:pt x="9918" y="2663"/>
                  </a:lnTo>
                  <a:lnTo>
                    <a:pt x="9932" y="2616"/>
                  </a:lnTo>
                  <a:lnTo>
                    <a:pt x="9918" y="2553"/>
                  </a:lnTo>
                  <a:lnTo>
                    <a:pt x="9890" y="2444"/>
                  </a:lnTo>
                  <a:lnTo>
                    <a:pt x="9862" y="2318"/>
                  </a:lnTo>
                  <a:lnTo>
                    <a:pt x="9862" y="2287"/>
                  </a:lnTo>
                  <a:lnTo>
                    <a:pt x="9848" y="2240"/>
                  </a:lnTo>
                  <a:lnTo>
                    <a:pt x="9819" y="2209"/>
                  </a:lnTo>
                  <a:lnTo>
                    <a:pt x="9707" y="2177"/>
                  </a:lnTo>
                  <a:lnTo>
                    <a:pt x="9608" y="2146"/>
                  </a:lnTo>
                  <a:lnTo>
                    <a:pt x="9509" y="2146"/>
                  </a:lnTo>
                  <a:lnTo>
                    <a:pt x="9467" y="2162"/>
                  </a:lnTo>
                  <a:lnTo>
                    <a:pt x="9439" y="2209"/>
                  </a:lnTo>
                  <a:lnTo>
                    <a:pt x="9326" y="2631"/>
                  </a:lnTo>
                  <a:lnTo>
                    <a:pt x="9312" y="2678"/>
                  </a:lnTo>
                  <a:lnTo>
                    <a:pt x="9283" y="2725"/>
                  </a:lnTo>
                  <a:lnTo>
                    <a:pt x="9227" y="2819"/>
                  </a:lnTo>
                  <a:lnTo>
                    <a:pt x="9199" y="2866"/>
                  </a:lnTo>
                  <a:lnTo>
                    <a:pt x="9199" y="2913"/>
                  </a:lnTo>
                  <a:lnTo>
                    <a:pt x="9199" y="2976"/>
                  </a:lnTo>
                  <a:lnTo>
                    <a:pt x="9227" y="3007"/>
                  </a:lnTo>
                  <a:lnTo>
                    <a:pt x="9241" y="3070"/>
                  </a:lnTo>
                  <a:lnTo>
                    <a:pt x="9241" y="3133"/>
                  </a:lnTo>
                  <a:lnTo>
                    <a:pt x="9241" y="3242"/>
                  </a:lnTo>
                  <a:lnTo>
                    <a:pt x="9241" y="3336"/>
                  </a:lnTo>
                  <a:lnTo>
                    <a:pt x="9255" y="3383"/>
                  </a:lnTo>
                  <a:lnTo>
                    <a:pt x="9283" y="3415"/>
                  </a:lnTo>
                  <a:lnTo>
                    <a:pt x="9410" y="3556"/>
                  </a:lnTo>
                  <a:lnTo>
                    <a:pt x="9439" y="3603"/>
                  </a:lnTo>
                  <a:lnTo>
                    <a:pt x="9424" y="3665"/>
                  </a:lnTo>
                  <a:lnTo>
                    <a:pt x="9340" y="3791"/>
                  </a:lnTo>
                  <a:lnTo>
                    <a:pt x="9326" y="3806"/>
                  </a:lnTo>
                  <a:lnTo>
                    <a:pt x="9312" y="3806"/>
                  </a:lnTo>
                  <a:lnTo>
                    <a:pt x="9297" y="3806"/>
                  </a:lnTo>
                  <a:lnTo>
                    <a:pt x="9269" y="3791"/>
                  </a:lnTo>
                  <a:lnTo>
                    <a:pt x="9142" y="3650"/>
                  </a:lnTo>
                  <a:lnTo>
                    <a:pt x="9058" y="3571"/>
                  </a:lnTo>
                  <a:lnTo>
                    <a:pt x="8874" y="3415"/>
                  </a:lnTo>
                  <a:lnTo>
                    <a:pt x="8832" y="3383"/>
                  </a:lnTo>
                  <a:lnTo>
                    <a:pt x="8775" y="3383"/>
                  </a:lnTo>
                  <a:lnTo>
                    <a:pt x="8677" y="3383"/>
                  </a:lnTo>
                  <a:lnTo>
                    <a:pt x="8564" y="3383"/>
                  </a:lnTo>
                  <a:lnTo>
                    <a:pt x="8550" y="3383"/>
                  </a:lnTo>
                  <a:lnTo>
                    <a:pt x="8521" y="3383"/>
                  </a:lnTo>
                  <a:lnTo>
                    <a:pt x="8507" y="3399"/>
                  </a:lnTo>
                  <a:lnTo>
                    <a:pt x="8493" y="3415"/>
                  </a:lnTo>
                  <a:lnTo>
                    <a:pt x="8493" y="3446"/>
                  </a:lnTo>
                  <a:lnTo>
                    <a:pt x="8493" y="3540"/>
                  </a:lnTo>
                  <a:lnTo>
                    <a:pt x="8479" y="3603"/>
                  </a:lnTo>
                  <a:lnTo>
                    <a:pt x="8451" y="3650"/>
                  </a:lnTo>
                  <a:lnTo>
                    <a:pt x="8409" y="3665"/>
                  </a:lnTo>
                  <a:lnTo>
                    <a:pt x="8366" y="3650"/>
                  </a:lnTo>
                  <a:lnTo>
                    <a:pt x="8324" y="3634"/>
                  </a:lnTo>
                  <a:lnTo>
                    <a:pt x="8282" y="3618"/>
                  </a:lnTo>
                  <a:lnTo>
                    <a:pt x="8225" y="3634"/>
                  </a:lnTo>
                  <a:lnTo>
                    <a:pt x="8197" y="3650"/>
                  </a:lnTo>
                  <a:lnTo>
                    <a:pt x="8084" y="3712"/>
                  </a:lnTo>
                  <a:lnTo>
                    <a:pt x="8056" y="3728"/>
                  </a:lnTo>
                  <a:lnTo>
                    <a:pt x="7999" y="3744"/>
                  </a:lnTo>
                  <a:lnTo>
                    <a:pt x="7943" y="3759"/>
                  </a:lnTo>
                  <a:lnTo>
                    <a:pt x="7929" y="3759"/>
                  </a:lnTo>
                  <a:lnTo>
                    <a:pt x="7872" y="3744"/>
                  </a:lnTo>
                  <a:lnTo>
                    <a:pt x="7830" y="3728"/>
                  </a:lnTo>
                  <a:lnTo>
                    <a:pt x="7788" y="3697"/>
                  </a:lnTo>
                  <a:lnTo>
                    <a:pt x="7746" y="3712"/>
                  </a:lnTo>
                  <a:lnTo>
                    <a:pt x="7703" y="3728"/>
                  </a:lnTo>
                  <a:lnTo>
                    <a:pt x="7604" y="3791"/>
                  </a:lnTo>
                  <a:lnTo>
                    <a:pt x="7492" y="3885"/>
                  </a:lnTo>
                  <a:lnTo>
                    <a:pt x="7407" y="3947"/>
                  </a:lnTo>
                  <a:lnTo>
                    <a:pt x="7224" y="4041"/>
                  </a:lnTo>
                  <a:lnTo>
                    <a:pt x="7139" y="4073"/>
                  </a:lnTo>
                  <a:lnTo>
                    <a:pt x="7111" y="4088"/>
                  </a:lnTo>
                  <a:lnTo>
                    <a:pt x="7082" y="4120"/>
                  </a:lnTo>
                  <a:lnTo>
                    <a:pt x="7054" y="4229"/>
                  </a:lnTo>
                  <a:lnTo>
                    <a:pt x="7026" y="4276"/>
                  </a:lnTo>
                  <a:lnTo>
                    <a:pt x="6998" y="4292"/>
                  </a:lnTo>
                  <a:lnTo>
                    <a:pt x="6970" y="4276"/>
                  </a:lnTo>
                  <a:lnTo>
                    <a:pt x="6927" y="4245"/>
                  </a:lnTo>
                  <a:lnTo>
                    <a:pt x="6871" y="4182"/>
                  </a:lnTo>
                  <a:lnTo>
                    <a:pt x="6857" y="4151"/>
                  </a:lnTo>
                  <a:lnTo>
                    <a:pt x="6857" y="4120"/>
                  </a:lnTo>
                  <a:lnTo>
                    <a:pt x="6871" y="4104"/>
                  </a:lnTo>
                  <a:lnTo>
                    <a:pt x="6927" y="4026"/>
                  </a:lnTo>
                  <a:lnTo>
                    <a:pt x="6955" y="3979"/>
                  </a:lnTo>
                  <a:lnTo>
                    <a:pt x="6970" y="3932"/>
                  </a:lnTo>
                  <a:lnTo>
                    <a:pt x="6970" y="3900"/>
                  </a:lnTo>
                  <a:lnTo>
                    <a:pt x="6955" y="3853"/>
                  </a:lnTo>
                  <a:lnTo>
                    <a:pt x="6913" y="3806"/>
                  </a:lnTo>
                  <a:lnTo>
                    <a:pt x="6885" y="3791"/>
                  </a:lnTo>
                  <a:lnTo>
                    <a:pt x="6800" y="3759"/>
                  </a:lnTo>
                  <a:lnTo>
                    <a:pt x="6701" y="3759"/>
                  </a:lnTo>
                  <a:lnTo>
                    <a:pt x="6673" y="3759"/>
                  </a:lnTo>
                  <a:lnTo>
                    <a:pt x="6659" y="3759"/>
                  </a:lnTo>
                  <a:lnTo>
                    <a:pt x="6645" y="3775"/>
                  </a:lnTo>
                  <a:lnTo>
                    <a:pt x="6645" y="3791"/>
                  </a:lnTo>
                  <a:lnTo>
                    <a:pt x="6645" y="3822"/>
                  </a:lnTo>
                  <a:lnTo>
                    <a:pt x="6659" y="3853"/>
                  </a:lnTo>
                  <a:lnTo>
                    <a:pt x="6687" y="3916"/>
                  </a:lnTo>
                  <a:lnTo>
                    <a:pt x="6687" y="3979"/>
                  </a:lnTo>
                  <a:lnTo>
                    <a:pt x="6687" y="4073"/>
                  </a:lnTo>
                  <a:lnTo>
                    <a:pt x="6701" y="4135"/>
                  </a:lnTo>
                  <a:lnTo>
                    <a:pt x="6716" y="4198"/>
                  </a:lnTo>
                  <a:lnTo>
                    <a:pt x="6730" y="4245"/>
                  </a:lnTo>
                  <a:lnTo>
                    <a:pt x="6744" y="4292"/>
                  </a:lnTo>
                  <a:lnTo>
                    <a:pt x="6744" y="4354"/>
                  </a:lnTo>
                  <a:lnTo>
                    <a:pt x="6716" y="4464"/>
                  </a:lnTo>
                  <a:lnTo>
                    <a:pt x="6687" y="4495"/>
                  </a:lnTo>
                  <a:lnTo>
                    <a:pt x="6673" y="4495"/>
                  </a:lnTo>
                  <a:lnTo>
                    <a:pt x="6659" y="4480"/>
                  </a:lnTo>
                  <a:lnTo>
                    <a:pt x="6617" y="4464"/>
                  </a:lnTo>
                  <a:lnTo>
                    <a:pt x="6560" y="4448"/>
                  </a:lnTo>
                  <a:lnTo>
                    <a:pt x="6546" y="4448"/>
                  </a:lnTo>
                  <a:lnTo>
                    <a:pt x="6490" y="4464"/>
                  </a:lnTo>
                  <a:lnTo>
                    <a:pt x="6448" y="4480"/>
                  </a:lnTo>
                  <a:lnTo>
                    <a:pt x="6363" y="4558"/>
                  </a:lnTo>
                  <a:lnTo>
                    <a:pt x="6321" y="4574"/>
                  </a:lnTo>
                  <a:lnTo>
                    <a:pt x="6236" y="4636"/>
                  </a:lnTo>
                  <a:lnTo>
                    <a:pt x="6222" y="4683"/>
                  </a:lnTo>
                  <a:lnTo>
                    <a:pt x="6236" y="4730"/>
                  </a:lnTo>
                  <a:lnTo>
                    <a:pt x="6321" y="4934"/>
                  </a:lnTo>
                  <a:lnTo>
                    <a:pt x="6335" y="4965"/>
                  </a:lnTo>
                  <a:lnTo>
                    <a:pt x="6306" y="4950"/>
                  </a:lnTo>
                  <a:lnTo>
                    <a:pt x="6264" y="4918"/>
                  </a:lnTo>
                  <a:lnTo>
                    <a:pt x="6222" y="4903"/>
                  </a:lnTo>
                  <a:lnTo>
                    <a:pt x="6123" y="4903"/>
                  </a:lnTo>
                  <a:lnTo>
                    <a:pt x="6067" y="4903"/>
                  </a:lnTo>
                  <a:lnTo>
                    <a:pt x="6024" y="4887"/>
                  </a:lnTo>
                  <a:lnTo>
                    <a:pt x="5982" y="4856"/>
                  </a:lnTo>
                  <a:lnTo>
                    <a:pt x="5940" y="4856"/>
                  </a:lnTo>
                  <a:lnTo>
                    <a:pt x="5926" y="4871"/>
                  </a:lnTo>
                  <a:lnTo>
                    <a:pt x="5940" y="4934"/>
                  </a:lnTo>
                  <a:lnTo>
                    <a:pt x="5940" y="4950"/>
                  </a:lnTo>
                  <a:lnTo>
                    <a:pt x="5897" y="4934"/>
                  </a:lnTo>
                  <a:lnTo>
                    <a:pt x="5770" y="4887"/>
                  </a:lnTo>
                  <a:lnTo>
                    <a:pt x="5728" y="4871"/>
                  </a:lnTo>
                  <a:lnTo>
                    <a:pt x="5700" y="4824"/>
                  </a:lnTo>
                  <a:lnTo>
                    <a:pt x="5672" y="4730"/>
                  </a:lnTo>
                  <a:lnTo>
                    <a:pt x="5672" y="4683"/>
                  </a:lnTo>
                  <a:lnTo>
                    <a:pt x="5686" y="4636"/>
                  </a:lnTo>
                  <a:lnTo>
                    <a:pt x="5714" y="4605"/>
                  </a:lnTo>
                  <a:lnTo>
                    <a:pt x="5728" y="4558"/>
                  </a:lnTo>
                  <a:lnTo>
                    <a:pt x="5714" y="4527"/>
                  </a:lnTo>
                  <a:lnTo>
                    <a:pt x="5672" y="4495"/>
                  </a:lnTo>
                  <a:lnTo>
                    <a:pt x="5643" y="4480"/>
                  </a:lnTo>
                  <a:lnTo>
                    <a:pt x="5545" y="4401"/>
                  </a:lnTo>
                  <a:lnTo>
                    <a:pt x="5488" y="4339"/>
                  </a:lnTo>
                  <a:lnTo>
                    <a:pt x="5418" y="4260"/>
                  </a:lnTo>
                  <a:lnTo>
                    <a:pt x="5404" y="4229"/>
                  </a:lnTo>
                  <a:lnTo>
                    <a:pt x="5418" y="4213"/>
                  </a:lnTo>
                  <a:lnTo>
                    <a:pt x="5446" y="4229"/>
                  </a:lnTo>
                  <a:lnTo>
                    <a:pt x="5488" y="4260"/>
                  </a:lnTo>
                  <a:lnTo>
                    <a:pt x="5530" y="4276"/>
                  </a:lnTo>
                  <a:lnTo>
                    <a:pt x="5573" y="4292"/>
                  </a:lnTo>
                  <a:lnTo>
                    <a:pt x="5601" y="4292"/>
                  </a:lnTo>
                  <a:lnTo>
                    <a:pt x="5643" y="4307"/>
                  </a:lnTo>
                  <a:lnTo>
                    <a:pt x="5686" y="4354"/>
                  </a:lnTo>
                  <a:lnTo>
                    <a:pt x="5700" y="4386"/>
                  </a:lnTo>
                  <a:lnTo>
                    <a:pt x="5728" y="4433"/>
                  </a:lnTo>
                  <a:lnTo>
                    <a:pt x="5784" y="4464"/>
                  </a:lnTo>
                  <a:lnTo>
                    <a:pt x="5940" y="4511"/>
                  </a:lnTo>
                  <a:lnTo>
                    <a:pt x="5996" y="4511"/>
                  </a:lnTo>
                  <a:lnTo>
                    <a:pt x="6053" y="4511"/>
                  </a:lnTo>
                  <a:lnTo>
                    <a:pt x="6151" y="4464"/>
                  </a:lnTo>
                  <a:lnTo>
                    <a:pt x="6264" y="4417"/>
                  </a:lnTo>
                  <a:lnTo>
                    <a:pt x="6292" y="4401"/>
                  </a:lnTo>
                  <a:lnTo>
                    <a:pt x="6335" y="4370"/>
                  </a:lnTo>
                  <a:lnTo>
                    <a:pt x="6363" y="4307"/>
                  </a:lnTo>
                  <a:lnTo>
                    <a:pt x="6391" y="4198"/>
                  </a:lnTo>
                  <a:lnTo>
                    <a:pt x="6391" y="4151"/>
                  </a:lnTo>
                  <a:lnTo>
                    <a:pt x="6377" y="4104"/>
                  </a:lnTo>
                  <a:lnTo>
                    <a:pt x="6179" y="3885"/>
                  </a:lnTo>
                  <a:lnTo>
                    <a:pt x="6095" y="3806"/>
                  </a:lnTo>
                  <a:lnTo>
                    <a:pt x="5982" y="3712"/>
                  </a:lnTo>
                  <a:lnTo>
                    <a:pt x="5897" y="3634"/>
                  </a:lnTo>
                  <a:lnTo>
                    <a:pt x="5827" y="3571"/>
                  </a:lnTo>
                  <a:lnTo>
                    <a:pt x="5784" y="3540"/>
                  </a:lnTo>
                  <a:lnTo>
                    <a:pt x="5742" y="3509"/>
                  </a:lnTo>
                  <a:lnTo>
                    <a:pt x="5643" y="3477"/>
                  </a:lnTo>
                  <a:lnTo>
                    <a:pt x="5559" y="3446"/>
                  </a:lnTo>
                  <a:lnTo>
                    <a:pt x="5530" y="3430"/>
                  </a:lnTo>
                  <a:lnTo>
                    <a:pt x="5516" y="3383"/>
                  </a:lnTo>
                  <a:lnTo>
                    <a:pt x="5516" y="3368"/>
                  </a:lnTo>
                  <a:lnTo>
                    <a:pt x="5516" y="3336"/>
                  </a:lnTo>
                  <a:lnTo>
                    <a:pt x="5502" y="3321"/>
                  </a:lnTo>
                  <a:lnTo>
                    <a:pt x="5488" y="3305"/>
                  </a:lnTo>
                  <a:lnTo>
                    <a:pt x="5460" y="3305"/>
                  </a:lnTo>
                  <a:lnTo>
                    <a:pt x="5432" y="3305"/>
                  </a:lnTo>
                  <a:lnTo>
                    <a:pt x="5319" y="3305"/>
                  </a:lnTo>
                  <a:lnTo>
                    <a:pt x="5305" y="3305"/>
                  </a:lnTo>
                  <a:lnTo>
                    <a:pt x="5234" y="3305"/>
                  </a:lnTo>
                  <a:lnTo>
                    <a:pt x="5206" y="3258"/>
                  </a:lnTo>
                  <a:lnTo>
                    <a:pt x="5178" y="3227"/>
                  </a:lnTo>
                  <a:lnTo>
                    <a:pt x="5178" y="3180"/>
                  </a:lnTo>
                  <a:lnTo>
                    <a:pt x="5192" y="3086"/>
                  </a:lnTo>
                  <a:lnTo>
                    <a:pt x="5220" y="3054"/>
                  </a:lnTo>
                  <a:lnTo>
                    <a:pt x="5220" y="3007"/>
                  </a:lnTo>
                  <a:lnTo>
                    <a:pt x="5206" y="2960"/>
                  </a:lnTo>
                  <a:lnTo>
                    <a:pt x="5135" y="2882"/>
                  </a:lnTo>
                  <a:lnTo>
                    <a:pt x="5079" y="2804"/>
                  </a:lnTo>
                  <a:lnTo>
                    <a:pt x="5051" y="2804"/>
                  </a:lnTo>
                  <a:lnTo>
                    <a:pt x="5037" y="2788"/>
                  </a:lnTo>
                  <a:lnTo>
                    <a:pt x="5008" y="2804"/>
                  </a:lnTo>
                  <a:lnTo>
                    <a:pt x="4994" y="2804"/>
                  </a:lnTo>
                  <a:lnTo>
                    <a:pt x="4938" y="2882"/>
                  </a:lnTo>
                  <a:lnTo>
                    <a:pt x="4896" y="2898"/>
                  </a:lnTo>
                  <a:lnTo>
                    <a:pt x="4839" y="2898"/>
                  </a:lnTo>
                  <a:lnTo>
                    <a:pt x="4811" y="2866"/>
                  </a:lnTo>
                  <a:lnTo>
                    <a:pt x="4726" y="2835"/>
                  </a:lnTo>
                  <a:lnTo>
                    <a:pt x="4628" y="2835"/>
                  </a:lnTo>
                  <a:lnTo>
                    <a:pt x="4613" y="2835"/>
                  </a:lnTo>
                  <a:lnTo>
                    <a:pt x="4557" y="2851"/>
                  </a:lnTo>
                  <a:lnTo>
                    <a:pt x="4515" y="2882"/>
                  </a:lnTo>
                  <a:lnTo>
                    <a:pt x="4458" y="2945"/>
                  </a:lnTo>
                  <a:lnTo>
                    <a:pt x="4416" y="2976"/>
                  </a:lnTo>
                  <a:lnTo>
                    <a:pt x="4374" y="2992"/>
                  </a:lnTo>
                  <a:lnTo>
                    <a:pt x="4303" y="2992"/>
                  </a:lnTo>
                  <a:lnTo>
                    <a:pt x="4275" y="3007"/>
                  </a:lnTo>
                  <a:lnTo>
                    <a:pt x="4233" y="3039"/>
                  </a:lnTo>
                  <a:lnTo>
                    <a:pt x="4204" y="3054"/>
                  </a:lnTo>
                  <a:lnTo>
                    <a:pt x="4176" y="3070"/>
                  </a:lnTo>
                  <a:lnTo>
                    <a:pt x="4134" y="3086"/>
                  </a:lnTo>
                  <a:lnTo>
                    <a:pt x="4120" y="3133"/>
                  </a:lnTo>
                  <a:lnTo>
                    <a:pt x="4077" y="3242"/>
                  </a:lnTo>
                  <a:lnTo>
                    <a:pt x="4049" y="3289"/>
                  </a:lnTo>
                  <a:lnTo>
                    <a:pt x="4007" y="3305"/>
                  </a:lnTo>
                  <a:lnTo>
                    <a:pt x="3922" y="3305"/>
                  </a:lnTo>
                  <a:lnTo>
                    <a:pt x="3866" y="3321"/>
                  </a:lnTo>
                  <a:lnTo>
                    <a:pt x="3837" y="3368"/>
                  </a:lnTo>
                  <a:lnTo>
                    <a:pt x="3809" y="3477"/>
                  </a:lnTo>
                  <a:lnTo>
                    <a:pt x="3795" y="3571"/>
                  </a:lnTo>
                  <a:lnTo>
                    <a:pt x="3767" y="3603"/>
                  </a:lnTo>
                  <a:lnTo>
                    <a:pt x="3739" y="3603"/>
                  </a:lnTo>
                  <a:lnTo>
                    <a:pt x="3711" y="3603"/>
                  </a:lnTo>
                  <a:lnTo>
                    <a:pt x="3654" y="3618"/>
                  </a:lnTo>
                  <a:lnTo>
                    <a:pt x="3626" y="3665"/>
                  </a:lnTo>
                  <a:lnTo>
                    <a:pt x="3541" y="3791"/>
                  </a:lnTo>
                  <a:lnTo>
                    <a:pt x="3527" y="3838"/>
                  </a:lnTo>
                  <a:lnTo>
                    <a:pt x="3513" y="3900"/>
                  </a:lnTo>
                  <a:lnTo>
                    <a:pt x="3513" y="3932"/>
                  </a:lnTo>
                  <a:lnTo>
                    <a:pt x="3499" y="3994"/>
                  </a:lnTo>
                  <a:lnTo>
                    <a:pt x="3485" y="4041"/>
                  </a:lnTo>
                  <a:lnTo>
                    <a:pt x="3400" y="4166"/>
                  </a:lnTo>
                  <a:lnTo>
                    <a:pt x="3344" y="4276"/>
                  </a:lnTo>
                  <a:lnTo>
                    <a:pt x="3330" y="4323"/>
                  </a:lnTo>
                  <a:lnTo>
                    <a:pt x="3287" y="4433"/>
                  </a:lnTo>
                  <a:lnTo>
                    <a:pt x="3259" y="4464"/>
                  </a:lnTo>
                  <a:lnTo>
                    <a:pt x="3217" y="4589"/>
                  </a:lnTo>
                  <a:lnTo>
                    <a:pt x="3189" y="4621"/>
                  </a:lnTo>
                  <a:lnTo>
                    <a:pt x="3132" y="4730"/>
                  </a:lnTo>
                  <a:lnTo>
                    <a:pt x="2991" y="5012"/>
                  </a:lnTo>
                  <a:lnTo>
                    <a:pt x="2920" y="5106"/>
                  </a:lnTo>
                  <a:lnTo>
                    <a:pt x="2864" y="5169"/>
                  </a:lnTo>
                  <a:lnTo>
                    <a:pt x="2765" y="5247"/>
                  </a:lnTo>
                  <a:lnTo>
                    <a:pt x="2737" y="5263"/>
                  </a:lnTo>
                  <a:lnTo>
                    <a:pt x="2695" y="5294"/>
                  </a:lnTo>
                  <a:lnTo>
                    <a:pt x="2652" y="5341"/>
                  </a:lnTo>
                  <a:lnTo>
                    <a:pt x="2638" y="5388"/>
                  </a:lnTo>
                  <a:lnTo>
                    <a:pt x="2582" y="5482"/>
                  </a:lnTo>
                  <a:lnTo>
                    <a:pt x="2511" y="5561"/>
                  </a:lnTo>
                  <a:lnTo>
                    <a:pt x="2483" y="5592"/>
                  </a:lnTo>
                  <a:lnTo>
                    <a:pt x="2469" y="5639"/>
                  </a:lnTo>
                  <a:lnTo>
                    <a:pt x="2441" y="5733"/>
                  </a:lnTo>
                  <a:lnTo>
                    <a:pt x="2427" y="5764"/>
                  </a:lnTo>
                  <a:lnTo>
                    <a:pt x="2413" y="5827"/>
                  </a:lnTo>
                  <a:lnTo>
                    <a:pt x="2398" y="5889"/>
                  </a:lnTo>
                  <a:lnTo>
                    <a:pt x="2398" y="5921"/>
                  </a:lnTo>
                  <a:lnTo>
                    <a:pt x="2413" y="5983"/>
                  </a:lnTo>
                  <a:lnTo>
                    <a:pt x="2427" y="6030"/>
                  </a:lnTo>
                  <a:lnTo>
                    <a:pt x="2441" y="6077"/>
                  </a:lnTo>
                  <a:lnTo>
                    <a:pt x="2455" y="6140"/>
                  </a:lnTo>
                  <a:lnTo>
                    <a:pt x="2469" y="6203"/>
                  </a:lnTo>
                  <a:lnTo>
                    <a:pt x="2469" y="6218"/>
                  </a:lnTo>
                  <a:lnTo>
                    <a:pt x="2469" y="6344"/>
                  </a:lnTo>
                  <a:lnTo>
                    <a:pt x="2469" y="6375"/>
                  </a:lnTo>
                  <a:lnTo>
                    <a:pt x="2483" y="6422"/>
                  </a:lnTo>
                  <a:lnTo>
                    <a:pt x="2511" y="6469"/>
                  </a:lnTo>
                  <a:lnTo>
                    <a:pt x="2568" y="6485"/>
                  </a:lnTo>
                  <a:lnTo>
                    <a:pt x="2610" y="6500"/>
                  </a:lnTo>
                  <a:lnTo>
                    <a:pt x="2666" y="6516"/>
                  </a:lnTo>
                  <a:lnTo>
                    <a:pt x="2695" y="6516"/>
                  </a:lnTo>
                  <a:lnTo>
                    <a:pt x="2751" y="6500"/>
                  </a:lnTo>
                  <a:lnTo>
                    <a:pt x="2793" y="6485"/>
                  </a:lnTo>
                  <a:lnTo>
                    <a:pt x="2906" y="6391"/>
                  </a:lnTo>
                  <a:lnTo>
                    <a:pt x="2991" y="6328"/>
                  </a:lnTo>
                  <a:lnTo>
                    <a:pt x="3033" y="6297"/>
                  </a:lnTo>
                  <a:lnTo>
                    <a:pt x="3062" y="6281"/>
                  </a:lnTo>
                  <a:lnTo>
                    <a:pt x="3090" y="6265"/>
                  </a:lnTo>
                  <a:lnTo>
                    <a:pt x="3118" y="6234"/>
                  </a:lnTo>
                  <a:lnTo>
                    <a:pt x="3146" y="6187"/>
                  </a:lnTo>
                  <a:lnTo>
                    <a:pt x="3203" y="6093"/>
                  </a:lnTo>
                  <a:lnTo>
                    <a:pt x="3231" y="6062"/>
                  </a:lnTo>
                  <a:lnTo>
                    <a:pt x="3203" y="6093"/>
                  </a:lnTo>
                  <a:lnTo>
                    <a:pt x="3146" y="6187"/>
                  </a:lnTo>
                  <a:lnTo>
                    <a:pt x="3118" y="6234"/>
                  </a:lnTo>
                  <a:lnTo>
                    <a:pt x="3104" y="6328"/>
                  </a:lnTo>
                  <a:lnTo>
                    <a:pt x="3118" y="6422"/>
                  </a:lnTo>
                  <a:lnTo>
                    <a:pt x="3146" y="6469"/>
                  </a:lnTo>
                  <a:lnTo>
                    <a:pt x="3160" y="6516"/>
                  </a:lnTo>
                  <a:lnTo>
                    <a:pt x="3160" y="6579"/>
                  </a:lnTo>
                  <a:lnTo>
                    <a:pt x="3160" y="6610"/>
                  </a:lnTo>
                  <a:lnTo>
                    <a:pt x="3189" y="6735"/>
                  </a:lnTo>
                  <a:lnTo>
                    <a:pt x="3217" y="6845"/>
                  </a:lnTo>
                  <a:lnTo>
                    <a:pt x="3231" y="6939"/>
                  </a:lnTo>
                  <a:lnTo>
                    <a:pt x="3245" y="6986"/>
                  </a:lnTo>
                  <a:lnTo>
                    <a:pt x="3273" y="7017"/>
                  </a:lnTo>
                  <a:lnTo>
                    <a:pt x="3287" y="7064"/>
                  </a:lnTo>
                  <a:lnTo>
                    <a:pt x="3301" y="7096"/>
                  </a:lnTo>
                  <a:lnTo>
                    <a:pt x="3315" y="7127"/>
                  </a:lnTo>
                  <a:lnTo>
                    <a:pt x="3358" y="7127"/>
                  </a:lnTo>
                  <a:lnTo>
                    <a:pt x="3386" y="7127"/>
                  </a:lnTo>
                  <a:lnTo>
                    <a:pt x="3428" y="7127"/>
                  </a:lnTo>
                  <a:lnTo>
                    <a:pt x="3442" y="7096"/>
                  </a:lnTo>
                  <a:lnTo>
                    <a:pt x="3457" y="7064"/>
                  </a:lnTo>
                  <a:lnTo>
                    <a:pt x="3471" y="7017"/>
                  </a:lnTo>
                  <a:lnTo>
                    <a:pt x="3513" y="6986"/>
                  </a:lnTo>
                  <a:lnTo>
                    <a:pt x="3569" y="6986"/>
                  </a:lnTo>
                  <a:lnTo>
                    <a:pt x="3598" y="6986"/>
                  </a:lnTo>
                  <a:lnTo>
                    <a:pt x="3640" y="6970"/>
                  </a:lnTo>
                  <a:lnTo>
                    <a:pt x="3668" y="6923"/>
                  </a:lnTo>
                  <a:lnTo>
                    <a:pt x="3696" y="6876"/>
                  </a:lnTo>
                  <a:lnTo>
                    <a:pt x="3711" y="6829"/>
                  </a:lnTo>
                  <a:lnTo>
                    <a:pt x="3725" y="6767"/>
                  </a:lnTo>
                  <a:lnTo>
                    <a:pt x="3725" y="6579"/>
                  </a:lnTo>
                  <a:lnTo>
                    <a:pt x="3725" y="6453"/>
                  </a:lnTo>
                  <a:lnTo>
                    <a:pt x="3725" y="6438"/>
                  </a:lnTo>
                  <a:lnTo>
                    <a:pt x="3725" y="6391"/>
                  </a:lnTo>
                  <a:lnTo>
                    <a:pt x="3753" y="6375"/>
                  </a:lnTo>
                  <a:lnTo>
                    <a:pt x="3837" y="6344"/>
                  </a:lnTo>
                  <a:lnTo>
                    <a:pt x="3880" y="6312"/>
                  </a:lnTo>
                  <a:lnTo>
                    <a:pt x="3908" y="6281"/>
                  </a:lnTo>
                  <a:lnTo>
                    <a:pt x="3922" y="6234"/>
                  </a:lnTo>
                  <a:lnTo>
                    <a:pt x="3922" y="6203"/>
                  </a:lnTo>
                  <a:lnTo>
                    <a:pt x="3922" y="6140"/>
                  </a:lnTo>
                  <a:lnTo>
                    <a:pt x="3908" y="6077"/>
                  </a:lnTo>
                  <a:lnTo>
                    <a:pt x="3880" y="6046"/>
                  </a:lnTo>
                  <a:lnTo>
                    <a:pt x="3823" y="5952"/>
                  </a:lnTo>
                  <a:lnTo>
                    <a:pt x="3795" y="5905"/>
                  </a:lnTo>
                  <a:lnTo>
                    <a:pt x="3781" y="5842"/>
                  </a:lnTo>
                  <a:lnTo>
                    <a:pt x="3781" y="5733"/>
                  </a:lnTo>
                  <a:lnTo>
                    <a:pt x="3781" y="5608"/>
                  </a:lnTo>
                  <a:lnTo>
                    <a:pt x="3781" y="5514"/>
                  </a:lnTo>
                  <a:lnTo>
                    <a:pt x="3795" y="5451"/>
                  </a:lnTo>
                  <a:lnTo>
                    <a:pt x="3823" y="5404"/>
                  </a:lnTo>
                  <a:lnTo>
                    <a:pt x="3880" y="5341"/>
                  </a:lnTo>
                  <a:lnTo>
                    <a:pt x="3964" y="5263"/>
                  </a:lnTo>
                  <a:lnTo>
                    <a:pt x="4035" y="5185"/>
                  </a:lnTo>
                  <a:lnTo>
                    <a:pt x="4162" y="5106"/>
                  </a:lnTo>
                  <a:lnTo>
                    <a:pt x="4190" y="5059"/>
                  </a:lnTo>
                  <a:lnTo>
                    <a:pt x="4233" y="5012"/>
                  </a:lnTo>
                  <a:lnTo>
                    <a:pt x="4247" y="4965"/>
                  </a:lnTo>
                  <a:lnTo>
                    <a:pt x="4261" y="4918"/>
                  </a:lnTo>
                  <a:lnTo>
                    <a:pt x="4233" y="4871"/>
                  </a:lnTo>
                  <a:lnTo>
                    <a:pt x="4218" y="4824"/>
                  </a:lnTo>
                  <a:lnTo>
                    <a:pt x="4233" y="4777"/>
                  </a:lnTo>
                  <a:lnTo>
                    <a:pt x="4247" y="4730"/>
                  </a:lnTo>
                  <a:lnTo>
                    <a:pt x="4317" y="4636"/>
                  </a:lnTo>
                  <a:lnTo>
                    <a:pt x="4374" y="4574"/>
                  </a:lnTo>
                  <a:lnTo>
                    <a:pt x="4402" y="4542"/>
                  </a:lnTo>
                  <a:lnTo>
                    <a:pt x="4444" y="4511"/>
                  </a:lnTo>
                  <a:lnTo>
                    <a:pt x="4472" y="4527"/>
                  </a:lnTo>
                  <a:lnTo>
                    <a:pt x="4515" y="4558"/>
                  </a:lnTo>
                  <a:lnTo>
                    <a:pt x="4571" y="4652"/>
                  </a:lnTo>
                  <a:lnTo>
                    <a:pt x="4599" y="4699"/>
                  </a:lnTo>
                  <a:lnTo>
                    <a:pt x="4599" y="4762"/>
                  </a:lnTo>
                  <a:lnTo>
                    <a:pt x="4599" y="4809"/>
                  </a:lnTo>
                  <a:lnTo>
                    <a:pt x="4501" y="5012"/>
                  </a:lnTo>
                  <a:lnTo>
                    <a:pt x="4472" y="5059"/>
                  </a:lnTo>
                  <a:lnTo>
                    <a:pt x="4430" y="5091"/>
                  </a:lnTo>
                  <a:lnTo>
                    <a:pt x="4317" y="5185"/>
                  </a:lnTo>
                  <a:lnTo>
                    <a:pt x="4275" y="5216"/>
                  </a:lnTo>
                  <a:lnTo>
                    <a:pt x="4261" y="5279"/>
                  </a:lnTo>
                  <a:lnTo>
                    <a:pt x="4218" y="5388"/>
                  </a:lnTo>
                  <a:lnTo>
                    <a:pt x="4204" y="5514"/>
                  </a:lnTo>
                  <a:lnTo>
                    <a:pt x="4204" y="5686"/>
                  </a:lnTo>
                  <a:lnTo>
                    <a:pt x="4204" y="5749"/>
                  </a:lnTo>
                  <a:lnTo>
                    <a:pt x="4233" y="5811"/>
                  </a:lnTo>
                  <a:lnTo>
                    <a:pt x="4247" y="5858"/>
                  </a:lnTo>
                  <a:lnTo>
                    <a:pt x="4303" y="5952"/>
                  </a:lnTo>
                  <a:lnTo>
                    <a:pt x="4374" y="6030"/>
                  </a:lnTo>
                  <a:lnTo>
                    <a:pt x="4416" y="6046"/>
                  </a:lnTo>
                  <a:lnTo>
                    <a:pt x="4472" y="6062"/>
                  </a:lnTo>
                  <a:lnTo>
                    <a:pt x="4486" y="6062"/>
                  </a:lnTo>
                  <a:lnTo>
                    <a:pt x="4599" y="6046"/>
                  </a:lnTo>
                  <a:lnTo>
                    <a:pt x="4769" y="5999"/>
                  </a:lnTo>
                  <a:lnTo>
                    <a:pt x="4867" y="5983"/>
                  </a:lnTo>
                  <a:lnTo>
                    <a:pt x="4896" y="5983"/>
                  </a:lnTo>
                  <a:lnTo>
                    <a:pt x="4938" y="5983"/>
                  </a:lnTo>
                  <a:lnTo>
                    <a:pt x="4966" y="5999"/>
                  </a:lnTo>
                  <a:lnTo>
                    <a:pt x="4994" y="6015"/>
                  </a:lnTo>
                  <a:lnTo>
                    <a:pt x="5023" y="6062"/>
                  </a:lnTo>
                  <a:lnTo>
                    <a:pt x="5037" y="6124"/>
                  </a:lnTo>
                  <a:lnTo>
                    <a:pt x="5037" y="6156"/>
                  </a:lnTo>
                  <a:lnTo>
                    <a:pt x="5023" y="6187"/>
                  </a:lnTo>
                  <a:lnTo>
                    <a:pt x="4994" y="6218"/>
                  </a:lnTo>
                  <a:lnTo>
                    <a:pt x="4966" y="6218"/>
                  </a:lnTo>
                  <a:lnTo>
                    <a:pt x="4938" y="6203"/>
                  </a:lnTo>
                  <a:lnTo>
                    <a:pt x="4839" y="6203"/>
                  </a:lnTo>
                  <a:lnTo>
                    <a:pt x="4740" y="6203"/>
                  </a:lnTo>
                  <a:lnTo>
                    <a:pt x="4642" y="6234"/>
                  </a:lnTo>
                  <a:lnTo>
                    <a:pt x="4529" y="6265"/>
                  </a:lnTo>
                  <a:lnTo>
                    <a:pt x="4501" y="6297"/>
                  </a:lnTo>
                  <a:lnTo>
                    <a:pt x="4472" y="6328"/>
                  </a:lnTo>
                  <a:lnTo>
                    <a:pt x="4472" y="6406"/>
                  </a:lnTo>
                  <a:lnTo>
                    <a:pt x="4486" y="6438"/>
                  </a:lnTo>
                  <a:lnTo>
                    <a:pt x="4515" y="6485"/>
                  </a:lnTo>
                  <a:lnTo>
                    <a:pt x="4543" y="6516"/>
                  </a:lnTo>
                  <a:lnTo>
                    <a:pt x="4543" y="6563"/>
                  </a:lnTo>
                  <a:lnTo>
                    <a:pt x="4543" y="6594"/>
                  </a:lnTo>
                  <a:lnTo>
                    <a:pt x="4529" y="6657"/>
                  </a:lnTo>
                  <a:lnTo>
                    <a:pt x="4501" y="6688"/>
                  </a:lnTo>
                  <a:lnTo>
                    <a:pt x="4486" y="6704"/>
                  </a:lnTo>
                  <a:lnTo>
                    <a:pt x="4472" y="6720"/>
                  </a:lnTo>
                  <a:lnTo>
                    <a:pt x="4458" y="6720"/>
                  </a:lnTo>
                  <a:lnTo>
                    <a:pt x="4430" y="6720"/>
                  </a:lnTo>
                  <a:lnTo>
                    <a:pt x="4388" y="6704"/>
                  </a:lnTo>
                  <a:lnTo>
                    <a:pt x="4303" y="6673"/>
                  </a:lnTo>
                  <a:lnTo>
                    <a:pt x="4275" y="6688"/>
                  </a:lnTo>
                  <a:lnTo>
                    <a:pt x="4247" y="6720"/>
                  </a:lnTo>
                  <a:lnTo>
                    <a:pt x="4233" y="6767"/>
                  </a:lnTo>
                  <a:lnTo>
                    <a:pt x="4218" y="6829"/>
                  </a:lnTo>
                  <a:lnTo>
                    <a:pt x="4204" y="6892"/>
                  </a:lnTo>
                  <a:lnTo>
                    <a:pt x="4204" y="6908"/>
                  </a:lnTo>
                  <a:lnTo>
                    <a:pt x="4204" y="6970"/>
                  </a:lnTo>
                  <a:lnTo>
                    <a:pt x="4204" y="7033"/>
                  </a:lnTo>
                  <a:lnTo>
                    <a:pt x="4204" y="7064"/>
                  </a:lnTo>
                  <a:lnTo>
                    <a:pt x="4204" y="7127"/>
                  </a:lnTo>
                  <a:lnTo>
                    <a:pt x="4176" y="7127"/>
                  </a:lnTo>
                  <a:lnTo>
                    <a:pt x="4134" y="7143"/>
                  </a:lnTo>
                  <a:lnTo>
                    <a:pt x="4106" y="7174"/>
                  </a:lnTo>
                  <a:lnTo>
                    <a:pt x="4077" y="7205"/>
                  </a:lnTo>
                  <a:lnTo>
                    <a:pt x="4063" y="7252"/>
                  </a:lnTo>
                  <a:lnTo>
                    <a:pt x="4049" y="7268"/>
                  </a:lnTo>
                  <a:lnTo>
                    <a:pt x="4007" y="7284"/>
                  </a:lnTo>
                  <a:lnTo>
                    <a:pt x="3979" y="7284"/>
                  </a:lnTo>
                  <a:lnTo>
                    <a:pt x="3894" y="7284"/>
                  </a:lnTo>
                  <a:lnTo>
                    <a:pt x="3809" y="7299"/>
                  </a:lnTo>
                  <a:lnTo>
                    <a:pt x="3640" y="7346"/>
                  </a:lnTo>
                  <a:lnTo>
                    <a:pt x="3527" y="7393"/>
                  </a:lnTo>
                  <a:lnTo>
                    <a:pt x="3499" y="7409"/>
                  </a:lnTo>
                  <a:lnTo>
                    <a:pt x="3442" y="7440"/>
                  </a:lnTo>
                  <a:lnTo>
                    <a:pt x="3400" y="7409"/>
                  </a:lnTo>
                  <a:lnTo>
                    <a:pt x="3358" y="7393"/>
                  </a:lnTo>
                  <a:lnTo>
                    <a:pt x="3301" y="7378"/>
                  </a:lnTo>
                  <a:lnTo>
                    <a:pt x="3259" y="7393"/>
                  </a:lnTo>
                  <a:lnTo>
                    <a:pt x="3217" y="7409"/>
                  </a:lnTo>
                  <a:lnTo>
                    <a:pt x="3174" y="7409"/>
                  </a:lnTo>
                  <a:lnTo>
                    <a:pt x="3132" y="7393"/>
                  </a:lnTo>
                  <a:lnTo>
                    <a:pt x="3104" y="7362"/>
                  </a:lnTo>
                  <a:lnTo>
                    <a:pt x="3104" y="7315"/>
                  </a:lnTo>
                  <a:lnTo>
                    <a:pt x="3076" y="7299"/>
                  </a:lnTo>
                  <a:lnTo>
                    <a:pt x="3047" y="7284"/>
                  </a:lnTo>
                  <a:lnTo>
                    <a:pt x="3019" y="7284"/>
                  </a:lnTo>
                  <a:lnTo>
                    <a:pt x="2991" y="7284"/>
                  </a:lnTo>
                  <a:lnTo>
                    <a:pt x="2977" y="7268"/>
                  </a:lnTo>
                  <a:lnTo>
                    <a:pt x="2963" y="7237"/>
                  </a:lnTo>
                  <a:lnTo>
                    <a:pt x="2963" y="7221"/>
                  </a:lnTo>
                  <a:lnTo>
                    <a:pt x="2963" y="7190"/>
                  </a:lnTo>
                  <a:lnTo>
                    <a:pt x="2963" y="7064"/>
                  </a:lnTo>
                  <a:lnTo>
                    <a:pt x="2963" y="7033"/>
                  </a:lnTo>
                  <a:lnTo>
                    <a:pt x="2977" y="7002"/>
                  </a:lnTo>
                  <a:lnTo>
                    <a:pt x="2991" y="6970"/>
                  </a:lnTo>
                  <a:lnTo>
                    <a:pt x="3033" y="6970"/>
                  </a:lnTo>
                  <a:lnTo>
                    <a:pt x="3062" y="6939"/>
                  </a:lnTo>
                  <a:lnTo>
                    <a:pt x="3076" y="6908"/>
                  </a:lnTo>
                  <a:lnTo>
                    <a:pt x="3062" y="6908"/>
                  </a:lnTo>
                  <a:lnTo>
                    <a:pt x="3033" y="6892"/>
                  </a:lnTo>
                  <a:lnTo>
                    <a:pt x="3033" y="6861"/>
                  </a:lnTo>
                  <a:lnTo>
                    <a:pt x="3033" y="6767"/>
                  </a:lnTo>
                  <a:lnTo>
                    <a:pt x="3033" y="6735"/>
                  </a:lnTo>
                  <a:lnTo>
                    <a:pt x="3019" y="6720"/>
                  </a:lnTo>
                  <a:lnTo>
                    <a:pt x="3019" y="6704"/>
                  </a:lnTo>
                  <a:lnTo>
                    <a:pt x="3005" y="6688"/>
                  </a:lnTo>
                  <a:lnTo>
                    <a:pt x="2977" y="6704"/>
                  </a:lnTo>
                  <a:lnTo>
                    <a:pt x="2949" y="6720"/>
                  </a:lnTo>
                  <a:lnTo>
                    <a:pt x="2864" y="6751"/>
                  </a:lnTo>
                  <a:lnTo>
                    <a:pt x="2822" y="6767"/>
                  </a:lnTo>
                  <a:lnTo>
                    <a:pt x="2808" y="6798"/>
                  </a:lnTo>
                  <a:lnTo>
                    <a:pt x="2779" y="6845"/>
                  </a:lnTo>
                  <a:lnTo>
                    <a:pt x="2765" y="6908"/>
                  </a:lnTo>
                  <a:lnTo>
                    <a:pt x="2765" y="6970"/>
                  </a:lnTo>
                  <a:lnTo>
                    <a:pt x="2765" y="6986"/>
                  </a:lnTo>
                  <a:lnTo>
                    <a:pt x="2765" y="7049"/>
                  </a:lnTo>
                  <a:lnTo>
                    <a:pt x="2793" y="7096"/>
                  </a:lnTo>
                  <a:lnTo>
                    <a:pt x="2850" y="7190"/>
                  </a:lnTo>
                  <a:lnTo>
                    <a:pt x="2864" y="7221"/>
                  </a:lnTo>
                  <a:lnTo>
                    <a:pt x="2892" y="7284"/>
                  </a:lnTo>
                  <a:lnTo>
                    <a:pt x="2864" y="7331"/>
                  </a:lnTo>
                  <a:lnTo>
                    <a:pt x="2850" y="7378"/>
                  </a:lnTo>
                  <a:lnTo>
                    <a:pt x="2822" y="7472"/>
                  </a:lnTo>
                  <a:lnTo>
                    <a:pt x="2808" y="7503"/>
                  </a:lnTo>
                  <a:lnTo>
                    <a:pt x="2793" y="7503"/>
                  </a:lnTo>
                  <a:lnTo>
                    <a:pt x="2723" y="7503"/>
                  </a:lnTo>
                  <a:lnTo>
                    <a:pt x="2681" y="7518"/>
                  </a:lnTo>
                  <a:lnTo>
                    <a:pt x="2652" y="7518"/>
                  </a:lnTo>
                  <a:lnTo>
                    <a:pt x="2568" y="7550"/>
                  </a:lnTo>
                  <a:lnTo>
                    <a:pt x="2525" y="7565"/>
                  </a:lnTo>
                  <a:lnTo>
                    <a:pt x="2483" y="7597"/>
                  </a:lnTo>
                  <a:lnTo>
                    <a:pt x="2441" y="7644"/>
                  </a:lnTo>
                  <a:lnTo>
                    <a:pt x="2370" y="7769"/>
                  </a:lnTo>
                  <a:lnTo>
                    <a:pt x="2300" y="7863"/>
                  </a:lnTo>
                  <a:lnTo>
                    <a:pt x="2257" y="7894"/>
                  </a:lnTo>
                  <a:lnTo>
                    <a:pt x="2229" y="7926"/>
                  </a:lnTo>
                  <a:lnTo>
                    <a:pt x="2201" y="7973"/>
                  </a:lnTo>
                  <a:lnTo>
                    <a:pt x="2159" y="8020"/>
                  </a:lnTo>
                  <a:lnTo>
                    <a:pt x="2102" y="8098"/>
                  </a:lnTo>
                  <a:lnTo>
                    <a:pt x="2088" y="8145"/>
                  </a:lnTo>
                  <a:lnTo>
                    <a:pt x="2060" y="8192"/>
                  </a:lnTo>
                  <a:lnTo>
                    <a:pt x="2032" y="8208"/>
                  </a:lnTo>
                  <a:lnTo>
                    <a:pt x="1989" y="8223"/>
                  </a:lnTo>
                  <a:lnTo>
                    <a:pt x="1961" y="8255"/>
                  </a:lnTo>
                  <a:lnTo>
                    <a:pt x="1947" y="8302"/>
                  </a:lnTo>
                  <a:lnTo>
                    <a:pt x="1919" y="8333"/>
                  </a:lnTo>
                  <a:lnTo>
                    <a:pt x="1862" y="8349"/>
                  </a:lnTo>
                  <a:lnTo>
                    <a:pt x="1834" y="8349"/>
                  </a:lnTo>
                  <a:lnTo>
                    <a:pt x="1806" y="8349"/>
                  </a:lnTo>
                  <a:lnTo>
                    <a:pt x="1778" y="8317"/>
                  </a:lnTo>
                  <a:lnTo>
                    <a:pt x="1778" y="8286"/>
                  </a:lnTo>
                  <a:lnTo>
                    <a:pt x="1749" y="8286"/>
                  </a:lnTo>
                  <a:lnTo>
                    <a:pt x="1721" y="8286"/>
                  </a:lnTo>
                  <a:lnTo>
                    <a:pt x="1707" y="8317"/>
                  </a:lnTo>
                  <a:lnTo>
                    <a:pt x="1707" y="8396"/>
                  </a:lnTo>
                  <a:lnTo>
                    <a:pt x="1707" y="8427"/>
                  </a:lnTo>
                  <a:lnTo>
                    <a:pt x="1679" y="8427"/>
                  </a:lnTo>
                  <a:lnTo>
                    <a:pt x="1608" y="8427"/>
                  </a:lnTo>
                  <a:lnTo>
                    <a:pt x="1538" y="8427"/>
                  </a:lnTo>
                  <a:lnTo>
                    <a:pt x="1453" y="8458"/>
                  </a:lnTo>
                  <a:lnTo>
                    <a:pt x="1425" y="8474"/>
                  </a:lnTo>
                  <a:lnTo>
                    <a:pt x="1383" y="8505"/>
                  </a:lnTo>
                  <a:lnTo>
                    <a:pt x="1369" y="8552"/>
                  </a:lnTo>
                  <a:lnTo>
                    <a:pt x="1383" y="8584"/>
                  </a:lnTo>
                  <a:lnTo>
                    <a:pt x="1425" y="8615"/>
                  </a:lnTo>
                  <a:lnTo>
                    <a:pt x="1453" y="8631"/>
                  </a:lnTo>
                  <a:lnTo>
                    <a:pt x="1510" y="8662"/>
                  </a:lnTo>
                  <a:lnTo>
                    <a:pt x="1566" y="8662"/>
                  </a:lnTo>
                  <a:lnTo>
                    <a:pt x="1594" y="8662"/>
                  </a:lnTo>
                  <a:lnTo>
                    <a:pt x="1622" y="8678"/>
                  </a:lnTo>
                  <a:lnTo>
                    <a:pt x="1651" y="8693"/>
                  </a:lnTo>
                  <a:lnTo>
                    <a:pt x="1651" y="8740"/>
                  </a:lnTo>
                  <a:lnTo>
                    <a:pt x="1679" y="8772"/>
                  </a:lnTo>
                  <a:lnTo>
                    <a:pt x="1707" y="8819"/>
                  </a:lnTo>
                  <a:lnTo>
                    <a:pt x="1707" y="8881"/>
                  </a:lnTo>
                  <a:lnTo>
                    <a:pt x="1707" y="8913"/>
                  </a:lnTo>
                  <a:lnTo>
                    <a:pt x="1721" y="8944"/>
                  </a:lnTo>
                  <a:lnTo>
                    <a:pt x="1749" y="8975"/>
                  </a:lnTo>
                  <a:lnTo>
                    <a:pt x="1778" y="8991"/>
                  </a:lnTo>
                  <a:lnTo>
                    <a:pt x="1778" y="9038"/>
                  </a:lnTo>
                  <a:lnTo>
                    <a:pt x="1778" y="9054"/>
                  </a:lnTo>
                  <a:lnTo>
                    <a:pt x="1764" y="9179"/>
                  </a:lnTo>
                  <a:lnTo>
                    <a:pt x="1721" y="9367"/>
                  </a:lnTo>
                  <a:lnTo>
                    <a:pt x="1707" y="9429"/>
                  </a:lnTo>
                  <a:lnTo>
                    <a:pt x="1651" y="9414"/>
                  </a:lnTo>
                  <a:lnTo>
                    <a:pt x="1354" y="9351"/>
                  </a:lnTo>
                  <a:lnTo>
                    <a:pt x="1242" y="9351"/>
                  </a:lnTo>
                  <a:lnTo>
                    <a:pt x="1143" y="9351"/>
                  </a:lnTo>
                  <a:lnTo>
                    <a:pt x="1058" y="9351"/>
                  </a:lnTo>
                  <a:lnTo>
                    <a:pt x="988" y="9351"/>
                  </a:lnTo>
                  <a:lnTo>
                    <a:pt x="945" y="9367"/>
                  </a:lnTo>
                  <a:lnTo>
                    <a:pt x="917" y="9382"/>
                  </a:lnTo>
                  <a:lnTo>
                    <a:pt x="903" y="9429"/>
                  </a:lnTo>
                  <a:lnTo>
                    <a:pt x="903" y="9492"/>
                  </a:lnTo>
                  <a:lnTo>
                    <a:pt x="931" y="9602"/>
                  </a:lnTo>
                  <a:lnTo>
                    <a:pt x="945" y="9664"/>
                  </a:lnTo>
                  <a:lnTo>
                    <a:pt x="917" y="9664"/>
                  </a:lnTo>
                  <a:lnTo>
                    <a:pt x="903" y="9664"/>
                  </a:lnTo>
                  <a:lnTo>
                    <a:pt x="903" y="9680"/>
                  </a:lnTo>
                  <a:lnTo>
                    <a:pt x="903" y="9711"/>
                  </a:lnTo>
                  <a:lnTo>
                    <a:pt x="931" y="9758"/>
                  </a:lnTo>
                  <a:lnTo>
                    <a:pt x="945" y="9821"/>
                  </a:lnTo>
                  <a:lnTo>
                    <a:pt x="945" y="9884"/>
                  </a:lnTo>
                  <a:lnTo>
                    <a:pt x="945" y="9899"/>
                  </a:lnTo>
                  <a:lnTo>
                    <a:pt x="945" y="9962"/>
                  </a:lnTo>
                  <a:lnTo>
                    <a:pt x="931" y="10025"/>
                  </a:lnTo>
                  <a:lnTo>
                    <a:pt x="903" y="10072"/>
                  </a:lnTo>
                  <a:lnTo>
                    <a:pt x="903" y="10119"/>
                  </a:lnTo>
                  <a:lnTo>
                    <a:pt x="917" y="10166"/>
                  </a:lnTo>
                  <a:lnTo>
                    <a:pt x="945" y="10213"/>
                  </a:lnTo>
                  <a:lnTo>
                    <a:pt x="945" y="10260"/>
                  </a:lnTo>
                  <a:lnTo>
                    <a:pt x="945" y="10291"/>
                  </a:lnTo>
                  <a:lnTo>
                    <a:pt x="959" y="10307"/>
                  </a:lnTo>
                  <a:lnTo>
                    <a:pt x="973" y="10338"/>
                  </a:lnTo>
                  <a:lnTo>
                    <a:pt x="988" y="10354"/>
                  </a:lnTo>
                  <a:lnTo>
                    <a:pt x="1002" y="10354"/>
                  </a:lnTo>
                  <a:lnTo>
                    <a:pt x="1030" y="10354"/>
                  </a:lnTo>
                  <a:lnTo>
                    <a:pt x="1086" y="10354"/>
                  </a:lnTo>
                  <a:lnTo>
                    <a:pt x="1129" y="10354"/>
                  </a:lnTo>
                  <a:lnTo>
                    <a:pt x="1157" y="10354"/>
                  </a:lnTo>
                  <a:lnTo>
                    <a:pt x="1199" y="10385"/>
                  </a:lnTo>
                  <a:lnTo>
                    <a:pt x="1256" y="10448"/>
                  </a:lnTo>
                  <a:lnTo>
                    <a:pt x="1298" y="10479"/>
                  </a:lnTo>
                  <a:lnTo>
                    <a:pt x="1354" y="10479"/>
                  </a:lnTo>
                  <a:lnTo>
                    <a:pt x="1453" y="10448"/>
                  </a:lnTo>
                  <a:lnTo>
                    <a:pt x="1552" y="10401"/>
                  </a:lnTo>
                  <a:lnTo>
                    <a:pt x="1651" y="10369"/>
                  </a:lnTo>
                  <a:lnTo>
                    <a:pt x="1707" y="10338"/>
                  </a:lnTo>
                  <a:lnTo>
                    <a:pt x="1735" y="10291"/>
                  </a:lnTo>
                  <a:lnTo>
                    <a:pt x="1749" y="10244"/>
                  </a:lnTo>
                  <a:lnTo>
                    <a:pt x="1820" y="10150"/>
                  </a:lnTo>
                  <a:lnTo>
                    <a:pt x="1876" y="10087"/>
                  </a:lnTo>
                  <a:lnTo>
                    <a:pt x="1905" y="10040"/>
                  </a:lnTo>
                  <a:lnTo>
                    <a:pt x="1919" y="9993"/>
                  </a:lnTo>
                  <a:lnTo>
                    <a:pt x="1933" y="9899"/>
                  </a:lnTo>
                  <a:lnTo>
                    <a:pt x="1975" y="9790"/>
                  </a:lnTo>
                  <a:lnTo>
                    <a:pt x="1989" y="9743"/>
                  </a:lnTo>
                  <a:lnTo>
                    <a:pt x="2032" y="9696"/>
                  </a:lnTo>
                  <a:lnTo>
                    <a:pt x="2144" y="9617"/>
                  </a:lnTo>
                  <a:lnTo>
                    <a:pt x="2187" y="9586"/>
                  </a:lnTo>
                  <a:lnTo>
                    <a:pt x="2229" y="9523"/>
                  </a:lnTo>
                  <a:lnTo>
                    <a:pt x="2243" y="9492"/>
                  </a:lnTo>
                  <a:lnTo>
                    <a:pt x="2271" y="9445"/>
                  </a:lnTo>
                  <a:lnTo>
                    <a:pt x="2300" y="9429"/>
                  </a:lnTo>
                  <a:lnTo>
                    <a:pt x="2398" y="9429"/>
                  </a:lnTo>
                  <a:lnTo>
                    <a:pt x="2413" y="9429"/>
                  </a:lnTo>
                  <a:lnTo>
                    <a:pt x="2469" y="9414"/>
                  </a:lnTo>
                  <a:lnTo>
                    <a:pt x="2525" y="9398"/>
                  </a:lnTo>
                  <a:lnTo>
                    <a:pt x="2638" y="9304"/>
                  </a:lnTo>
                  <a:lnTo>
                    <a:pt x="2681" y="9288"/>
                  </a:lnTo>
                  <a:lnTo>
                    <a:pt x="2723" y="9273"/>
                  </a:lnTo>
                  <a:lnTo>
                    <a:pt x="2751" y="9257"/>
                  </a:lnTo>
                  <a:lnTo>
                    <a:pt x="2793" y="9241"/>
                  </a:lnTo>
                  <a:lnTo>
                    <a:pt x="2836" y="9226"/>
                  </a:lnTo>
                  <a:lnTo>
                    <a:pt x="2878" y="9226"/>
                  </a:lnTo>
                  <a:lnTo>
                    <a:pt x="2906" y="9241"/>
                  </a:lnTo>
                  <a:lnTo>
                    <a:pt x="2963" y="9288"/>
                  </a:lnTo>
                  <a:lnTo>
                    <a:pt x="2991" y="9335"/>
                  </a:lnTo>
                  <a:lnTo>
                    <a:pt x="3076" y="9461"/>
                  </a:lnTo>
                  <a:lnTo>
                    <a:pt x="3132" y="9555"/>
                  </a:lnTo>
                  <a:lnTo>
                    <a:pt x="3146" y="9602"/>
                  </a:lnTo>
                  <a:lnTo>
                    <a:pt x="3174" y="9649"/>
                  </a:lnTo>
                  <a:lnTo>
                    <a:pt x="3217" y="9680"/>
                  </a:lnTo>
                  <a:lnTo>
                    <a:pt x="3400" y="9790"/>
                  </a:lnTo>
                  <a:lnTo>
                    <a:pt x="3442" y="9821"/>
                  </a:lnTo>
                  <a:lnTo>
                    <a:pt x="3471" y="9868"/>
                  </a:lnTo>
                  <a:lnTo>
                    <a:pt x="3541" y="9978"/>
                  </a:lnTo>
                  <a:lnTo>
                    <a:pt x="3569" y="10040"/>
                  </a:lnTo>
                  <a:lnTo>
                    <a:pt x="3569" y="10103"/>
                  </a:lnTo>
                  <a:lnTo>
                    <a:pt x="3569" y="10213"/>
                  </a:lnTo>
                  <a:lnTo>
                    <a:pt x="3569" y="10275"/>
                  </a:lnTo>
                  <a:lnTo>
                    <a:pt x="3584" y="10307"/>
                  </a:lnTo>
                  <a:lnTo>
                    <a:pt x="3598" y="10307"/>
                  </a:lnTo>
                  <a:lnTo>
                    <a:pt x="3612" y="10307"/>
                  </a:lnTo>
                  <a:lnTo>
                    <a:pt x="3626" y="10275"/>
                  </a:lnTo>
                  <a:lnTo>
                    <a:pt x="3654" y="10197"/>
                  </a:lnTo>
                  <a:lnTo>
                    <a:pt x="3682" y="10134"/>
                  </a:lnTo>
                  <a:lnTo>
                    <a:pt x="3696" y="10087"/>
                  </a:lnTo>
                  <a:lnTo>
                    <a:pt x="3711" y="10040"/>
                  </a:lnTo>
                  <a:lnTo>
                    <a:pt x="3725" y="9978"/>
                  </a:lnTo>
                  <a:lnTo>
                    <a:pt x="3725" y="9946"/>
                  </a:lnTo>
                  <a:lnTo>
                    <a:pt x="3725" y="9931"/>
                  </a:lnTo>
                  <a:lnTo>
                    <a:pt x="3739" y="9915"/>
                  </a:lnTo>
                  <a:lnTo>
                    <a:pt x="3753" y="9915"/>
                  </a:lnTo>
                  <a:lnTo>
                    <a:pt x="3767" y="9915"/>
                  </a:lnTo>
                  <a:lnTo>
                    <a:pt x="3809" y="9931"/>
                  </a:lnTo>
                  <a:lnTo>
                    <a:pt x="3894" y="9962"/>
                  </a:lnTo>
                  <a:lnTo>
                    <a:pt x="3908" y="9962"/>
                  </a:lnTo>
                  <a:lnTo>
                    <a:pt x="3908" y="9946"/>
                  </a:lnTo>
                  <a:lnTo>
                    <a:pt x="3894" y="9915"/>
                  </a:lnTo>
                  <a:lnTo>
                    <a:pt x="3767" y="9774"/>
                  </a:lnTo>
                  <a:lnTo>
                    <a:pt x="3668" y="9711"/>
                  </a:lnTo>
                  <a:lnTo>
                    <a:pt x="3640" y="9680"/>
                  </a:lnTo>
                  <a:lnTo>
                    <a:pt x="3555" y="9617"/>
                  </a:lnTo>
                  <a:lnTo>
                    <a:pt x="3485" y="9523"/>
                  </a:lnTo>
                  <a:lnTo>
                    <a:pt x="3414" y="9398"/>
                  </a:lnTo>
                  <a:lnTo>
                    <a:pt x="3358" y="9304"/>
                  </a:lnTo>
                  <a:lnTo>
                    <a:pt x="3330" y="9257"/>
                  </a:lnTo>
                  <a:lnTo>
                    <a:pt x="3315" y="9194"/>
                  </a:lnTo>
                  <a:lnTo>
                    <a:pt x="3301" y="9132"/>
                  </a:lnTo>
                  <a:lnTo>
                    <a:pt x="3301" y="9116"/>
                  </a:lnTo>
                  <a:lnTo>
                    <a:pt x="3315" y="9069"/>
                  </a:lnTo>
                  <a:lnTo>
                    <a:pt x="3344" y="9054"/>
                  </a:lnTo>
                  <a:lnTo>
                    <a:pt x="3372" y="9038"/>
                  </a:lnTo>
                  <a:lnTo>
                    <a:pt x="3400" y="9054"/>
                  </a:lnTo>
                  <a:lnTo>
                    <a:pt x="3442" y="9054"/>
                  </a:lnTo>
                  <a:lnTo>
                    <a:pt x="3499" y="9101"/>
                  </a:lnTo>
                  <a:lnTo>
                    <a:pt x="3541" y="9148"/>
                  </a:lnTo>
                  <a:lnTo>
                    <a:pt x="3584" y="9210"/>
                  </a:lnTo>
                  <a:lnTo>
                    <a:pt x="3598" y="9257"/>
                  </a:lnTo>
                  <a:lnTo>
                    <a:pt x="3640" y="9367"/>
                  </a:lnTo>
                  <a:lnTo>
                    <a:pt x="3668" y="9429"/>
                  </a:lnTo>
                  <a:lnTo>
                    <a:pt x="3696" y="9461"/>
                  </a:lnTo>
                  <a:lnTo>
                    <a:pt x="3809" y="9555"/>
                  </a:lnTo>
                  <a:lnTo>
                    <a:pt x="3866" y="9586"/>
                  </a:lnTo>
                  <a:lnTo>
                    <a:pt x="3894" y="9633"/>
                  </a:lnTo>
                  <a:lnTo>
                    <a:pt x="3950" y="9696"/>
                  </a:lnTo>
                  <a:lnTo>
                    <a:pt x="3979" y="9743"/>
                  </a:lnTo>
                  <a:lnTo>
                    <a:pt x="3993" y="9774"/>
                  </a:lnTo>
                  <a:lnTo>
                    <a:pt x="4021" y="9868"/>
                  </a:lnTo>
                  <a:lnTo>
                    <a:pt x="4035" y="9915"/>
                  </a:lnTo>
                  <a:lnTo>
                    <a:pt x="4063" y="9962"/>
                  </a:lnTo>
                  <a:lnTo>
                    <a:pt x="4091" y="10025"/>
                  </a:lnTo>
                  <a:lnTo>
                    <a:pt x="4120" y="10072"/>
                  </a:lnTo>
                  <a:lnTo>
                    <a:pt x="4148" y="10103"/>
                  </a:lnTo>
                  <a:lnTo>
                    <a:pt x="4190" y="10119"/>
                  </a:lnTo>
                  <a:lnTo>
                    <a:pt x="4218" y="10119"/>
                  </a:lnTo>
                  <a:lnTo>
                    <a:pt x="4247" y="10134"/>
                  </a:lnTo>
                  <a:lnTo>
                    <a:pt x="4247" y="10150"/>
                  </a:lnTo>
                  <a:lnTo>
                    <a:pt x="4247" y="10166"/>
                  </a:lnTo>
                  <a:lnTo>
                    <a:pt x="4218" y="10213"/>
                  </a:lnTo>
                  <a:lnTo>
                    <a:pt x="4204" y="10260"/>
                  </a:lnTo>
                  <a:lnTo>
                    <a:pt x="4204" y="10291"/>
                  </a:lnTo>
                  <a:lnTo>
                    <a:pt x="4218" y="10338"/>
                  </a:lnTo>
                  <a:lnTo>
                    <a:pt x="4261" y="10385"/>
                  </a:lnTo>
                  <a:lnTo>
                    <a:pt x="4289" y="10401"/>
                  </a:lnTo>
                  <a:lnTo>
                    <a:pt x="4345" y="10416"/>
                  </a:lnTo>
                  <a:lnTo>
                    <a:pt x="4374" y="10385"/>
                  </a:lnTo>
                  <a:lnTo>
                    <a:pt x="4402" y="10354"/>
                  </a:lnTo>
                  <a:lnTo>
                    <a:pt x="4416" y="10307"/>
                  </a:lnTo>
                  <a:lnTo>
                    <a:pt x="4430" y="10275"/>
                  </a:lnTo>
                  <a:lnTo>
                    <a:pt x="4458" y="10244"/>
                  </a:lnTo>
                  <a:lnTo>
                    <a:pt x="4501" y="10228"/>
                  </a:lnTo>
                  <a:lnTo>
                    <a:pt x="4515" y="10213"/>
                  </a:lnTo>
                  <a:lnTo>
                    <a:pt x="4529" y="10197"/>
                  </a:lnTo>
                  <a:lnTo>
                    <a:pt x="4515" y="10181"/>
                  </a:lnTo>
                  <a:lnTo>
                    <a:pt x="4515" y="10150"/>
                  </a:lnTo>
                  <a:lnTo>
                    <a:pt x="4458" y="10087"/>
                  </a:lnTo>
                  <a:lnTo>
                    <a:pt x="4430" y="10040"/>
                  </a:lnTo>
                  <a:lnTo>
                    <a:pt x="4416" y="10009"/>
                  </a:lnTo>
                  <a:lnTo>
                    <a:pt x="4402" y="9962"/>
                  </a:lnTo>
                  <a:lnTo>
                    <a:pt x="4374" y="9931"/>
                  </a:lnTo>
                  <a:lnTo>
                    <a:pt x="4374" y="9915"/>
                  </a:lnTo>
                  <a:lnTo>
                    <a:pt x="4374" y="9899"/>
                  </a:lnTo>
                  <a:lnTo>
                    <a:pt x="4402" y="9868"/>
                  </a:lnTo>
                  <a:lnTo>
                    <a:pt x="4501" y="9837"/>
                  </a:lnTo>
                  <a:lnTo>
                    <a:pt x="4599" y="9821"/>
                  </a:lnTo>
                  <a:lnTo>
                    <a:pt x="4628" y="9821"/>
                  </a:lnTo>
                  <a:lnTo>
                    <a:pt x="4684" y="9821"/>
                  </a:lnTo>
                  <a:lnTo>
                    <a:pt x="4712" y="9868"/>
                  </a:lnTo>
                  <a:lnTo>
                    <a:pt x="4726" y="9915"/>
                  </a:lnTo>
                  <a:lnTo>
                    <a:pt x="4755" y="9962"/>
                  </a:lnTo>
                  <a:lnTo>
                    <a:pt x="4783" y="10025"/>
                  </a:lnTo>
                  <a:lnTo>
                    <a:pt x="4797" y="10056"/>
                  </a:lnTo>
                  <a:lnTo>
                    <a:pt x="4853" y="10181"/>
                  </a:lnTo>
                  <a:lnTo>
                    <a:pt x="4867" y="10213"/>
                  </a:lnTo>
                  <a:lnTo>
                    <a:pt x="4924" y="10322"/>
                  </a:lnTo>
                  <a:lnTo>
                    <a:pt x="4938" y="10369"/>
                  </a:lnTo>
                  <a:lnTo>
                    <a:pt x="4966" y="10401"/>
                  </a:lnTo>
                  <a:lnTo>
                    <a:pt x="5023" y="10416"/>
                  </a:lnTo>
                  <a:lnTo>
                    <a:pt x="5178" y="10416"/>
                  </a:lnTo>
                  <a:lnTo>
                    <a:pt x="5277" y="10416"/>
                  </a:lnTo>
                  <a:lnTo>
                    <a:pt x="5361" y="10448"/>
                  </a:lnTo>
                  <a:lnTo>
                    <a:pt x="5460" y="10479"/>
                  </a:lnTo>
                  <a:lnTo>
                    <a:pt x="5516" y="10479"/>
                  </a:lnTo>
                  <a:lnTo>
                    <a:pt x="5559" y="10479"/>
                  </a:lnTo>
                  <a:lnTo>
                    <a:pt x="5601" y="10448"/>
                  </a:lnTo>
                  <a:lnTo>
                    <a:pt x="5657" y="10432"/>
                  </a:lnTo>
                  <a:lnTo>
                    <a:pt x="5700" y="10448"/>
                  </a:lnTo>
                  <a:lnTo>
                    <a:pt x="5742" y="10479"/>
                  </a:lnTo>
                  <a:lnTo>
                    <a:pt x="5784" y="10495"/>
                  </a:lnTo>
                  <a:lnTo>
                    <a:pt x="5813" y="10557"/>
                  </a:lnTo>
                  <a:lnTo>
                    <a:pt x="5827" y="10604"/>
                  </a:lnTo>
                  <a:lnTo>
                    <a:pt x="5841" y="10651"/>
                  </a:lnTo>
                  <a:lnTo>
                    <a:pt x="5841" y="10714"/>
                  </a:lnTo>
                  <a:lnTo>
                    <a:pt x="5742" y="10980"/>
                  </a:lnTo>
                  <a:lnTo>
                    <a:pt x="5714" y="11027"/>
                  </a:lnTo>
                  <a:lnTo>
                    <a:pt x="5686" y="11043"/>
                  </a:lnTo>
                  <a:lnTo>
                    <a:pt x="5657" y="11058"/>
                  </a:lnTo>
                  <a:lnTo>
                    <a:pt x="5629" y="11090"/>
                  </a:lnTo>
                  <a:lnTo>
                    <a:pt x="5615" y="11137"/>
                  </a:lnTo>
                  <a:lnTo>
                    <a:pt x="5587" y="11184"/>
                  </a:lnTo>
                  <a:lnTo>
                    <a:pt x="5545" y="11231"/>
                  </a:lnTo>
                  <a:lnTo>
                    <a:pt x="5502" y="11262"/>
                  </a:lnTo>
                  <a:lnTo>
                    <a:pt x="5460" y="11262"/>
                  </a:lnTo>
                  <a:lnTo>
                    <a:pt x="5361" y="11262"/>
                  </a:lnTo>
                  <a:lnTo>
                    <a:pt x="5319" y="11262"/>
                  </a:lnTo>
                  <a:lnTo>
                    <a:pt x="5277" y="11231"/>
                  </a:lnTo>
                  <a:lnTo>
                    <a:pt x="5234" y="11199"/>
                  </a:lnTo>
                  <a:lnTo>
                    <a:pt x="5178" y="11199"/>
                  </a:lnTo>
                  <a:lnTo>
                    <a:pt x="5023" y="11246"/>
                  </a:lnTo>
                  <a:lnTo>
                    <a:pt x="4966" y="11262"/>
                  </a:lnTo>
                  <a:lnTo>
                    <a:pt x="4910" y="11246"/>
                  </a:lnTo>
                  <a:lnTo>
                    <a:pt x="4811" y="11215"/>
                  </a:lnTo>
                  <a:lnTo>
                    <a:pt x="4698" y="11184"/>
                  </a:lnTo>
                  <a:lnTo>
                    <a:pt x="4670" y="11184"/>
                  </a:lnTo>
                  <a:lnTo>
                    <a:pt x="4628" y="11184"/>
                  </a:lnTo>
                  <a:lnTo>
                    <a:pt x="4585" y="11152"/>
                  </a:lnTo>
                  <a:lnTo>
                    <a:pt x="4501" y="11090"/>
                  </a:lnTo>
                  <a:lnTo>
                    <a:pt x="4458" y="11058"/>
                  </a:lnTo>
                  <a:lnTo>
                    <a:pt x="4416" y="11043"/>
                  </a:lnTo>
                  <a:lnTo>
                    <a:pt x="4360" y="11043"/>
                  </a:lnTo>
                  <a:lnTo>
                    <a:pt x="4331" y="11043"/>
                  </a:lnTo>
                  <a:lnTo>
                    <a:pt x="4218" y="11058"/>
                  </a:lnTo>
                  <a:lnTo>
                    <a:pt x="4120" y="11090"/>
                  </a:lnTo>
                  <a:lnTo>
                    <a:pt x="4077" y="11121"/>
                  </a:lnTo>
                  <a:lnTo>
                    <a:pt x="4063" y="11184"/>
                  </a:lnTo>
                  <a:lnTo>
                    <a:pt x="4063" y="11199"/>
                  </a:lnTo>
                  <a:lnTo>
                    <a:pt x="4049" y="11262"/>
                  </a:lnTo>
                  <a:lnTo>
                    <a:pt x="4021" y="11293"/>
                  </a:lnTo>
                  <a:lnTo>
                    <a:pt x="3908" y="11325"/>
                  </a:lnTo>
                  <a:lnTo>
                    <a:pt x="3866" y="11325"/>
                  </a:lnTo>
                  <a:lnTo>
                    <a:pt x="3823" y="11293"/>
                  </a:lnTo>
                  <a:lnTo>
                    <a:pt x="3767" y="11231"/>
                  </a:lnTo>
                  <a:lnTo>
                    <a:pt x="3682" y="11152"/>
                  </a:lnTo>
                  <a:lnTo>
                    <a:pt x="3612" y="11074"/>
                  </a:lnTo>
                  <a:lnTo>
                    <a:pt x="3584" y="11043"/>
                  </a:lnTo>
                  <a:lnTo>
                    <a:pt x="3527" y="11043"/>
                  </a:lnTo>
                  <a:lnTo>
                    <a:pt x="3358" y="11043"/>
                  </a:lnTo>
                  <a:lnTo>
                    <a:pt x="3315" y="11027"/>
                  </a:lnTo>
                  <a:lnTo>
                    <a:pt x="3259" y="11011"/>
                  </a:lnTo>
                  <a:lnTo>
                    <a:pt x="3217" y="10996"/>
                  </a:lnTo>
                  <a:lnTo>
                    <a:pt x="3118" y="10933"/>
                  </a:lnTo>
                  <a:lnTo>
                    <a:pt x="3076" y="10917"/>
                  </a:lnTo>
                  <a:lnTo>
                    <a:pt x="2991" y="10855"/>
                  </a:lnTo>
                  <a:lnTo>
                    <a:pt x="2977" y="10808"/>
                  </a:lnTo>
                  <a:lnTo>
                    <a:pt x="2991" y="10761"/>
                  </a:lnTo>
                  <a:lnTo>
                    <a:pt x="3062" y="10636"/>
                  </a:lnTo>
                  <a:lnTo>
                    <a:pt x="3076" y="10573"/>
                  </a:lnTo>
                  <a:lnTo>
                    <a:pt x="3076" y="10526"/>
                  </a:lnTo>
                  <a:lnTo>
                    <a:pt x="3062" y="10479"/>
                  </a:lnTo>
                  <a:lnTo>
                    <a:pt x="3019" y="10432"/>
                  </a:lnTo>
                  <a:lnTo>
                    <a:pt x="2977" y="10401"/>
                  </a:lnTo>
                  <a:lnTo>
                    <a:pt x="2949" y="10385"/>
                  </a:lnTo>
                  <a:lnTo>
                    <a:pt x="2864" y="10354"/>
                  </a:lnTo>
                  <a:lnTo>
                    <a:pt x="2836" y="10354"/>
                  </a:lnTo>
                  <a:lnTo>
                    <a:pt x="2822" y="10369"/>
                  </a:lnTo>
                  <a:lnTo>
                    <a:pt x="2822" y="10401"/>
                  </a:lnTo>
                  <a:lnTo>
                    <a:pt x="2822" y="10369"/>
                  </a:lnTo>
                  <a:lnTo>
                    <a:pt x="2808" y="10369"/>
                  </a:lnTo>
                  <a:lnTo>
                    <a:pt x="2793" y="10385"/>
                  </a:lnTo>
                  <a:lnTo>
                    <a:pt x="2751" y="10416"/>
                  </a:lnTo>
                  <a:lnTo>
                    <a:pt x="2695" y="10432"/>
                  </a:lnTo>
                  <a:lnTo>
                    <a:pt x="2666" y="10432"/>
                  </a:lnTo>
                  <a:lnTo>
                    <a:pt x="2554" y="10432"/>
                  </a:lnTo>
                  <a:lnTo>
                    <a:pt x="2257" y="10432"/>
                  </a:lnTo>
                  <a:lnTo>
                    <a:pt x="2201" y="10432"/>
                  </a:lnTo>
                  <a:lnTo>
                    <a:pt x="2144" y="10448"/>
                  </a:lnTo>
                  <a:lnTo>
                    <a:pt x="1905" y="10557"/>
                  </a:lnTo>
                  <a:lnTo>
                    <a:pt x="1792" y="10604"/>
                  </a:lnTo>
                  <a:lnTo>
                    <a:pt x="1764" y="10636"/>
                  </a:lnTo>
                  <a:lnTo>
                    <a:pt x="1721" y="10651"/>
                  </a:lnTo>
                  <a:lnTo>
                    <a:pt x="1707" y="10667"/>
                  </a:lnTo>
                  <a:lnTo>
                    <a:pt x="1707" y="10683"/>
                  </a:lnTo>
                  <a:lnTo>
                    <a:pt x="1707" y="10667"/>
                  </a:lnTo>
                  <a:lnTo>
                    <a:pt x="1693" y="10667"/>
                  </a:lnTo>
                  <a:lnTo>
                    <a:pt x="1679" y="10651"/>
                  </a:lnTo>
                  <a:lnTo>
                    <a:pt x="1580" y="10651"/>
                  </a:lnTo>
                  <a:lnTo>
                    <a:pt x="1552" y="10651"/>
                  </a:lnTo>
                  <a:lnTo>
                    <a:pt x="1467" y="10651"/>
                  </a:lnTo>
                  <a:lnTo>
                    <a:pt x="1383" y="10620"/>
                  </a:lnTo>
                  <a:lnTo>
                    <a:pt x="1340" y="10604"/>
                  </a:lnTo>
                  <a:lnTo>
                    <a:pt x="1326" y="10604"/>
                  </a:lnTo>
                  <a:lnTo>
                    <a:pt x="1298" y="10604"/>
                  </a:lnTo>
                  <a:lnTo>
                    <a:pt x="1284" y="10620"/>
                  </a:lnTo>
                  <a:lnTo>
                    <a:pt x="1270" y="10636"/>
                  </a:lnTo>
                  <a:lnTo>
                    <a:pt x="1185" y="10761"/>
                  </a:lnTo>
                  <a:lnTo>
                    <a:pt x="1115" y="10855"/>
                  </a:lnTo>
                  <a:lnTo>
                    <a:pt x="1058" y="10917"/>
                  </a:lnTo>
                  <a:lnTo>
                    <a:pt x="988" y="11011"/>
                  </a:lnTo>
                  <a:lnTo>
                    <a:pt x="917" y="11137"/>
                  </a:lnTo>
                  <a:lnTo>
                    <a:pt x="861" y="11246"/>
                  </a:lnTo>
                  <a:lnTo>
                    <a:pt x="818" y="11434"/>
                  </a:lnTo>
                  <a:lnTo>
                    <a:pt x="804" y="11481"/>
                  </a:lnTo>
                  <a:lnTo>
                    <a:pt x="762" y="11528"/>
                  </a:lnTo>
                  <a:lnTo>
                    <a:pt x="578" y="11622"/>
                  </a:lnTo>
                  <a:lnTo>
                    <a:pt x="494" y="11685"/>
                  </a:lnTo>
                  <a:lnTo>
                    <a:pt x="466" y="11732"/>
                  </a:lnTo>
                  <a:lnTo>
                    <a:pt x="437" y="11763"/>
                  </a:lnTo>
                  <a:lnTo>
                    <a:pt x="367" y="11857"/>
                  </a:lnTo>
                  <a:lnTo>
                    <a:pt x="226" y="12139"/>
                  </a:lnTo>
                  <a:lnTo>
                    <a:pt x="169" y="12249"/>
                  </a:lnTo>
                  <a:lnTo>
                    <a:pt x="85" y="12515"/>
                  </a:lnTo>
                  <a:lnTo>
                    <a:pt x="56" y="12578"/>
                  </a:lnTo>
                  <a:lnTo>
                    <a:pt x="71" y="12640"/>
                  </a:lnTo>
                  <a:lnTo>
                    <a:pt x="113" y="12734"/>
                  </a:lnTo>
                  <a:lnTo>
                    <a:pt x="127" y="12860"/>
                  </a:lnTo>
                  <a:lnTo>
                    <a:pt x="127" y="13048"/>
                  </a:lnTo>
                  <a:lnTo>
                    <a:pt x="113" y="13095"/>
                  </a:lnTo>
                  <a:lnTo>
                    <a:pt x="85" y="13142"/>
                  </a:lnTo>
                  <a:lnTo>
                    <a:pt x="56" y="13189"/>
                  </a:lnTo>
                  <a:lnTo>
                    <a:pt x="42" y="13251"/>
                  </a:lnTo>
                  <a:lnTo>
                    <a:pt x="0" y="13361"/>
                  </a:lnTo>
                  <a:lnTo>
                    <a:pt x="0" y="13408"/>
                  </a:lnTo>
                  <a:lnTo>
                    <a:pt x="0" y="13471"/>
                  </a:lnTo>
                  <a:lnTo>
                    <a:pt x="42" y="13659"/>
                  </a:lnTo>
                  <a:lnTo>
                    <a:pt x="56" y="13706"/>
                  </a:lnTo>
                  <a:lnTo>
                    <a:pt x="85" y="13721"/>
                  </a:lnTo>
                  <a:lnTo>
                    <a:pt x="127" y="13721"/>
                  </a:lnTo>
                  <a:lnTo>
                    <a:pt x="141" y="13721"/>
                  </a:lnTo>
                  <a:lnTo>
                    <a:pt x="127" y="13721"/>
                  </a:lnTo>
                  <a:lnTo>
                    <a:pt x="141" y="13784"/>
                  </a:lnTo>
                  <a:lnTo>
                    <a:pt x="169" y="13815"/>
                  </a:lnTo>
                  <a:lnTo>
                    <a:pt x="183" y="13847"/>
                  </a:lnTo>
                  <a:lnTo>
                    <a:pt x="212" y="13862"/>
                  </a:lnTo>
                  <a:lnTo>
                    <a:pt x="226" y="13847"/>
                  </a:lnTo>
                  <a:lnTo>
                    <a:pt x="212" y="13862"/>
                  </a:lnTo>
                  <a:lnTo>
                    <a:pt x="212" y="13878"/>
                  </a:lnTo>
                  <a:lnTo>
                    <a:pt x="226" y="13878"/>
                  </a:lnTo>
                  <a:lnTo>
                    <a:pt x="254" y="13894"/>
                  </a:lnTo>
                  <a:lnTo>
                    <a:pt x="282" y="13925"/>
                  </a:lnTo>
                  <a:lnTo>
                    <a:pt x="367" y="14129"/>
                  </a:lnTo>
                  <a:lnTo>
                    <a:pt x="395" y="14175"/>
                  </a:lnTo>
                  <a:lnTo>
                    <a:pt x="423" y="14222"/>
                  </a:lnTo>
                  <a:lnTo>
                    <a:pt x="508" y="14285"/>
                  </a:lnTo>
                  <a:lnTo>
                    <a:pt x="593" y="14348"/>
                  </a:lnTo>
                  <a:lnTo>
                    <a:pt x="663" y="14395"/>
                  </a:lnTo>
                  <a:lnTo>
                    <a:pt x="720" y="14442"/>
                  </a:lnTo>
                  <a:lnTo>
                    <a:pt x="903" y="14598"/>
                  </a:lnTo>
                  <a:lnTo>
                    <a:pt x="959" y="14630"/>
                  </a:lnTo>
                  <a:lnTo>
                    <a:pt x="1002" y="14645"/>
                  </a:lnTo>
                  <a:lnTo>
                    <a:pt x="1030" y="14645"/>
                  </a:lnTo>
                  <a:lnTo>
                    <a:pt x="1072" y="14630"/>
                  </a:lnTo>
                  <a:lnTo>
                    <a:pt x="1086" y="14630"/>
                  </a:lnTo>
                  <a:lnTo>
                    <a:pt x="1086" y="14614"/>
                  </a:lnTo>
                  <a:lnTo>
                    <a:pt x="1086" y="14630"/>
                  </a:lnTo>
                  <a:lnTo>
                    <a:pt x="1115" y="14630"/>
                  </a:lnTo>
                  <a:lnTo>
                    <a:pt x="1143" y="14645"/>
                  </a:lnTo>
                  <a:lnTo>
                    <a:pt x="1171" y="14645"/>
                  </a:lnTo>
                  <a:lnTo>
                    <a:pt x="1284" y="14630"/>
                  </a:lnTo>
                  <a:lnTo>
                    <a:pt x="1453" y="14583"/>
                  </a:lnTo>
                  <a:lnTo>
                    <a:pt x="1538" y="14567"/>
                  </a:lnTo>
                  <a:lnTo>
                    <a:pt x="1580" y="14567"/>
                  </a:lnTo>
                  <a:lnTo>
                    <a:pt x="1637" y="14567"/>
                  </a:lnTo>
                  <a:lnTo>
                    <a:pt x="1721" y="14567"/>
                  </a:lnTo>
                  <a:lnTo>
                    <a:pt x="1834" y="14536"/>
                  </a:lnTo>
                  <a:lnTo>
                    <a:pt x="1933" y="14504"/>
                  </a:lnTo>
                  <a:lnTo>
                    <a:pt x="1989" y="14489"/>
                  </a:lnTo>
                  <a:lnTo>
                    <a:pt x="2032" y="14442"/>
                  </a:lnTo>
                  <a:lnTo>
                    <a:pt x="2074" y="14426"/>
                  </a:lnTo>
                  <a:lnTo>
                    <a:pt x="2116" y="14395"/>
                  </a:lnTo>
                  <a:lnTo>
                    <a:pt x="2159" y="14395"/>
                  </a:lnTo>
                  <a:lnTo>
                    <a:pt x="2201" y="14410"/>
                  </a:lnTo>
                  <a:lnTo>
                    <a:pt x="2257" y="14410"/>
                  </a:lnTo>
                  <a:lnTo>
                    <a:pt x="2271" y="14410"/>
                  </a:lnTo>
                  <a:lnTo>
                    <a:pt x="2328" y="14426"/>
                  </a:lnTo>
                  <a:lnTo>
                    <a:pt x="2356" y="14457"/>
                  </a:lnTo>
                  <a:lnTo>
                    <a:pt x="2441" y="14583"/>
                  </a:lnTo>
                  <a:lnTo>
                    <a:pt x="2483" y="14630"/>
                  </a:lnTo>
                  <a:lnTo>
                    <a:pt x="2525" y="14645"/>
                  </a:lnTo>
                  <a:lnTo>
                    <a:pt x="2554" y="14645"/>
                  </a:lnTo>
                  <a:lnTo>
                    <a:pt x="2610" y="14645"/>
                  </a:lnTo>
                  <a:lnTo>
                    <a:pt x="2666" y="14677"/>
                  </a:lnTo>
                  <a:lnTo>
                    <a:pt x="2709" y="14692"/>
                  </a:lnTo>
                  <a:lnTo>
                    <a:pt x="2737" y="14708"/>
                  </a:lnTo>
                  <a:lnTo>
                    <a:pt x="2765" y="14708"/>
                  </a:lnTo>
                  <a:lnTo>
                    <a:pt x="2765" y="14692"/>
                  </a:lnTo>
                  <a:lnTo>
                    <a:pt x="2765" y="14708"/>
                  </a:lnTo>
                  <a:lnTo>
                    <a:pt x="2779" y="14708"/>
                  </a:lnTo>
                  <a:lnTo>
                    <a:pt x="2808" y="14708"/>
                  </a:lnTo>
                  <a:lnTo>
                    <a:pt x="2850" y="14724"/>
                  </a:lnTo>
                  <a:lnTo>
                    <a:pt x="2878" y="14755"/>
                  </a:lnTo>
                  <a:lnTo>
                    <a:pt x="2892" y="14802"/>
                  </a:lnTo>
                  <a:lnTo>
                    <a:pt x="2892" y="14849"/>
                  </a:lnTo>
                  <a:lnTo>
                    <a:pt x="2892" y="14880"/>
                  </a:lnTo>
                  <a:lnTo>
                    <a:pt x="2892" y="14943"/>
                  </a:lnTo>
                  <a:lnTo>
                    <a:pt x="2892" y="15006"/>
                  </a:lnTo>
                  <a:lnTo>
                    <a:pt x="2892" y="15037"/>
                  </a:lnTo>
                  <a:lnTo>
                    <a:pt x="2892" y="15162"/>
                  </a:lnTo>
                  <a:lnTo>
                    <a:pt x="2892" y="15272"/>
                  </a:lnTo>
                  <a:lnTo>
                    <a:pt x="2906" y="15319"/>
                  </a:lnTo>
                  <a:lnTo>
                    <a:pt x="2920" y="15382"/>
                  </a:lnTo>
                  <a:lnTo>
                    <a:pt x="3062" y="15585"/>
                  </a:lnTo>
                  <a:lnTo>
                    <a:pt x="3090" y="15617"/>
                  </a:lnTo>
                  <a:lnTo>
                    <a:pt x="3104" y="15617"/>
                  </a:lnTo>
                  <a:lnTo>
                    <a:pt x="3118" y="15617"/>
                  </a:lnTo>
                  <a:lnTo>
                    <a:pt x="3104" y="15632"/>
                  </a:lnTo>
                  <a:lnTo>
                    <a:pt x="3104" y="15648"/>
                  </a:lnTo>
                  <a:lnTo>
                    <a:pt x="3132" y="15679"/>
                  </a:lnTo>
                  <a:lnTo>
                    <a:pt x="3189" y="15773"/>
                  </a:lnTo>
                  <a:lnTo>
                    <a:pt x="3217" y="15820"/>
                  </a:lnTo>
                  <a:lnTo>
                    <a:pt x="3231" y="15867"/>
                  </a:lnTo>
                  <a:lnTo>
                    <a:pt x="3231" y="15930"/>
                  </a:lnTo>
                  <a:lnTo>
                    <a:pt x="3231" y="15961"/>
                  </a:lnTo>
                  <a:lnTo>
                    <a:pt x="3231" y="16024"/>
                  </a:lnTo>
                  <a:lnTo>
                    <a:pt x="3245" y="16086"/>
                  </a:lnTo>
                  <a:lnTo>
                    <a:pt x="3301" y="16415"/>
                  </a:lnTo>
                  <a:lnTo>
                    <a:pt x="3330" y="16541"/>
                  </a:lnTo>
                  <a:lnTo>
                    <a:pt x="3358" y="16635"/>
                  </a:lnTo>
                  <a:lnTo>
                    <a:pt x="3372" y="16713"/>
                  </a:lnTo>
                  <a:lnTo>
                    <a:pt x="3330" y="16791"/>
                  </a:lnTo>
                  <a:lnTo>
                    <a:pt x="3259" y="16964"/>
                  </a:lnTo>
                  <a:lnTo>
                    <a:pt x="3245" y="17011"/>
                  </a:lnTo>
                  <a:lnTo>
                    <a:pt x="3231" y="17073"/>
                  </a:lnTo>
                  <a:lnTo>
                    <a:pt x="3231" y="17261"/>
                  </a:lnTo>
                  <a:lnTo>
                    <a:pt x="3245" y="17324"/>
                  </a:lnTo>
                  <a:lnTo>
                    <a:pt x="3245" y="17308"/>
                  </a:lnTo>
                  <a:lnTo>
                    <a:pt x="3245" y="17324"/>
                  </a:lnTo>
                  <a:lnTo>
                    <a:pt x="3217" y="17387"/>
                  </a:lnTo>
                  <a:lnTo>
                    <a:pt x="3189" y="17496"/>
                  </a:lnTo>
                  <a:lnTo>
                    <a:pt x="3174" y="17559"/>
                  </a:lnTo>
                  <a:lnTo>
                    <a:pt x="3189" y="17606"/>
                  </a:lnTo>
                  <a:lnTo>
                    <a:pt x="3414" y="18029"/>
                  </a:lnTo>
                  <a:lnTo>
                    <a:pt x="3442" y="18076"/>
                  </a:lnTo>
                  <a:lnTo>
                    <a:pt x="3442" y="18123"/>
                  </a:lnTo>
                  <a:lnTo>
                    <a:pt x="3457" y="18232"/>
                  </a:lnTo>
                  <a:lnTo>
                    <a:pt x="3499" y="18640"/>
                  </a:lnTo>
                  <a:lnTo>
                    <a:pt x="3527" y="18687"/>
                  </a:lnTo>
                  <a:lnTo>
                    <a:pt x="3555" y="18734"/>
                  </a:lnTo>
                  <a:lnTo>
                    <a:pt x="3668" y="18812"/>
                  </a:lnTo>
                  <a:lnTo>
                    <a:pt x="3725" y="18843"/>
                  </a:lnTo>
                  <a:lnTo>
                    <a:pt x="3725" y="18828"/>
                  </a:lnTo>
                  <a:lnTo>
                    <a:pt x="3725" y="18843"/>
                  </a:lnTo>
                  <a:lnTo>
                    <a:pt x="3753" y="18906"/>
                  </a:lnTo>
                  <a:lnTo>
                    <a:pt x="3767" y="18953"/>
                  </a:lnTo>
                  <a:lnTo>
                    <a:pt x="3809" y="19063"/>
                  </a:lnTo>
                  <a:lnTo>
                    <a:pt x="3852" y="19250"/>
                  </a:lnTo>
                  <a:lnTo>
                    <a:pt x="3866" y="19376"/>
                  </a:lnTo>
                  <a:lnTo>
                    <a:pt x="3866" y="19407"/>
                  </a:lnTo>
                  <a:lnTo>
                    <a:pt x="3866" y="19470"/>
                  </a:lnTo>
                  <a:lnTo>
                    <a:pt x="3894" y="19517"/>
                  </a:lnTo>
                  <a:lnTo>
                    <a:pt x="3964" y="19642"/>
                  </a:lnTo>
                  <a:lnTo>
                    <a:pt x="4007" y="19673"/>
                  </a:lnTo>
                  <a:lnTo>
                    <a:pt x="4049" y="19689"/>
                  </a:lnTo>
                  <a:lnTo>
                    <a:pt x="4218" y="19642"/>
                  </a:lnTo>
                  <a:lnTo>
                    <a:pt x="4331" y="19611"/>
                  </a:lnTo>
                  <a:lnTo>
                    <a:pt x="4501" y="19564"/>
                  </a:lnTo>
                  <a:lnTo>
                    <a:pt x="4613" y="19548"/>
                  </a:lnTo>
                  <a:lnTo>
                    <a:pt x="4769" y="19548"/>
                  </a:lnTo>
                  <a:lnTo>
                    <a:pt x="4825" y="19532"/>
                  </a:lnTo>
                  <a:lnTo>
                    <a:pt x="4867" y="19501"/>
                  </a:lnTo>
                  <a:lnTo>
                    <a:pt x="5277" y="18984"/>
                  </a:lnTo>
                  <a:lnTo>
                    <a:pt x="5333" y="18875"/>
                  </a:lnTo>
                  <a:lnTo>
                    <a:pt x="5432" y="18608"/>
                  </a:lnTo>
                  <a:lnTo>
                    <a:pt x="5432" y="18561"/>
                  </a:lnTo>
                  <a:lnTo>
                    <a:pt x="5432" y="18546"/>
                  </a:lnTo>
                  <a:lnTo>
                    <a:pt x="5418" y="18546"/>
                  </a:lnTo>
                  <a:lnTo>
                    <a:pt x="5432" y="18546"/>
                  </a:lnTo>
                  <a:lnTo>
                    <a:pt x="5446" y="18530"/>
                  </a:lnTo>
                  <a:lnTo>
                    <a:pt x="5446" y="18514"/>
                  </a:lnTo>
                  <a:lnTo>
                    <a:pt x="5460" y="18467"/>
                  </a:lnTo>
                  <a:lnTo>
                    <a:pt x="5488" y="18436"/>
                  </a:lnTo>
                  <a:lnTo>
                    <a:pt x="5686" y="18279"/>
                  </a:lnTo>
                  <a:lnTo>
                    <a:pt x="5714" y="18232"/>
                  </a:lnTo>
                  <a:lnTo>
                    <a:pt x="5742" y="18185"/>
                  </a:lnTo>
                  <a:lnTo>
                    <a:pt x="5770" y="18076"/>
                  </a:lnTo>
                  <a:lnTo>
                    <a:pt x="5784" y="18013"/>
                  </a:lnTo>
                  <a:lnTo>
                    <a:pt x="5784" y="17950"/>
                  </a:lnTo>
                  <a:lnTo>
                    <a:pt x="5742" y="17762"/>
                  </a:lnTo>
                  <a:lnTo>
                    <a:pt x="5742" y="17700"/>
                  </a:lnTo>
                  <a:lnTo>
                    <a:pt x="5756" y="17653"/>
                  </a:lnTo>
                  <a:lnTo>
                    <a:pt x="5827" y="17527"/>
                  </a:lnTo>
                  <a:lnTo>
                    <a:pt x="5869" y="17480"/>
                  </a:lnTo>
                  <a:lnTo>
                    <a:pt x="5911" y="17449"/>
                  </a:lnTo>
                  <a:lnTo>
                    <a:pt x="6165" y="17277"/>
                  </a:lnTo>
                  <a:lnTo>
                    <a:pt x="6208" y="17246"/>
                  </a:lnTo>
                  <a:lnTo>
                    <a:pt x="6236" y="17183"/>
                  </a:lnTo>
                  <a:lnTo>
                    <a:pt x="6250" y="17152"/>
                  </a:lnTo>
                  <a:lnTo>
                    <a:pt x="6306" y="17042"/>
                  </a:lnTo>
                  <a:lnTo>
                    <a:pt x="6321" y="16995"/>
                  </a:lnTo>
                  <a:lnTo>
                    <a:pt x="6335" y="16932"/>
                  </a:lnTo>
                  <a:lnTo>
                    <a:pt x="6335" y="16885"/>
                  </a:lnTo>
                  <a:lnTo>
                    <a:pt x="6292" y="16697"/>
                  </a:lnTo>
                  <a:lnTo>
                    <a:pt x="6278" y="16572"/>
                  </a:lnTo>
                  <a:lnTo>
                    <a:pt x="6278" y="16541"/>
                  </a:lnTo>
                  <a:lnTo>
                    <a:pt x="6278" y="16509"/>
                  </a:lnTo>
                  <a:lnTo>
                    <a:pt x="6264" y="16494"/>
                  </a:lnTo>
                  <a:lnTo>
                    <a:pt x="6250" y="16509"/>
                  </a:lnTo>
                  <a:lnTo>
                    <a:pt x="6264" y="16494"/>
                  </a:lnTo>
                  <a:lnTo>
                    <a:pt x="6264" y="16462"/>
                  </a:lnTo>
                  <a:lnTo>
                    <a:pt x="6250" y="16431"/>
                  </a:lnTo>
                  <a:lnTo>
                    <a:pt x="6222" y="16400"/>
                  </a:lnTo>
                  <a:lnTo>
                    <a:pt x="6208" y="16337"/>
                  </a:lnTo>
                  <a:lnTo>
                    <a:pt x="6208" y="16086"/>
                  </a:lnTo>
                  <a:lnTo>
                    <a:pt x="6208" y="16024"/>
                  </a:lnTo>
                  <a:lnTo>
                    <a:pt x="6179" y="15961"/>
                  </a:lnTo>
                  <a:lnTo>
                    <a:pt x="6165" y="15914"/>
                  </a:lnTo>
                  <a:lnTo>
                    <a:pt x="6151" y="15867"/>
                  </a:lnTo>
                  <a:lnTo>
                    <a:pt x="6179" y="15820"/>
                  </a:lnTo>
                  <a:lnTo>
                    <a:pt x="6208" y="15789"/>
                  </a:lnTo>
                  <a:lnTo>
                    <a:pt x="6208" y="15758"/>
                  </a:lnTo>
                  <a:lnTo>
                    <a:pt x="6222" y="15711"/>
                  </a:lnTo>
                  <a:lnTo>
                    <a:pt x="6236" y="15664"/>
                  </a:lnTo>
                  <a:lnTo>
                    <a:pt x="6306" y="15538"/>
                  </a:lnTo>
                  <a:lnTo>
                    <a:pt x="6349" y="15491"/>
                  </a:lnTo>
                  <a:lnTo>
                    <a:pt x="6391" y="15460"/>
                  </a:lnTo>
                  <a:lnTo>
                    <a:pt x="6433" y="15429"/>
                  </a:lnTo>
                  <a:lnTo>
                    <a:pt x="6476" y="15413"/>
                  </a:lnTo>
                  <a:lnTo>
                    <a:pt x="6504" y="15350"/>
                  </a:lnTo>
                  <a:lnTo>
                    <a:pt x="6589" y="15162"/>
                  </a:lnTo>
                  <a:lnTo>
                    <a:pt x="6631" y="15115"/>
                  </a:lnTo>
                  <a:lnTo>
                    <a:pt x="6673" y="15068"/>
                  </a:lnTo>
                  <a:lnTo>
                    <a:pt x="6843" y="14974"/>
                  </a:lnTo>
                  <a:lnTo>
                    <a:pt x="6941" y="14896"/>
                  </a:lnTo>
                  <a:lnTo>
                    <a:pt x="7139" y="14677"/>
                  </a:lnTo>
                  <a:lnTo>
                    <a:pt x="7167" y="14630"/>
                  </a:lnTo>
                  <a:lnTo>
                    <a:pt x="7195" y="14583"/>
                  </a:lnTo>
                  <a:lnTo>
                    <a:pt x="7365" y="14160"/>
                  </a:lnTo>
                  <a:lnTo>
                    <a:pt x="7393" y="14035"/>
                  </a:lnTo>
                  <a:lnTo>
                    <a:pt x="7435" y="13862"/>
                  </a:lnTo>
                  <a:lnTo>
                    <a:pt x="7435" y="13831"/>
                  </a:lnTo>
                  <a:lnTo>
                    <a:pt x="7435" y="13815"/>
                  </a:lnTo>
                  <a:lnTo>
                    <a:pt x="7407" y="13815"/>
                  </a:lnTo>
                  <a:lnTo>
                    <a:pt x="7393" y="13815"/>
                  </a:lnTo>
                  <a:lnTo>
                    <a:pt x="6885" y="13941"/>
                  </a:lnTo>
                  <a:lnTo>
                    <a:pt x="6828" y="13941"/>
                  </a:lnTo>
                  <a:lnTo>
                    <a:pt x="6772" y="13925"/>
                  </a:lnTo>
                  <a:lnTo>
                    <a:pt x="6744" y="13894"/>
                  </a:lnTo>
                  <a:lnTo>
                    <a:pt x="6659" y="13831"/>
                  </a:lnTo>
                  <a:lnTo>
                    <a:pt x="6589" y="13737"/>
                  </a:lnTo>
                  <a:lnTo>
                    <a:pt x="6377" y="13392"/>
                  </a:lnTo>
                  <a:lnTo>
                    <a:pt x="6335" y="13345"/>
                  </a:lnTo>
                  <a:lnTo>
                    <a:pt x="6292" y="13314"/>
                  </a:lnTo>
                  <a:lnTo>
                    <a:pt x="6250" y="13283"/>
                  </a:lnTo>
                  <a:lnTo>
                    <a:pt x="6208" y="13251"/>
                  </a:lnTo>
                  <a:lnTo>
                    <a:pt x="6179" y="13204"/>
                  </a:lnTo>
                  <a:lnTo>
                    <a:pt x="6095" y="13079"/>
                  </a:lnTo>
                  <a:lnTo>
                    <a:pt x="6067" y="13032"/>
                  </a:lnTo>
                  <a:lnTo>
                    <a:pt x="6053" y="12969"/>
                  </a:lnTo>
                  <a:lnTo>
                    <a:pt x="6010" y="12860"/>
                  </a:lnTo>
                  <a:lnTo>
                    <a:pt x="5982" y="12734"/>
                  </a:lnTo>
                  <a:lnTo>
                    <a:pt x="5940" y="12546"/>
                  </a:lnTo>
                  <a:lnTo>
                    <a:pt x="5926" y="12499"/>
                  </a:lnTo>
                  <a:lnTo>
                    <a:pt x="5883" y="12453"/>
                  </a:lnTo>
                  <a:lnTo>
                    <a:pt x="5827" y="12390"/>
                  </a:lnTo>
                  <a:lnTo>
                    <a:pt x="5799" y="12327"/>
                  </a:lnTo>
                  <a:lnTo>
                    <a:pt x="5770" y="12280"/>
                  </a:lnTo>
                  <a:lnTo>
                    <a:pt x="5742" y="12092"/>
                  </a:lnTo>
                  <a:lnTo>
                    <a:pt x="5700" y="11983"/>
                  </a:lnTo>
                  <a:lnTo>
                    <a:pt x="5615" y="11779"/>
                  </a:lnTo>
                  <a:lnTo>
                    <a:pt x="5545" y="11685"/>
                  </a:lnTo>
                  <a:lnTo>
                    <a:pt x="5418" y="11544"/>
                  </a:lnTo>
                  <a:lnTo>
                    <a:pt x="5404" y="11513"/>
                  </a:lnTo>
                  <a:lnTo>
                    <a:pt x="5432" y="11528"/>
                  </a:lnTo>
                  <a:lnTo>
                    <a:pt x="5601" y="11622"/>
                  </a:lnTo>
                  <a:lnTo>
                    <a:pt x="5629" y="11622"/>
                  </a:lnTo>
                  <a:lnTo>
                    <a:pt x="5643" y="11622"/>
                  </a:lnTo>
                  <a:lnTo>
                    <a:pt x="5672" y="11607"/>
                  </a:lnTo>
                  <a:lnTo>
                    <a:pt x="5672" y="11591"/>
                  </a:lnTo>
                  <a:lnTo>
                    <a:pt x="5700" y="11560"/>
                  </a:lnTo>
                  <a:lnTo>
                    <a:pt x="5714" y="11544"/>
                  </a:lnTo>
                  <a:lnTo>
                    <a:pt x="5714" y="11528"/>
                  </a:lnTo>
                  <a:lnTo>
                    <a:pt x="5728" y="11544"/>
                  </a:lnTo>
                  <a:lnTo>
                    <a:pt x="5742" y="11560"/>
                  </a:lnTo>
                  <a:lnTo>
                    <a:pt x="5770" y="11591"/>
                  </a:lnTo>
                  <a:lnTo>
                    <a:pt x="5813" y="11701"/>
                  </a:lnTo>
                  <a:lnTo>
                    <a:pt x="6038" y="12139"/>
                  </a:lnTo>
                  <a:lnTo>
                    <a:pt x="6109" y="12233"/>
                  </a:lnTo>
                  <a:lnTo>
                    <a:pt x="6165" y="12296"/>
                  </a:lnTo>
                  <a:lnTo>
                    <a:pt x="6194" y="12343"/>
                  </a:lnTo>
                  <a:lnTo>
                    <a:pt x="6222" y="12406"/>
                  </a:lnTo>
                  <a:lnTo>
                    <a:pt x="6250" y="12515"/>
                  </a:lnTo>
                  <a:lnTo>
                    <a:pt x="6292" y="12640"/>
                  </a:lnTo>
                  <a:lnTo>
                    <a:pt x="6335" y="12813"/>
                  </a:lnTo>
                  <a:lnTo>
                    <a:pt x="6349" y="12875"/>
                  </a:lnTo>
                  <a:lnTo>
                    <a:pt x="6377" y="12922"/>
                  </a:lnTo>
                  <a:lnTo>
                    <a:pt x="6518" y="13063"/>
                  </a:lnTo>
                  <a:lnTo>
                    <a:pt x="6546" y="13110"/>
                  </a:lnTo>
                  <a:lnTo>
                    <a:pt x="6546" y="13142"/>
                  </a:lnTo>
                  <a:lnTo>
                    <a:pt x="6546" y="13189"/>
                  </a:lnTo>
                  <a:lnTo>
                    <a:pt x="6575" y="13236"/>
                  </a:lnTo>
                  <a:lnTo>
                    <a:pt x="6603" y="13283"/>
                  </a:lnTo>
                  <a:lnTo>
                    <a:pt x="6645" y="13392"/>
                  </a:lnTo>
                  <a:lnTo>
                    <a:pt x="6730" y="13596"/>
                  </a:lnTo>
                  <a:lnTo>
                    <a:pt x="6772" y="13627"/>
                  </a:lnTo>
                  <a:lnTo>
                    <a:pt x="6814" y="13627"/>
                  </a:lnTo>
                  <a:lnTo>
                    <a:pt x="6913" y="13596"/>
                  </a:lnTo>
                  <a:lnTo>
                    <a:pt x="7026" y="13565"/>
                  </a:lnTo>
                  <a:lnTo>
                    <a:pt x="7054" y="13565"/>
                  </a:lnTo>
                  <a:lnTo>
                    <a:pt x="7097" y="13565"/>
                  </a:lnTo>
                  <a:lnTo>
                    <a:pt x="7139" y="13533"/>
                  </a:lnTo>
                  <a:lnTo>
                    <a:pt x="7195" y="13455"/>
                  </a:lnTo>
                  <a:lnTo>
                    <a:pt x="7252" y="13424"/>
                  </a:lnTo>
                  <a:lnTo>
                    <a:pt x="7294" y="13392"/>
                  </a:lnTo>
                  <a:lnTo>
                    <a:pt x="7393" y="13361"/>
                  </a:lnTo>
                  <a:lnTo>
                    <a:pt x="7506" y="13314"/>
                  </a:lnTo>
                  <a:lnTo>
                    <a:pt x="7675" y="13220"/>
                  </a:lnTo>
                  <a:lnTo>
                    <a:pt x="7731" y="13189"/>
                  </a:lnTo>
                  <a:lnTo>
                    <a:pt x="7774" y="13157"/>
                  </a:lnTo>
                  <a:lnTo>
                    <a:pt x="7957" y="13063"/>
                  </a:lnTo>
                  <a:lnTo>
                    <a:pt x="7999" y="13032"/>
                  </a:lnTo>
                  <a:lnTo>
                    <a:pt x="8042" y="12985"/>
                  </a:lnTo>
                  <a:lnTo>
                    <a:pt x="8169" y="12781"/>
                  </a:lnTo>
                  <a:lnTo>
                    <a:pt x="8239" y="12672"/>
                  </a:lnTo>
                  <a:lnTo>
                    <a:pt x="8253" y="12625"/>
                  </a:lnTo>
                  <a:lnTo>
                    <a:pt x="8324" y="12531"/>
                  </a:lnTo>
                  <a:lnTo>
                    <a:pt x="8380" y="12468"/>
                  </a:lnTo>
                  <a:lnTo>
                    <a:pt x="8380" y="12437"/>
                  </a:lnTo>
                  <a:lnTo>
                    <a:pt x="8395" y="12421"/>
                  </a:lnTo>
                  <a:lnTo>
                    <a:pt x="8380" y="12406"/>
                  </a:lnTo>
                  <a:lnTo>
                    <a:pt x="8366" y="12390"/>
                  </a:lnTo>
                  <a:lnTo>
                    <a:pt x="8183" y="12233"/>
                  </a:lnTo>
                  <a:lnTo>
                    <a:pt x="8141" y="12202"/>
                  </a:lnTo>
                  <a:lnTo>
                    <a:pt x="8098" y="12186"/>
                  </a:lnTo>
                  <a:lnTo>
                    <a:pt x="8070" y="12171"/>
                  </a:lnTo>
                  <a:lnTo>
                    <a:pt x="8042" y="12124"/>
                  </a:lnTo>
                  <a:lnTo>
                    <a:pt x="8028" y="12092"/>
                  </a:lnTo>
                  <a:lnTo>
                    <a:pt x="7985" y="12061"/>
                  </a:lnTo>
                  <a:lnTo>
                    <a:pt x="7943" y="12045"/>
                  </a:lnTo>
                  <a:lnTo>
                    <a:pt x="7774" y="12092"/>
                  </a:lnTo>
                  <a:lnTo>
                    <a:pt x="7731" y="12092"/>
                  </a:lnTo>
                  <a:lnTo>
                    <a:pt x="7675" y="12077"/>
                  </a:lnTo>
                  <a:lnTo>
                    <a:pt x="7633" y="12061"/>
                  </a:lnTo>
                  <a:lnTo>
                    <a:pt x="7590" y="12030"/>
                  </a:lnTo>
                  <a:lnTo>
                    <a:pt x="7548" y="12030"/>
                  </a:lnTo>
                  <a:lnTo>
                    <a:pt x="7463" y="12014"/>
                  </a:lnTo>
                  <a:lnTo>
                    <a:pt x="7435" y="11983"/>
                  </a:lnTo>
                  <a:lnTo>
                    <a:pt x="7393" y="11951"/>
                  </a:lnTo>
                  <a:lnTo>
                    <a:pt x="7365" y="11904"/>
                  </a:lnTo>
                  <a:lnTo>
                    <a:pt x="7336" y="11795"/>
                  </a:lnTo>
                  <a:lnTo>
                    <a:pt x="7308" y="11732"/>
                  </a:lnTo>
                  <a:lnTo>
                    <a:pt x="7280" y="11685"/>
                  </a:lnTo>
                  <a:lnTo>
                    <a:pt x="7209" y="11622"/>
                  </a:lnTo>
                  <a:lnTo>
                    <a:pt x="7181" y="11575"/>
                  </a:lnTo>
                  <a:lnTo>
                    <a:pt x="7181" y="11528"/>
                  </a:lnTo>
                  <a:lnTo>
                    <a:pt x="7181" y="11497"/>
                  </a:lnTo>
                  <a:lnTo>
                    <a:pt x="7209" y="11450"/>
                  </a:lnTo>
                  <a:lnTo>
                    <a:pt x="7238" y="11419"/>
                  </a:lnTo>
                  <a:lnTo>
                    <a:pt x="7238" y="11372"/>
                  </a:lnTo>
                  <a:lnTo>
                    <a:pt x="7252" y="11372"/>
                  </a:lnTo>
                  <a:lnTo>
                    <a:pt x="7280" y="11387"/>
                  </a:lnTo>
                  <a:lnTo>
                    <a:pt x="7336" y="11450"/>
                  </a:lnTo>
                  <a:lnTo>
                    <a:pt x="7421" y="11544"/>
                  </a:lnTo>
                  <a:lnTo>
                    <a:pt x="7477" y="11607"/>
                  </a:lnTo>
                  <a:lnTo>
                    <a:pt x="7562" y="11685"/>
                  </a:lnTo>
                  <a:lnTo>
                    <a:pt x="7675" y="11779"/>
                  </a:lnTo>
                  <a:lnTo>
                    <a:pt x="7774" y="11826"/>
                  </a:lnTo>
                  <a:lnTo>
                    <a:pt x="7872" y="11857"/>
                  </a:lnTo>
                  <a:lnTo>
                    <a:pt x="7929" y="11873"/>
                  </a:lnTo>
                  <a:lnTo>
                    <a:pt x="7985" y="11857"/>
                  </a:lnTo>
                  <a:lnTo>
                    <a:pt x="8014" y="11826"/>
                  </a:lnTo>
                  <a:lnTo>
                    <a:pt x="8070" y="11826"/>
                  </a:lnTo>
                  <a:lnTo>
                    <a:pt x="8112" y="11857"/>
                  </a:lnTo>
                  <a:lnTo>
                    <a:pt x="8169" y="11920"/>
                  </a:lnTo>
                  <a:lnTo>
                    <a:pt x="8211" y="11951"/>
                  </a:lnTo>
                  <a:lnTo>
                    <a:pt x="8268" y="11983"/>
                  </a:lnTo>
                  <a:lnTo>
                    <a:pt x="8507" y="12092"/>
                  </a:lnTo>
                  <a:lnTo>
                    <a:pt x="8592" y="12108"/>
                  </a:lnTo>
                  <a:lnTo>
                    <a:pt x="8620" y="12108"/>
                  </a:lnTo>
                  <a:lnTo>
                    <a:pt x="8677" y="12092"/>
                  </a:lnTo>
                  <a:lnTo>
                    <a:pt x="8775" y="12045"/>
                  </a:lnTo>
                  <a:lnTo>
                    <a:pt x="8888" y="12030"/>
                  </a:lnTo>
                  <a:lnTo>
                    <a:pt x="9114" y="12030"/>
                  </a:lnTo>
                  <a:lnTo>
                    <a:pt x="9170" y="12045"/>
                  </a:lnTo>
                  <a:lnTo>
                    <a:pt x="9213" y="12092"/>
                  </a:lnTo>
                  <a:lnTo>
                    <a:pt x="9283" y="12202"/>
                  </a:lnTo>
                  <a:lnTo>
                    <a:pt x="9312" y="12265"/>
                  </a:lnTo>
                  <a:lnTo>
                    <a:pt x="9354" y="12312"/>
                  </a:lnTo>
                  <a:lnTo>
                    <a:pt x="9424" y="12437"/>
                  </a:lnTo>
                  <a:lnTo>
                    <a:pt x="9495" y="12546"/>
                  </a:lnTo>
                  <a:lnTo>
                    <a:pt x="9551" y="12609"/>
                  </a:lnTo>
                  <a:lnTo>
                    <a:pt x="9594" y="12625"/>
                  </a:lnTo>
                  <a:lnTo>
                    <a:pt x="9636" y="12609"/>
                  </a:lnTo>
                  <a:lnTo>
                    <a:pt x="9749" y="12531"/>
                  </a:lnTo>
                  <a:lnTo>
                    <a:pt x="9777" y="12515"/>
                  </a:lnTo>
                  <a:lnTo>
                    <a:pt x="9791" y="12531"/>
                  </a:lnTo>
                  <a:lnTo>
                    <a:pt x="9805" y="12531"/>
                  </a:lnTo>
                  <a:lnTo>
                    <a:pt x="9805" y="12562"/>
                  </a:lnTo>
                  <a:lnTo>
                    <a:pt x="9862" y="13126"/>
                  </a:lnTo>
                  <a:lnTo>
                    <a:pt x="9890" y="13251"/>
                  </a:lnTo>
                  <a:lnTo>
                    <a:pt x="9932" y="13424"/>
                  </a:lnTo>
                  <a:lnTo>
                    <a:pt x="9975" y="13549"/>
                  </a:lnTo>
                  <a:lnTo>
                    <a:pt x="10116" y="13815"/>
                  </a:lnTo>
                  <a:lnTo>
                    <a:pt x="10172" y="13925"/>
                  </a:lnTo>
                  <a:lnTo>
                    <a:pt x="10186" y="13972"/>
                  </a:lnTo>
                  <a:lnTo>
                    <a:pt x="10243" y="14082"/>
                  </a:lnTo>
                  <a:lnTo>
                    <a:pt x="10327" y="14207"/>
                  </a:lnTo>
                  <a:lnTo>
                    <a:pt x="10341" y="14222"/>
                  </a:lnTo>
                  <a:lnTo>
                    <a:pt x="10356" y="14222"/>
                  </a:lnTo>
                  <a:lnTo>
                    <a:pt x="10370" y="14222"/>
                  </a:lnTo>
                  <a:lnTo>
                    <a:pt x="10384" y="14207"/>
                  </a:lnTo>
                  <a:lnTo>
                    <a:pt x="10398" y="14160"/>
                  </a:lnTo>
                  <a:lnTo>
                    <a:pt x="10468" y="14066"/>
                  </a:lnTo>
                  <a:lnTo>
                    <a:pt x="10525" y="13988"/>
                  </a:lnTo>
                  <a:lnTo>
                    <a:pt x="10581" y="13894"/>
                  </a:lnTo>
                  <a:lnTo>
                    <a:pt x="10610" y="13847"/>
                  </a:lnTo>
                  <a:lnTo>
                    <a:pt x="10624" y="13800"/>
                  </a:lnTo>
                  <a:lnTo>
                    <a:pt x="10624" y="13737"/>
                  </a:lnTo>
                  <a:lnTo>
                    <a:pt x="10624" y="13549"/>
                  </a:lnTo>
                  <a:lnTo>
                    <a:pt x="10652" y="13439"/>
                  </a:lnTo>
                  <a:lnTo>
                    <a:pt x="10680" y="13314"/>
                  </a:lnTo>
                  <a:lnTo>
                    <a:pt x="10708" y="13267"/>
                  </a:lnTo>
                  <a:lnTo>
                    <a:pt x="10737" y="13220"/>
                  </a:lnTo>
                  <a:lnTo>
                    <a:pt x="10863" y="13079"/>
                  </a:lnTo>
                  <a:lnTo>
                    <a:pt x="10962" y="13001"/>
                  </a:lnTo>
                  <a:lnTo>
                    <a:pt x="11132" y="12907"/>
                  </a:lnTo>
                  <a:lnTo>
                    <a:pt x="11216" y="12828"/>
                  </a:lnTo>
                  <a:lnTo>
                    <a:pt x="11273" y="12766"/>
                  </a:lnTo>
                  <a:lnTo>
                    <a:pt x="11315" y="12719"/>
                  </a:lnTo>
                  <a:lnTo>
                    <a:pt x="11343" y="12672"/>
                  </a:lnTo>
                  <a:lnTo>
                    <a:pt x="11371" y="12562"/>
                  </a:lnTo>
                  <a:lnTo>
                    <a:pt x="11400" y="12515"/>
                  </a:lnTo>
                  <a:lnTo>
                    <a:pt x="11442" y="12499"/>
                  </a:lnTo>
                  <a:lnTo>
                    <a:pt x="11541" y="12499"/>
                  </a:lnTo>
                  <a:lnTo>
                    <a:pt x="11597" y="12499"/>
                  </a:lnTo>
                  <a:lnTo>
                    <a:pt x="11654" y="12468"/>
                  </a:lnTo>
                  <a:lnTo>
                    <a:pt x="11752" y="12437"/>
                  </a:lnTo>
                  <a:lnTo>
                    <a:pt x="11823" y="12421"/>
                  </a:lnTo>
                  <a:lnTo>
                    <a:pt x="11893" y="12437"/>
                  </a:lnTo>
                  <a:lnTo>
                    <a:pt x="11908" y="12453"/>
                  </a:lnTo>
                  <a:lnTo>
                    <a:pt x="11950" y="12484"/>
                  </a:lnTo>
                  <a:lnTo>
                    <a:pt x="11992" y="12515"/>
                  </a:lnTo>
                  <a:lnTo>
                    <a:pt x="12006" y="12562"/>
                  </a:lnTo>
                  <a:lnTo>
                    <a:pt x="12034" y="12625"/>
                  </a:lnTo>
                  <a:lnTo>
                    <a:pt x="12049" y="12672"/>
                  </a:lnTo>
                  <a:lnTo>
                    <a:pt x="12091" y="12781"/>
                  </a:lnTo>
                  <a:lnTo>
                    <a:pt x="12190" y="13126"/>
                  </a:lnTo>
                  <a:lnTo>
                    <a:pt x="12218" y="13173"/>
                  </a:lnTo>
                  <a:lnTo>
                    <a:pt x="12260" y="13220"/>
                  </a:lnTo>
                  <a:lnTo>
                    <a:pt x="12303" y="13236"/>
                  </a:lnTo>
                  <a:lnTo>
                    <a:pt x="12345" y="13251"/>
                  </a:lnTo>
                  <a:lnTo>
                    <a:pt x="12401" y="13236"/>
                  </a:lnTo>
                  <a:lnTo>
                    <a:pt x="12444" y="13220"/>
                  </a:lnTo>
                  <a:lnTo>
                    <a:pt x="12486" y="13204"/>
                  </a:lnTo>
                  <a:lnTo>
                    <a:pt x="12528" y="13220"/>
                  </a:lnTo>
                  <a:lnTo>
                    <a:pt x="12557" y="13267"/>
                  </a:lnTo>
                  <a:lnTo>
                    <a:pt x="12571" y="13314"/>
                  </a:lnTo>
                  <a:lnTo>
                    <a:pt x="12613" y="13439"/>
                  </a:lnTo>
                  <a:lnTo>
                    <a:pt x="12627" y="13549"/>
                  </a:lnTo>
                  <a:lnTo>
                    <a:pt x="12627" y="13737"/>
                  </a:lnTo>
                  <a:lnTo>
                    <a:pt x="12627" y="13862"/>
                  </a:lnTo>
                  <a:lnTo>
                    <a:pt x="12627" y="14113"/>
                  </a:lnTo>
                  <a:lnTo>
                    <a:pt x="12641" y="14175"/>
                  </a:lnTo>
                  <a:lnTo>
                    <a:pt x="12669" y="14222"/>
                  </a:lnTo>
                  <a:lnTo>
                    <a:pt x="12726" y="14285"/>
                  </a:lnTo>
                  <a:lnTo>
                    <a:pt x="12796" y="14395"/>
                  </a:lnTo>
                  <a:lnTo>
                    <a:pt x="12810" y="14426"/>
                  </a:lnTo>
                  <a:lnTo>
                    <a:pt x="12853" y="14551"/>
                  </a:lnTo>
                  <a:lnTo>
                    <a:pt x="12881" y="14583"/>
                  </a:lnTo>
                  <a:lnTo>
                    <a:pt x="12937" y="14692"/>
                  </a:lnTo>
                  <a:lnTo>
                    <a:pt x="12994" y="14755"/>
                  </a:lnTo>
                  <a:lnTo>
                    <a:pt x="13079" y="14833"/>
                  </a:lnTo>
                  <a:lnTo>
                    <a:pt x="13205" y="14974"/>
                  </a:lnTo>
                  <a:lnTo>
                    <a:pt x="13248" y="15006"/>
                  </a:lnTo>
                  <a:lnTo>
                    <a:pt x="13262" y="14990"/>
                  </a:lnTo>
                  <a:lnTo>
                    <a:pt x="13290" y="14990"/>
                  </a:lnTo>
                  <a:lnTo>
                    <a:pt x="13304" y="14943"/>
                  </a:lnTo>
                  <a:lnTo>
                    <a:pt x="13304" y="14880"/>
                  </a:lnTo>
                  <a:lnTo>
                    <a:pt x="13262" y="14771"/>
                  </a:lnTo>
                  <a:lnTo>
                    <a:pt x="13220" y="14661"/>
                  </a:lnTo>
                  <a:lnTo>
                    <a:pt x="13205" y="14614"/>
                  </a:lnTo>
                  <a:lnTo>
                    <a:pt x="13135" y="14520"/>
                  </a:lnTo>
                  <a:lnTo>
                    <a:pt x="13079" y="14457"/>
                  </a:lnTo>
                  <a:lnTo>
                    <a:pt x="12994" y="14379"/>
                  </a:lnTo>
                  <a:lnTo>
                    <a:pt x="12952" y="14363"/>
                  </a:lnTo>
                  <a:lnTo>
                    <a:pt x="12867" y="14301"/>
                  </a:lnTo>
                  <a:lnTo>
                    <a:pt x="12839" y="14254"/>
                  </a:lnTo>
                  <a:lnTo>
                    <a:pt x="12825" y="14191"/>
                  </a:lnTo>
                  <a:lnTo>
                    <a:pt x="12782" y="14019"/>
                  </a:lnTo>
                  <a:lnTo>
                    <a:pt x="12768" y="13894"/>
                  </a:lnTo>
                  <a:lnTo>
                    <a:pt x="12768" y="13862"/>
                  </a:lnTo>
                  <a:lnTo>
                    <a:pt x="12782" y="13737"/>
                  </a:lnTo>
                  <a:lnTo>
                    <a:pt x="12810" y="13627"/>
                  </a:lnTo>
                  <a:lnTo>
                    <a:pt x="12825" y="13596"/>
                  </a:lnTo>
                  <a:lnTo>
                    <a:pt x="12839" y="13580"/>
                  </a:lnTo>
                  <a:lnTo>
                    <a:pt x="12867" y="13580"/>
                  </a:lnTo>
                  <a:lnTo>
                    <a:pt x="12881" y="13580"/>
                  </a:lnTo>
                  <a:lnTo>
                    <a:pt x="12994" y="13627"/>
                  </a:lnTo>
                  <a:lnTo>
                    <a:pt x="13036" y="13643"/>
                  </a:lnTo>
                  <a:lnTo>
                    <a:pt x="13079" y="13674"/>
                  </a:lnTo>
                  <a:lnTo>
                    <a:pt x="13107" y="13721"/>
                  </a:lnTo>
                  <a:lnTo>
                    <a:pt x="13149" y="13768"/>
                  </a:lnTo>
                  <a:lnTo>
                    <a:pt x="13205" y="13831"/>
                  </a:lnTo>
                  <a:lnTo>
                    <a:pt x="13290" y="13909"/>
                  </a:lnTo>
                  <a:lnTo>
                    <a:pt x="13318" y="13956"/>
                  </a:lnTo>
                  <a:lnTo>
                    <a:pt x="13361" y="13941"/>
                  </a:lnTo>
                  <a:lnTo>
                    <a:pt x="13389" y="13956"/>
                  </a:lnTo>
                  <a:lnTo>
                    <a:pt x="13417" y="14003"/>
                  </a:lnTo>
                  <a:lnTo>
                    <a:pt x="13431" y="14050"/>
                  </a:lnTo>
                  <a:lnTo>
                    <a:pt x="13445" y="14066"/>
                  </a:lnTo>
                  <a:lnTo>
                    <a:pt x="13459" y="14082"/>
                  </a:lnTo>
                  <a:lnTo>
                    <a:pt x="13488" y="14082"/>
                  </a:lnTo>
                  <a:lnTo>
                    <a:pt x="13502" y="14066"/>
                  </a:lnTo>
                  <a:lnTo>
                    <a:pt x="13685" y="13909"/>
                  </a:lnTo>
                  <a:lnTo>
                    <a:pt x="13770" y="13831"/>
                  </a:lnTo>
                  <a:lnTo>
                    <a:pt x="13840" y="13768"/>
                  </a:lnTo>
                  <a:lnTo>
                    <a:pt x="13854" y="13721"/>
                  </a:lnTo>
                  <a:lnTo>
                    <a:pt x="13854" y="13659"/>
                  </a:lnTo>
                  <a:lnTo>
                    <a:pt x="13756" y="13236"/>
                  </a:lnTo>
                  <a:lnTo>
                    <a:pt x="13727" y="13189"/>
                  </a:lnTo>
                  <a:lnTo>
                    <a:pt x="13699" y="13142"/>
                  </a:lnTo>
                  <a:lnTo>
                    <a:pt x="13629" y="13048"/>
                  </a:lnTo>
                  <a:lnTo>
                    <a:pt x="13558" y="12922"/>
                  </a:lnTo>
                  <a:lnTo>
                    <a:pt x="13502" y="12813"/>
                  </a:lnTo>
                  <a:lnTo>
                    <a:pt x="13488" y="12781"/>
                  </a:lnTo>
                  <a:lnTo>
                    <a:pt x="13474" y="12734"/>
                  </a:lnTo>
                  <a:lnTo>
                    <a:pt x="13488" y="12687"/>
                  </a:lnTo>
                  <a:lnTo>
                    <a:pt x="13572" y="12625"/>
                  </a:lnTo>
                  <a:lnTo>
                    <a:pt x="13615" y="12593"/>
                  </a:lnTo>
                  <a:lnTo>
                    <a:pt x="13699" y="12578"/>
                  </a:lnTo>
                  <a:lnTo>
                    <a:pt x="13742" y="12578"/>
                  </a:lnTo>
                  <a:lnTo>
                    <a:pt x="13784" y="12609"/>
                  </a:lnTo>
                  <a:lnTo>
                    <a:pt x="13897" y="12687"/>
                  </a:lnTo>
                  <a:lnTo>
                    <a:pt x="13911" y="12703"/>
                  </a:lnTo>
                  <a:lnTo>
                    <a:pt x="13925" y="12687"/>
                  </a:lnTo>
                  <a:lnTo>
                    <a:pt x="13939" y="12687"/>
                  </a:lnTo>
                  <a:lnTo>
                    <a:pt x="13939" y="12656"/>
                  </a:lnTo>
                  <a:lnTo>
                    <a:pt x="13939" y="12640"/>
                  </a:lnTo>
                  <a:lnTo>
                    <a:pt x="13953" y="12578"/>
                  </a:lnTo>
                  <a:lnTo>
                    <a:pt x="13996" y="12562"/>
                  </a:lnTo>
                  <a:lnTo>
                    <a:pt x="14165" y="12515"/>
                  </a:lnTo>
                  <a:lnTo>
                    <a:pt x="14207" y="12484"/>
                  </a:lnTo>
                  <a:lnTo>
                    <a:pt x="14250" y="12453"/>
                  </a:lnTo>
                  <a:lnTo>
                    <a:pt x="14278" y="12421"/>
                  </a:lnTo>
                  <a:lnTo>
                    <a:pt x="14320" y="12421"/>
                  </a:lnTo>
                  <a:lnTo>
                    <a:pt x="14391" y="12421"/>
                  </a:lnTo>
                  <a:lnTo>
                    <a:pt x="14475" y="12390"/>
                  </a:lnTo>
                  <a:lnTo>
                    <a:pt x="14503" y="12374"/>
                  </a:lnTo>
                  <a:lnTo>
                    <a:pt x="14616" y="12312"/>
                  </a:lnTo>
                  <a:lnTo>
                    <a:pt x="14645" y="12296"/>
                  </a:lnTo>
                  <a:lnTo>
                    <a:pt x="14743" y="12233"/>
                  </a:lnTo>
                  <a:lnTo>
                    <a:pt x="14856" y="12139"/>
                  </a:lnTo>
                  <a:lnTo>
                    <a:pt x="14898" y="12108"/>
                  </a:lnTo>
                  <a:lnTo>
                    <a:pt x="14927" y="12061"/>
                  </a:lnTo>
                  <a:lnTo>
                    <a:pt x="14955" y="12014"/>
                  </a:lnTo>
                  <a:lnTo>
                    <a:pt x="14997" y="11904"/>
                  </a:lnTo>
                  <a:lnTo>
                    <a:pt x="15025" y="11857"/>
                  </a:lnTo>
                  <a:lnTo>
                    <a:pt x="15082" y="11748"/>
                  </a:lnTo>
                  <a:lnTo>
                    <a:pt x="15152" y="11622"/>
                  </a:lnTo>
                  <a:lnTo>
                    <a:pt x="15167" y="11575"/>
                  </a:lnTo>
                  <a:lnTo>
                    <a:pt x="15181" y="11513"/>
                  </a:lnTo>
                  <a:lnTo>
                    <a:pt x="15181" y="11481"/>
                  </a:lnTo>
                  <a:lnTo>
                    <a:pt x="15167" y="11434"/>
                  </a:lnTo>
                  <a:lnTo>
                    <a:pt x="15152" y="11387"/>
                  </a:lnTo>
                  <a:lnTo>
                    <a:pt x="15138" y="11340"/>
                  </a:lnTo>
                  <a:lnTo>
                    <a:pt x="15152" y="11309"/>
                  </a:lnTo>
                  <a:lnTo>
                    <a:pt x="15167" y="11262"/>
                  </a:lnTo>
                  <a:lnTo>
                    <a:pt x="15152" y="11215"/>
                  </a:lnTo>
                  <a:lnTo>
                    <a:pt x="15138" y="11168"/>
                  </a:lnTo>
                  <a:lnTo>
                    <a:pt x="15096" y="11058"/>
                  </a:lnTo>
                  <a:lnTo>
                    <a:pt x="14997" y="10792"/>
                  </a:lnTo>
                  <a:lnTo>
                    <a:pt x="14969" y="10698"/>
                  </a:lnTo>
                  <a:lnTo>
                    <a:pt x="14983" y="10651"/>
                  </a:lnTo>
                  <a:lnTo>
                    <a:pt x="15011" y="10604"/>
                  </a:lnTo>
                  <a:lnTo>
                    <a:pt x="15068" y="10542"/>
                  </a:lnTo>
                  <a:lnTo>
                    <a:pt x="15167" y="10479"/>
                  </a:lnTo>
                  <a:lnTo>
                    <a:pt x="15195" y="10448"/>
                  </a:lnTo>
                  <a:lnTo>
                    <a:pt x="15237" y="10416"/>
                  </a:lnTo>
                  <a:lnTo>
                    <a:pt x="15251" y="10385"/>
                  </a:lnTo>
                  <a:lnTo>
                    <a:pt x="15237" y="10354"/>
                  </a:lnTo>
                  <a:lnTo>
                    <a:pt x="15195" y="10354"/>
                  </a:lnTo>
                  <a:lnTo>
                    <a:pt x="15096" y="10354"/>
                  </a:lnTo>
                  <a:lnTo>
                    <a:pt x="15011" y="10354"/>
                  </a:lnTo>
                  <a:lnTo>
                    <a:pt x="14941" y="10354"/>
                  </a:lnTo>
                  <a:lnTo>
                    <a:pt x="14913" y="10338"/>
                  </a:lnTo>
                  <a:lnTo>
                    <a:pt x="14884" y="10291"/>
                  </a:lnTo>
                  <a:lnTo>
                    <a:pt x="14856" y="10244"/>
                  </a:lnTo>
                  <a:lnTo>
                    <a:pt x="14800" y="10150"/>
                  </a:lnTo>
                  <a:lnTo>
                    <a:pt x="14786" y="10134"/>
                  </a:lnTo>
                  <a:lnTo>
                    <a:pt x="14786" y="10119"/>
                  </a:lnTo>
                  <a:lnTo>
                    <a:pt x="14814" y="10087"/>
                  </a:lnTo>
                  <a:lnTo>
                    <a:pt x="14856" y="10072"/>
                  </a:lnTo>
                  <a:lnTo>
                    <a:pt x="14955" y="10009"/>
                  </a:lnTo>
                  <a:lnTo>
                    <a:pt x="14997" y="9993"/>
                  </a:lnTo>
                  <a:lnTo>
                    <a:pt x="15082" y="9915"/>
                  </a:lnTo>
                  <a:lnTo>
                    <a:pt x="15138" y="9852"/>
                  </a:lnTo>
                  <a:lnTo>
                    <a:pt x="15181" y="9821"/>
                  </a:lnTo>
                  <a:lnTo>
                    <a:pt x="15223" y="9805"/>
                  </a:lnTo>
                  <a:lnTo>
                    <a:pt x="15223" y="9821"/>
                  </a:lnTo>
                  <a:lnTo>
                    <a:pt x="15237" y="9821"/>
                  </a:lnTo>
                  <a:lnTo>
                    <a:pt x="15223" y="9868"/>
                  </a:lnTo>
                  <a:lnTo>
                    <a:pt x="15209" y="9915"/>
                  </a:lnTo>
                  <a:lnTo>
                    <a:pt x="15195" y="9962"/>
                  </a:lnTo>
                  <a:lnTo>
                    <a:pt x="15223" y="10009"/>
                  </a:lnTo>
                  <a:lnTo>
                    <a:pt x="15251" y="10025"/>
                  </a:lnTo>
                  <a:lnTo>
                    <a:pt x="15279" y="10040"/>
                  </a:lnTo>
                  <a:lnTo>
                    <a:pt x="15378" y="10025"/>
                  </a:lnTo>
                  <a:lnTo>
                    <a:pt x="15477" y="9978"/>
                  </a:lnTo>
                  <a:lnTo>
                    <a:pt x="15533" y="9978"/>
                  </a:lnTo>
                  <a:lnTo>
                    <a:pt x="15576" y="9993"/>
                  </a:lnTo>
                  <a:lnTo>
                    <a:pt x="15618" y="10009"/>
                  </a:lnTo>
                  <a:lnTo>
                    <a:pt x="15660" y="10056"/>
                  </a:lnTo>
                  <a:lnTo>
                    <a:pt x="15689" y="10103"/>
                  </a:lnTo>
                  <a:lnTo>
                    <a:pt x="15717" y="10134"/>
                  </a:lnTo>
                  <a:lnTo>
                    <a:pt x="15731" y="10228"/>
                  </a:lnTo>
                  <a:lnTo>
                    <a:pt x="15731" y="10338"/>
                  </a:lnTo>
                  <a:lnTo>
                    <a:pt x="15731" y="10432"/>
                  </a:lnTo>
                  <a:lnTo>
                    <a:pt x="15717" y="10557"/>
                  </a:lnTo>
                  <a:lnTo>
                    <a:pt x="15689" y="10667"/>
                  </a:lnTo>
                  <a:lnTo>
                    <a:pt x="15674" y="10698"/>
                  </a:lnTo>
                  <a:lnTo>
                    <a:pt x="15689" y="10714"/>
                  </a:lnTo>
                  <a:lnTo>
                    <a:pt x="15703" y="10730"/>
                  </a:lnTo>
                  <a:lnTo>
                    <a:pt x="15717" y="10730"/>
                  </a:lnTo>
                  <a:lnTo>
                    <a:pt x="15745" y="10730"/>
                  </a:lnTo>
                  <a:lnTo>
                    <a:pt x="15801" y="10730"/>
                  </a:lnTo>
                  <a:lnTo>
                    <a:pt x="15858" y="10698"/>
                  </a:lnTo>
                  <a:lnTo>
                    <a:pt x="15886" y="10683"/>
                  </a:lnTo>
                  <a:lnTo>
                    <a:pt x="15971" y="10620"/>
                  </a:lnTo>
                  <a:lnTo>
                    <a:pt x="16041" y="10542"/>
                  </a:lnTo>
                  <a:lnTo>
                    <a:pt x="16069" y="10495"/>
                  </a:lnTo>
                  <a:lnTo>
                    <a:pt x="16055" y="10448"/>
                  </a:lnTo>
                  <a:lnTo>
                    <a:pt x="15971" y="10244"/>
                  </a:lnTo>
                  <a:lnTo>
                    <a:pt x="15943" y="10150"/>
                  </a:lnTo>
                  <a:lnTo>
                    <a:pt x="15943" y="10056"/>
                  </a:lnTo>
                  <a:lnTo>
                    <a:pt x="15943" y="10025"/>
                  </a:lnTo>
                  <a:lnTo>
                    <a:pt x="15943" y="9931"/>
                  </a:lnTo>
                  <a:lnTo>
                    <a:pt x="15914" y="9837"/>
                  </a:lnTo>
                  <a:lnTo>
                    <a:pt x="15900" y="9790"/>
                  </a:lnTo>
                  <a:lnTo>
                    <a:pt x="15886" y="9743"/>
                  </a:lnTo>
                  <a:lnTo>
                    <a:pt x="15914" y="9696"/>
                  </a:lnTo>
                  <a:lnTo>
                    <a:pt x="15985" y="9617"/>
                  </a:lnTo>
                  <a:lnTo>
                    <a:pt x="16041" y="9555"/>
                  </a:lnTo>
                  <a:lnTo>
                    <a:pt x="16084" y="9523"/>
                  </a:lnTo>
                  <a:lnTo>
                    <a:pt x="16126" y="9508"/>
                  </a:lnTo>
                  <a:lnTo>
                    <a:pt x="16154" y="9523"/>
                  </a:lnTo>
                  <a:lnTo>
                    <a:pt x="16168" y="9539"/>
                  </a:lnTo>
                  <a:lnTo>
                    <a:pt x="16168" y="9570"/>
                  </a:lnTo>
                  <a:lnTo>
                    <a:pt x="16182" y="9586"/>
                  </a:lnTo>
                  <a:lnTo>
                    <a:pt x="16253" y="9586"/>
                  </a:lnTo>
                  <a:lnTo>
                    <a:pt x="16295" y="9570"/>
                  </a:lnTo>
                  <a:lnTo>
                    <a:pt x="16323" y="9539"/>
                  </a:lnTo>
                  <a:lnTo>
                    <a:pt x="16366" y="9523"/>
                  </a:lnTo>
                  <a:lnTo>
                    <a:pt x="16408" y="9539"/>
                  </a:lnTo>
                  <a:lnTo>
                    <a:pt x="16450" y="9555"/>
                  </a:lnTo>
                  <a:lnTo>
                    <a:pt x="16493" y="9570"/>
                  </a:lnTo>
                  <a:lnTo>
                    <a:pt x="16535" y="9539"/>
                  </a:lnTo>
                  <a:lnTo>
                    <a:pt x="16662" y="9398"/>
                  </a:lnTo>
                  <a:lnTo>
                    <a:pt x="16747" y="9304"/>
                  </a:lnTo>
                  <a:lnTo>
                    <a:pt x="16803" y="9241"/>
                  </a:lnTo>
                  <a:lnTo>
                    <a:pt x="16874" y="9148"/>
                  </a:lnTo>
                  <a:lnTo>
                    <a:pt x="17085" y="8866"/>
                  </a:lnTo>
                  <a:lnTo>
                    <a:pt x="17142" y="8756"/>
                  </a:lnTo>
                  <a:lnTo>
                    <a:pt x="17226" y="8568"/>
                  </a:lnTo>
                  <a:lnTo>
                    <a:pt x="17255" y="8505"/>
                  </a:lnTo>
                  <a:lnTo>
                    <a:pt x="17255" y="8443"/>
                  </a:lnTo>
                  <a:lnTo>
                    <a:pt x="17255" y="8270"/>
                  </a:lnTo>
                  <a:lnTo>
                    <a:pt x="17269" y="8145"/>
                  </a:lnTo>
                  <a:lnTo>
                    <a:pt x="17311" y="7800"/>
                  </a:lnTo>
                  <a:lnTo>
                    <a:pt x="17325" y="7675"/>
                  </a:lnTo>
                  <a:lnTo>
                    <a:pt x="17325" y="7659"/>
                  </a:lnTo>
                  <a:lnTo>
                    <a:pt x="17311" y="7597"/>
                  </a:lnTo>
                  <a:lnTo>
                    <a:pt x="17283" y="7550"/>
                  </a:lnTo>
                  <a:lnTo>
                    <a:pt x="17226" y="7487"/>
                  </a:lnTo>
                  <a:lnTo>
                    <a:pt x="17184" y="7456"/>
                  </a:lnTo>
                  <a:lnTo>
                    <a:pt x="17142" y="7472"/>
                  </a:lnTo>
                  <a:lnTo>
                    <a:pt x="17029" y="7550"/>
                  </a:lnTo>
                  <a:lnTo>
                    <a:pt x="16972" y="7581"/>
                  </a:lnTo>
                  <a:lnTo>
                    <a:pt x="16930" y="7565"/>
                  </a:lnTo>
                  <a:lnTo>
                    <a:pt x="16888" y="7550"/>
                  </a:lnTo>
                  <a:lnTo>
                    <a:pt x="16845" y="7503"/>
                  </a:lnTo>
                  <a:lnTo>
                    <a:pt x="16817" y="7456"/>
                  </a:lnTo>
                  <a:lnTo>
                    <a:pt x="16803" y="7425"/>
                  </a:lnTo>
                  <a:lnTo>
                    <a:pt x="16775" y="7378"/>
                  </a:lnTo>
                  <a:lnTo>
                    <a:pt x="16733" y="7362"/>
                  </a:lnTo>
                  <a:lnTo>
                    <a:pt x="16718" y="7346"/>
                  </a:lnTo>
                  <a:lnTo>
                    <a:pt x="16733" y="7331"/>
                  </a:lnTo>
                  <a:lnTo>
                    <a:pt x="16817" y="7237"/>
                  </a:lnTo>
                  <a:lnTo>
                    <a:pt x="16944" y="7096"/>
                  </a:lnTo>
                  <a:lnTo>
                    <a:pt x="17015" y="7017"/>
                  </a:lnTo>
                  <a:lnTo>
                    <a:pt x="17071" y="6955"/>
                  </a:lnTo>
                  <a:lnTo>
                    <a:pt x="17099" y="6908"/>
                  </a:lnTo>
                  <a:lnTo>
                    <a:pt x="17114" y="6861"/>
                  </a:lnTo>
                  <a:lnTo>
                    <a:pt x="17128" y="6829"/>
                  </a:lnTo>
                  <a:lnTo>
                    <a:pt x="17156" y="6782"/>
                  </a:lnTo>
                  <a:lnTo>
                    <a:pt x="17565" y="6328"/>
                  </a:lnTo>
                  <a:lnTo>
                    <a:pt x="17607" y="6297"/>
                  </a:lnTo>
                  <a:lnTo>
                    <a:pt x="17664" y="6281"/>
                  </a:lnTo>
                  <a:lnTo>
                    <a:pt x="17678" y="6281"/>
                  </a:lnTo>
                  <a:lnTo>
                    <a:pt x="17791" y="6281"/>
                  </a:lnTo>
                  <a:lnTo>
                    <a:pt x="18031" y="6281"/>
                  </a:lnTo>
                  <a:lnTo>
                    <a:pt x="18087" y="6281"/>
                  </a:lnTo>
                  <a:lnTo>
                    <a:pt x="18129" y="6265"/>
                  </a:lnTo>
                  <a:lnTo>
                    <a:pt x="18172" y="6234"/>
                  </a:lnTo>
                  <a:lnTo>
                    <a:pt x="18228" y="6218"/>
                  </a:lnTo>
                  <a:lnTo>
                    <a:pt x="18270" y="6234"/>
                  </a:lnTo>
                  <a:lnTo>
                    <a:pt x="18369" y="6265"/>
                  </a:lnTo>
                  <a:lnTo>
                    <a:pt x="18411" y="6297"/>
                  </a:lnTo>
                  <a:lnTo>
                    <a:pt x="18426" y="6344"/>
                  </a:lnTo>
                  <a:lnTo>
                    <a:pt x="18426" y="6375"/>
                  </a:lnTo>
                  <a:lnTo>
                    <a:pt x="18440" y="6406"/>
                  </a:lnTo>
                  <a:lnTo>
                    <a:pt x="18440" y="6422"/>
                  </a:lnTo>
                  <a:lnTo>
                    <a:pt x="18468" y="6422"/>
                  </a:lnTo>
                  <a:lnTo>
                    <a:pt x="18482" y="6438"/>
                  </a:lnTo>
                  <a:lnTo>
                    <a:pt x="18722" y="6375"/>
                  </a:lnTo>
                  <a:lnTo>
                    <a:pt x="18807" y="6359"/>
                  </a:lnTo>
                  <a:lnTo>
                    <a:pt x="18821" y="6359"/>
                  </a:lnTo>
                  <a:lnTo>
                    <a:pt x="18807" y="6328"/>
                  </a:lnTo>
                  <a:lnTo>
                    <a:pt x="18792" y="6281"/>
                  </a:lnTo>
                  <a:lnTo>
                    <a:pt x="18792" y="6234"/>
                  </a:lnTo>
                  <a:lnTo>
                    <a:pt x="18821" y="6124"/>
                  </a:lnTo>
                  <a:lnTo>
                    <a:pt x="18863" y="5999"/>
                  </a:lnTo>
                  <a:lnTo>
                    <a:pt x="18891" y="5889"/>
                  </a:lnTo>
                  <a:lnTo>
                    <a:pt x="18919" y="5842"/>
                  </a:lnTo>
                  <a:lnTo>
                    <a:pt x="18962" y="5796"/>
                  </a:lnTo>
                  <a:lnTo>
                    <a:pt x="19075" y="5717"/>
                  </a:lnTo>
                  <a:lnTo>
                    <a:pt x="19117" y="5686"/>
                  </a:lnTo>
                  <a:lnTo>
                    <a:pt x="19173" y="5686"/>
                  </a:lnTo>
                  <a:lnTo>
                    <a:pt x="19343" y="5733"/>
                  </a:lnTo>
                  <a:lnTo>
                    <a:pt x="19385" y="5764"/>
                  </a:lnTo>
                  <a:lnTo>
                    <a:pt x="19427" y="5811"/>
                  </a:lnTo>
                  <a:lnTo>
                    <a:pt x="19441" y="5842"/>
                  </a:lnTo>
                  <a:lnTo>
                    <a:pt x="19456" y="5874"/>
                  </a:lnTo>
                  <a:lnTo>
                    <a:pt x="19470" y="5874"/>
                  </a:lnTo>
                  <a:lnTo>
                    <a:pt x="19484" y="5874"/>
                  </a:lnTo>
                  <a:lnTo>
                    <a:pt x="19498" y="5858"/>
                  </a:lnTo>
                  <a:lnTo>
                    <a:pt x="19568" y="5796"/>
                  </a:lnTo>
                  <a:lnTo>
                    <a:pt x="19653" y="5717"/>
                  </a:lnTo>
                  <a:lnTo>
                    <a:pt x="19836" y="5561"/>
                  </a:lnTo>
                  <a:lnTo>
                    <a:pt x="19851" y="5545"/>
                  </a:lnTo>
                  <a:lnTo>
                    <a:pt x="19865" y="5545"/>
                  </a:lnTo>
                  <a:lnTo>
                    <a:pt x="19879" y="5561"/>
                  </a:lnTo>
                  <a:lnTo>
                    <a:pt x="19879" y="5592"/>
                  </a:lnTo>
                  <a:lnTo>
                    <a:pt x="19879" y="5764"/>
                  </a:lnTo>
                  <a:lnTo>
                    <a:pt x="19865" y="5827"/>
                  </a:lnTo>
                  <a:lnTo>
                    <a:pt x="19836" y="5874"/>
                  </a:lnTo>
                  <a:lnTo>
                    <a:pt x="19709" y="6015"/>
                  </a:lnTo>
                  <a:lnTo>
                    <a:pt x="19625" y="6093"/>
                  </a:lnTo>
                  <a:lnTo>
                    <a:pt x="19582" y="6109"/>
                  </a:lnTo>
                  <a:lnTo>
                    <a:pt x="19540" y="6140"/>
                  </a:lnTo>
                  <a:lnTo>
                    <a:pt x="19498" y="6187"/>
                  </a:lnTo>
                  <a:lnTo>
                    <a:pt x="19427" y="6312"/>
                  </a:lnTo>
                  <a:lnTo>
                    <a:pt x="19357" y="6406"/>
                  </a:lnTo>
                  <a:lnTo>
                    <a:pt x="19300" y="6469"/>
                  </a:lnTo>
                  <a:lnTo>
                    <a:pt x="19216" y="6563"/>
                  </a:lnTo>
                  <a:lnTo>
                    <a:pt x="19159" y="6626"/>
                  </a:lnTo>
                  <a:lnTo>
                    <a:pt x="19117" y="6657"/>
                  </a:lnTo>
                  <a:lnTo>
                    <a:pt x="19089" y="6673"/>
                  </a:lnTo>
                  <a:lnTo>
                    <a:pt x="19060" y="6688"/>
                  </a:lnTo>
                  <a:lnTo>
                    <a:pt x="19032" y="6735"/>
                  </a:lnTo>
                  <a:lnTo>
                    <a:pt x="18934" y="7080"/>
                  </a:lnTo>
                  <a:lnTo>
                    <a:pt x="18919" y="7127"/>
                  </a:lnTo>
                  <a:lnTo>
                    <a:pt x="18919" y="7190"/>
                  </a:lnTo>
                  <a:lnTo>
                    <a:pt x="19046" y="7988"/>
                  </a:lnTo>
                  <a:lnTo>
                    <a:pt x="19046" y="8004"/>
                  </a:lnTo>
                  <a:lnTo>
                    <a:pt x="19060" y="8020"/>
                  </a:lnTo>
                  <a:lnTo>
                    <a:pt x="19075" y="8020"/>
                  </a:lnTo>
                  <a:lnTo>
                    <a:pt x="19089" y="8004"/>
                  </a:lnTo>
                  <a:lnTo>
                    <a:pt x="19230" y="7800"/>
                  </a:lnTo>
                  <a:lnTo>
                    <a:pt x="19286" y="7706"/>
                  </a:lnTo>
                  <a:lnTo>
                    <a:pt x="19357" y="7612"/>
                  </a:lnTo>
                  <a:lnTo>
                    <a:pt x="19371" y="7565"/>
                  </a:lnTo>
                  <a:lnTo>
                    <a:pt x="19427" y="7456"/>
                  </a:lnTo>
                  <a:lnTo>
                    <a:pt x="19441" y="7425"/>
                  </a:lnTo>
                  <a:lnTo>
                    <a:pt x="19470" y="7362"/>
                  </a:lnTo>
                  <a:lnTo>
                    <a:pt x="19512" y="7331"/>
                  </a:lnTo>
                  <a:lnTo>
                    <a:pt x="19554" y="7315"/>
                  </a:lnTo>
                  <a:lnTo>
                    <a:pt x="19582" y="7268"/>
                  </a:lnTo>
                  <a:lnTo>
                    <a:pt x="19597" y="7221"/>
                  </a:lnTo>
                  <a:lnTo>
                    <a:pt x="19597" y="7190"/>
                  </a:lnTo>
                  <a:lnTo>
                    <a:pt x="19611" y="7143"/>
                  </a:lnTo>
                  <a:lnTo>
                    <a:pt x="19639" y="7096"/>
                  </a:lnTo>
                  <a:lnTo>
                    <a:pt x="19667" y="7049"/>
                  </a:lnTo>
                  <a:lnTo>
                    <a:pt x="19681" y="7002"/>
                  </a:lnTo>
                  <a:lnTo>
                    <a:pt x="19724" y="6814"/>
                  </a:lnTo>
                  <a:lnTo>
                    <a:pt x="19738" y="6704"/>
                  </a:lnTo>
                  <a:lnTo>
                    <a:pt x="19724" y="6688"/>
                  </a:lnTo>
                  <a:lnTo>
                    <a:pt x="19681" y="6673"/>
                  </a:lnTo>
                  <a:lnTo>
                    <a:pt x="19653" y="6673"/>
                  </a:lnTo>
                  <a:lnTo>
                    <a:pt x="19639" y="6673"/>
                  </a:lnTo>
                  <a:lnTo>
                    <a:pt x="19625" y="6657"/>
                  </a:lnTo>
                  <a:lnTo>
                    <a:pt x="19625" y="6641"/>
                  </a:lnTo>
                  <a:lnTo>
                    <a:pt x="19625" y="6610"/>
                  </a:lnTo>
                  <a:lnTo>
                    <a:pt x="19724" y="6344"/>
                  </a:lnTo>
                  <a:lnTo>
                    <a:pt x="19738" y="6297"/>
                  </a:lnTo>
                  <a:lnTo>
                    <a:pt x="19780" y="6250"/>
                  </a:lnTo>
                  <a:lnTo>
                    <a:pt x="19865" y="6187"/>
                  </a:lnTo>
                  <a:lnTo>
                    <a:pt x="19893" y="6156"/>
                  </a:lnTo>
                  <a:lnTo>
                    <a:pt x="19978" y="6140"/>
                  </a:lnTo>
                  <a:lnTo>
                    <a:pt x="20020" y="6140"/>
                  </a:lnTo>
                  <a:lnTo>
                    <a:pt x="20048" y="6171"/>
                  </a:lnTo>
                  <a:lnTo>
                    <a:pt x="20062" y="6187"/>
                  </a:lnTo>
                  <a:lnTo>
                    <a:pt x="20090" y="6187"/>
                  </a:lnTo>
                  <a:lnTo>
                    <a:pt x="20133" y="6171"/>
                  </a:lnTo>
                  <a:lnTo>
                    <a:pt x="20246" y="6030"/>
                  </a:lnTo>
                  <a:lnTo>
                    <a:pt x="20274" y="6015"/>
                  </a:lnTo>
                  <a:lnTo>
                    <a:pt x="20288" y="6015"/>
                  </a:lnTo>
                  <a:lnTo>
                    <a:pt x="20316" y="6015"/>
                  </a:lnTo>
                  <a:lnTo>
                    <a:pt x="20330" y="6030"/>
                  </a:lnTo>
                  <a:lnTo>
                    <a:pt x="20457" y="6171"/>
                  </a:lnTo>
                  <a:lnTo>
                    <a:pt x="20471" y="6187"/>
                  </a:lnTo>
                  <a:lnTo>
                    <a:pt x="20500" y="6187"/>
                  </a:lnTo>
                  <a:lnTo>
                    <a:pt x="20514" y="6171"/>
                  </a:lnTo>
                  <a:lnTo>
                    <a:pt x="20514" y="6156"/>
                  </a:lnTo>
                  <a:lnTo>
                    <a:pt x="20556" y="6046"/>
                  </a:lnTo>
                  <a:lnTo>
                    <a:pt x="20584" y="5999"/>
                  </a:lnTo>
                  <a:lnTo>
                    <a:pt x="20627" y="5983"/>
                  </a:lnTo>
                  <a:lnTo>
                    <a:pt x="20655" y="5983"/>
                  </a:lnTo>
                  <a:lnTo>
                    <a:pt x="20697" y="5968"/>
                  </a:lnTo>
                  <a:lnTo>
                    <a:pt x="20739" y="5936"/>
                  </a:lnTo>
                  <a:lnTo>
                    <a:pt x="20880" y="5733"/>
                  </a:lnTo>
                  <a:lnTo>
                    <a:pt x="20923" y="5686"/>
                  </a:lnTo>
                  <a:lnTo>
                    <a:pt x="20965" y="5655"/>
                  </a:lnTo>
                  <a:lnTo>
                    <a:pt x="21134" y="5545"/>
                  </a:lnTo>
                  <a:lnTo>
                    <a:pt x="21191" y="5529"/>
                  </a:lnTo>
                  <a:lnTo>
                    <a:pt x="21247" y="5529"/>
                  </a:lnTo>
                  <a:lnTo>
                    <a:pt x="21275" y="5529"/>
                  </a:lnTo>
                  <a:lnTo>
                    <a:pt x="21332" y="5529"/>
                  </a:lnTo>
                  <a:lnTo>
                    <a:pt x="21374" y="5545"/>
                  </a:lnTo>
                  <a:lnTo>
                    <a:pt x="21417" y="5576"/>
                  </a:lnTo>
                  <a:lnTo>
                    <a:pt x="21459" y="5576"/>
                  </a:lnTo>
                  <a:lnTo>
                    <a:pt x="21473" y="5561"/>
                  </a:lnTo>
                  <a:lnTo>
                    <a:pt x="21473" y="5467"/>
                  </a:lnTo>
                  <a:lnTo>
                    <a:pt x="21473" y="5435"/>
                  </a:lnTo>
                  <a:lnTo>
                    <a:pt x="21445" y="5310"/>
                  </a:lnTo>
                  <a:lnTo>
                    <a:pt x="21417" y="5200"/>
                  </a:lnTo>
                  <a:lnTo>
                    <a:pt x="21388" y="5138"/>
                  </a:lnTo>
                  <a:lnTo>
                    <a:pt x="21360" y="5091"/>
                  </a:lnTo>
                  <a:lnTo>
                    <a:pt x="21304" y="5028"/>
                  </a:lnTo>
                  <a:lnTo>
                    <a:pt x="21290" y="5012"/>
                  </a:lnTo>
                  <a:lnTo>
                    <a:pt x="21290" y="4997"/>
                  </a:lnTo>
                  <a:lnTo>
                    <a:pt x="21290" y="4965"/>
                  </a:lnTo>
                  <a:lnTo>
                    <a:pt x="21318" y="4965"/>
                  </a:lnTo>
                  <a:lnTo>
                    <a:pt x="21346" y="4934"/>
                  </a:lnTo>
                  <a:lnTo>
                    <a:pt x="21445" y="4887"/>
                  </a:lnTo>
                  <a:lnTo>
                    <a:pt x="21487" y="4856"/>
                  </a:lnTo>
                  <a:close/>
                  <a:moveTo>
                    <a:pt x="2963" y="7284"/>
                  </a:moveTo>
                  <a:lnTo>
                    <a:pt x="2963" y="7284"/>
                  </a:lnTo>
                  <a:lnTo>
                    <a:pt x="2920" y="7237"/>
                  </a:lnTo>
                  <a:lnTo>
                    <a:pt x="2892" y="7205"/>
                  </a:lnTo>
                  <a:lnTo>
                    <a:pt x="2920" y="7237"/>
                  </a:lnTo>
                  <a:lnTo>
                    <a:pt x="2963" y="7284"/>
                  </a:lnTo>
                  <a:close/>
                  <a:moveTo>
                    <a:pt x="6617" y="9743"/>
                  </a:moveTo>
                  <a:lnTo>
                    <a:pt x="6617" y="9743"/>
                  </a:lnTo>
                  <a:lnTo>
                    <a:pt x="6589" y="9696"/>
                  </a:lnTo>
                  <a:lnTo>
                    <a:pt x="6546" y="9680"/>
                  </a:lnTo>
                  <a:lnTo>
                    <a:pt x="6518" y="9664"/>
                  </a:lnTo>
                  <a:lnTo>
                    <a:pt x="6448" y="9664"/>
                  </a:lnTo>
                  <a:lnTo>
                    <a:pt x="6363" y="9696"/>
                  </a:lnTo>
                  <a:lnTo>
                    <a:pt x="6321" y="9711"/>
                  </a:lnTo>
                  <a:lnTo>
                    <a:pt x="6278" y="9727"/>
                  </a:lnTo>
                  <a:lnTo>
                    <a:pt x="6222" y="9743"/>
                  </a:lnTo>
                  <a:lnTo>
                    <a:pt x="6194" y="9743"/>
                  </a:lnTo>
                  <a:lnTo>
                    <a:pt x="6095" y="9743"/>
                  </a:lnTo>
                  <a:lnTo>
                    <a:pt x="6010" y="9711"/>
                  </a:lnTo>
                  <a:lnTo>
                    <a:pt x="5982" y="9696"/>
                  </a:lnTo>
                  <a:lnTo>
                    <a:pt x="5897" y="9664"/>
                  </a:lnTo>
                  <a:lnTo>
                    <a:pt x="5799" y="9664"/>
                  </a:lnTo>
                  <a:lnTo>
                    <a:pt x="5643" y="9664"/>
                  </a:lnTo>
                  <a:lnTo>
                    <a:pt x="5545" y="9664"/>
                  </a:lnTo>
                  <a:lnTo>
                    <a:pt x="5460" y="9664"/>
                  </a:lnTo>
                  <a:lnTo>
                    <a:pt x="5432" y="9664"/>
                  </a:lnTo>
                  <a:lnTo>
                    <a:pt x="5389" y="9680"/>
                  </a:lnTo>
                  <a:lnTo>
                    <a:pt x="5347" y="9696"/>
                  </a:lnTo>
                  <a:lnTo>
                    <a:pt x="5262" y="9774"/>
                  </a:lnTo>
                  <a:lnTo>
                    <a:pt x="5220" y="9790"/>
                  </a:lnTo>
                  <a:lnTo>
                    <a:pt x="5178" y="9790"/>
                  </a:lnTo>
                  <a:lnTo>
                    <a:pt x="5135" y="9774"/>
                  </a:lnTo>
                  <a:lnTo>
                    <a:pt x="5093" y="9743"/>
                  </a:lnTo>
                  <a:lnTo>
                    <a:pt x="5051" y="9711"/>
                  </a:lnTo>
                  <a:lnTo>
                    <a:pt x="4952" y="9680"/>
                  </a:lnTo>
                  <a:lnTo>
                    <a:pt x="4910" y="9649"/>
                  </a:lnTo>
                  <a:lnTo>
                    <a:pt x="4896" y="9602"/>
                  </a:lnTo>
                  <a:lnTo>
                    <a:pt x="4896" y="9570"/>
                  </a:lnTo>
                  <a:lnTo>
                    <a:pt x="4910" y="9508"/>
                  </a:lnTo>
                  <a:lnTo>
                    <a:pt x="4938" y="9461"/>
                  </a:lnTo>
                  <a:lnTo>
                    <a:pt x="4994" y="9398"/>
                  </a:lnTo>
                  <a:lnTo>
                    <a:pt x="5037" y="9351"/>
                  </a:lnTo>
                  <a:lnTo>
                    <a:pt x="5037" y="9288"/>
                  </a:lnTo>
                  <a:lnTo>
                    <a:pt x="5037" y="9179"/>
                  </a:lnTo>
                  <a:lnTo>
                    <a:pt x="5037" y="9132"/>
                  </a:lnTo>
                  <a:lnTo>
                    <a:pt x="5065" y="9085"/>
                  </a:lnTo>
                  <a:lnTo>
                    <a:pt x="5107" y="9054"/>
                  </a:lnTo>
                  <a:lnTo>
                    <a:pt x="5135" y="9007"/>
                  </a:lnTo>
                  <a:lnTo>
                    <a:pt x="5220" y="8944"/>
                  </a:lnTo>
                  <a:lnTo>
                    <a:pt x="5262" y="8928"/>
                  </a:lnTo>
                  <a:lnTo>
                    <a:pt x="5319" y="8897"/>
                  </a:lnTo>
                  <a:lnTo>
                    <a:pt x="5361" y="8897"/>
                  </a:lnTo>
                  <a:lnTo>
                    <a:pt x="5389" y="8897"/>
                  </a:lnTo>
                  <a:lnTo>
                    <a:pt x="5446" y="8913"/>
                  </a:lnTo>
                  <a:lnTo>
                    <a:pt x="5488" y="8928"/>
                  </a:lnTo>
                  <a:lnTo>
                    <a:pt x="5502" y="8975"/>
                  </a:lnTo>
                  <a:lnTo>
                    <a:pt x="5488" y="9007"/>
                  </a:lnTo>
                  <a:lnTo>
                    <a:pt x="5474" y="9022"/>
                  </a:lnTo>
                  <a:lnTo>
                    <a:pt x="5474" y="9054"/>
                  </a:lnTo>
                  <a:lnTo>
                    <a:pt x="5488" y="9085"/>
                  </a:lnTo>
                  <a:lnTo>
                    <a:pt x="5545" y="9163"/>
                  </a:lnTo>
                  <a:lnTo>
                    <a:pt x="5587" y="9179"/>
                  </a:lnTo>
                  <a:lnTo>
                    <a:pt x="5643" y="9179"/>
                  </a:lnTo>
                  <a:lnTo>
                    <a:pt x="5813" y="9069"/>
                  </a:lnTo>
                  <a:lnTo>
                    <a:pt x="5869" y="9054"/>
                  </a:lnTo>
                  <a:lnTo>
                    <a:pt x="5911" y="9069"/>
                  </a:lnTo>
                  <a:lnTo>
                    <a:pt x="6081" y="9116"/>
                  </a:lnTo>
                  <a:lnTo>
                    <a:pt x="6137" y="9132"/>
                  </a:lnTo>
                  <a:lnTo>
                    <a:pt x="6165" y="9179"/>
                  </a:lnTo>
                  <a:lnTo>
                    <a:pt x="6250" y="9304"/>
                  </a:lnTo>
                  <a:lnTo>
                    <a:pt x="6264" y="9351"/>
                  </a:lnTo>
                  <a:lnTo>
                    <a:pt x="6278" y="9398"/>
                  </a:lnTo>
                  <a:lnTo>
                    <a:pt x="6292" y="9429"/>
                  </a:lnTo>
                  <a:lnTo>
                    <a:pt x="6306" y="9476"/>
                  </a:lnTo>
                  <a:lnTo>
                    <a:pt x="6349" y="9492"/>
                  </a:lnTo>
                  <a:lnTo>
                    <a:pt x="6405" y="9508"/>
                  </a:lnTo>
                  <a:lnTo>
                    <a:pt x="6433" y="9508"/>
                  </a:lnTo>
                  <a:lnTo>
                    <a:pt x="6476" y="9523"/>
                  </a:lnTo>
                  <a:lnTo>
                    <a:pt x="6518" y="9539"/>
                  </a:lnTo>
                  <a:lnTo>
                    <a:pt x="6575" y="9649"/>
                  </a:lnTo>
                  <a:lnTo>
                    <a:pt x="6603" y="9680"/>
                  </a:lnTo>
                  <a:lnTo>
                    <a:pt x="6617" y="9743"/>
                  </a:lnTo>
                  <a:close/>
                  <a:moveTo>
                    <a:pt x="7717" y="9054"/>
                  </a:moveTo>
                  <a:lnTo>
                    <a:pt x="7717" y="9054"/>
                  </a:lnTo>
                  <a:lnTo>
                    <a:pt x="7604" y="9054"/>
                  </a:lnTo>
                  <a:lnTo>
                    <a:pt x="7576" y="9054"/>
                  </a:lnTo>
                  <a:lnTo>
                    <a:pt x="7534" y="9054"/>
                  </a:lnTo>
                  <a:lnTo>
                    <a:pt x="7492" y="9085"/>
                  </a:lnTo>
                  <a:lnTo>
                    <a:pt x="7463" y="9132"/>
                  </a:lnTo>
                  <a:lnTo>
                    <a:pt x="7463" y="9179"/>
                  </a:lnTo>
                  <a:lnTo>
                    <a:pt x="7506" y="9367"/>
                  </a:lnTo>
                  <a:lnTo>
                    <a:pt x="7534" y="9429"/>
                  </a:lnTo>
                  <a:lnTo>
                    <a:pt x="7562" y="9476"/>
                  </a:lnTo>
                  <a:lnTo>
                    <a:pt x="7619" y="9539"/>
                  </a:lnTo>
                  <a:lnTo>
                    <a:pt x="7647" y="9586"/>
                  </a:lnTo>
                  <a:lnTo>
                    <a:pt x="7661" y="9649"/>
                  </a:lnTo>
                  <a:lnTo>
                    <a:pt x="7661" y="9837"/>
                  </a:lnTo>
                  <a:lnTo>
                    <a:pt x="7661" y="9899"/>
                  </a:lnTo>
                  <a:lnTo>
                    <a:pt x="7619" y="9915"/>
                  </a:lnTo>
                  <a:lnTo>
                    <a:pt x="7195" y="10009"/>
                  </a:lnTo>
                  <a:lnTo>
                    <a:pt x="7153" y="10009"/>
                  </a:lnTo>
                  <a:lnTo>
                    <a:pt x="7125" y="9993"/>
                  </a:lnTo>
                  <a:lnTo>
                    <a:pt x="7097" y="9978"/>
                  </a:lnTo>
                  <a:lnTo>
                    <a:pt x="7068" y="10009"/>
                  </a:lnTo>
                  <a:lnTo>
                    <a:pt x="7040" y="10025"/>
                  </a:lnTo>
                  <a:lnTo>
                    <a:pt x="6984" y="10040"/>
                  </a:lnTo>
                  <a:lnTo>
                    <a:pt x="6927" y="10056"/>
                  </a:lnTo>
                  <a:lnTo>
                    <a:pt x="6885" y="10056"/>
                  </a:lnTo>
                  <a:lnTo>
                    <a:pt x="6857" y="10056"/>
                  </a:lnTo>
                  <a:lnTo>
                    <a:pt x="6786" y="10009"/>
                  </a:lnTo>
                  <a:lnTo>
                    <a:pt x="6758" y="9962"/>
                  </a:lnTo>
                  <a:lnTo>
                    <a:pt x="6730" y="9931"/>
                  </a:lnTo>
                  <a:lnTo>
                    <a:pt x="6730" y="9915"/>
                  </a:lnTo>
                  <a:lnTo>
                    <a:pt x="6730" y="9899"/>
                  </a:lnTo>
                  <a:lnTo>
                    <a:pt x="6772" y="9899"/>
                  </a:lnTo>
                  <a:lnTo>
                    <a:pt x="6828" y="9884"/>
                  </a:lnTo>
                  <a:lnTo>
                    <a:pt x="6885" y="9868"/>
                  </a:lnTo>
                  <a:lnTo>
                    <a:pt x="6913" y="9837"/>
                  </a:lnTo>
                  <a:lnTo>
                    <a:pt x="6955" y="9837"/>
                  </a:lnTo>
                  <a:lnTo>
                    <a:pt x="6998" y="9852"/>
                  </a:lnTo>
                  <a:lnTo>
                    <a:pt x="7026" y="9899"/>
                  </a:lnTo>
                  <a:lnTo>
                    <a:pt x="7040" y="9931"/>
                  </a:lnTo>
                  <a:lnTo>
                    <a:pt x="7040" y="9946"/>
                  </a:lnTo>
                  <a:lnTo>
                    <a:pt x="7068" y="9915"/>
                  </a:lnTo>
                  <a:lnTo>
                    <a:pt x="7082" y="9868"/>
                  </a:lnTo>
                  <a:lnTo>
                    <a:pt x="7139" y="9774"/>
                  </a:lnTo>
                  <a:lnTo>
                    <a:pt x="7209" y="9711"/>
                  </a:lnTo>
                  <a:lnTo>
                    <a:pt x="7224" y="9664"/>
                  </a:lnTo>
                  <a:lnTo>
                    <a:pt x="7224" y="9602"/>
                  </a:lnTo>
                  <a:lnTo>
                    <a:pt x="7125" y="9414"/>
                  </a:lnTo>
                  <a:lnTo>
                    <a:pt x="7068" y="9304"/>
                  </a:lnTo>
                  <a:lnTo>
                    <a:pt x="6871" y="9022"/>
                  </a:lnTo>
                  <a:lnTo>
                    <a:pt x="6843" y="8975"/>
                  </a:lnTo>
                  <a:lnTo>
                    <a:pt x="6857" y="8913"/>
                  </a:lnTo>
                  <a:lnTo>
                    <a:pt x="6941" y="8787"/>
                  </a:lnTo>
                  <a:lnTo>
                    <a:pt x="6970" y="8756"/>
                  </a:lnTo>
                  <a:lnTo>
                    <a:pt x="7012" y="8709"/>
                  </a:lnTo>
                  <a:lnTo>
                    <a:pt x="7054" y="8693"/>
                  </a:lnTo>
                  <a:lnTo>
                    <a:pt x="7097" y="8678"/>
                  </a:lnTo>
                  <a:lnTo>
                    <a:pt x="7139" y="8709"/>
                  </a:lnTo>
                  <a:lnTo>
                    <a:pt x="7181" y="8725"/>
                  </a:lnTo>
                  <a:lnTo>
                    <a:pt x="7238" y="8740"/>
                  </a:lnTo>
                  <a:lnTo>
                    <a:pt x="7393" y="8740"/>
                  </a:lnTo>
                  <a:lnTo>
                    <a:pt x="7506" y="8740"/>
                  </a:lnTo>
                  <a:lnTo>
                    <a:pt x="7604" y="8740"/>
                  </a:lnTo>
                  <a:lnTo>
                    <a:pt x="7647" y="8756"/>
                  </a:lnTo>
                  <a:lnTo>
                    <a:pt x="7689" y="8787"/>
                  </a:lnTo>
                  <a:lnTo>
                    <a:pt x="7830" y="8991"/>
                  </a:lnTo>
                  <a:lnTo>
                    <a:pt x="7844" y="9022"/>
                  </a:lnTo>
                  <a:lnTo>
                    <a:pt x="7844" y="9038"/>
                  </a:lnTo>
                  <a:lnTo>
                    <a:pt x="7830" y="9038"/>
                  </a:lnTo>
                  <a:lnTo>
                    <a:pt x="7816" y="9054"/>
                  </a:lnTo>
                  <a:lnTo>
                    <a:pt x="7717" y="9054"/>
                  </a:lnTo>
                  <a:close/>
                  <a:moveTo>
                    <a:pt x="7746" y="2741"/>
                  </a:moveTo>
                  <a:lnTo>
                    <a:pt x="7746" y="2741"/>
                  </a:lnTo>
                  <a:lnTo>
                    <a:pt x="7774" y="2772"/>
                  </a:lnTo>
                  <a:lnTo>
                    <a:pt x="7802" y="2804"/>
                  </a:lnTo>
                  <a:lnTo>
                    <a:pt x="7816" y="2835"/>
                  </a:lnTo>
                  <a:lnTo>
                    <a:pt x="7844" y="2866"/>
                  </a:lnTo>
                  <a:lnTo>
                    <a:pt x="7887" y="2882"/>
                  </a:lnTo>
                  <a:lnTo>
                    <a:pt x="7929" y="2913"/>
                  </a:lnTo>
                  <a:lnTo>
                    <a:pt x="7985" y="2913"/>
                  </a:lnTo>
                  <a:lnTo>
                    <a:pt x="8155" y="2913"/>
                  </a:lnTo>
                  <a:lnTo>
                    <a:pt x="8169" y="2913"/>
                  </a:lnTo>
                  <a:lnTo>
                    <a:pt x="8183" y="2898"/>
                  </a:lnTo>
                  <a:lnTo>
                    <a:pt x="8183" y="2882"/>
                  </a:lnTo>
                  <a:lnTo>
                    <a:pt x="8169" y="2866"/>
                  </a:lnTo>
                  <a:lnTo>
                    <a:pt x="8112" y="2804"/>
                  </a:lnTo>
                  <a:lnTo>
                    <a:pt x="8084" y="2757"/>
                  </a:lnTo>
                  <a:lnTo>
                    <a:pt x="8056" y="2710"/>
                  </a:lnTo>
                  <a:lnTo>
                    <a:pt x="7957" y="2365"/>
                  </a:lnTo>
                  <a:lnTo>
                    <a:pt x="7943" y="2303"/>
                  </a:lnTo>
                  <a:lnTo>
                    <a:pt x="7957" y="2240"/>
                  </a:lnTo>
                  <a:lnTo>
                    <a:pt x="8042" y="2052"/>
                  </a:lnTo>
                  <a:lnTo>
                    <a:pt x="8098" y="1942"/>
                  </a:lnTo>
                  <a:lnTo>
                    <a:pt x="8324" y="1441"/>
                  </a:lnTo>
                  <a:lnTo>
                    <a:pt x="8352" y="1394"/>
                  </a:lnTo>
                  <a:lnTo>
                    <a:pt x="8395" y="1347"/>
                  </a:lnTo>
                  <a:lnTo>
                    <a:pt x="8578" y="1190"/>
                  </a:lnTo>
                  <a:lnTo>
                    <a:pt x="8648" y="1096"/>
                  </a:lnTo>
                  <a:lnTo>
                    <a:pt x="8733" y="971"/>
                  </a:lnTo>
                  <a:lnTo>
                    <a:pt x="8775" y="940"/>
                  </a:lnTo>
                  <a:lnTo>
                    <a:pt x="8818" y="908"/>
                  </a:lnTo>
                  <a:lnTo>
                    <a:pt x="8917" y="861"/>
                  </a:lnTo>
                  <a:lnTo>
                    <a:pt x="9015" y="815"/>
                  </a:lnTo>
                  <a:lnTo>
                    <a:pt x="9128" y="736"/>
                  </a:lnTo>
                  <a:lnTo>
                    <a:pt x="9213" y="658"/>
                  </a:lnTo>
                  <a:lnTo>
                    <a:pt x="9410" y="439"/>
                  </a:lnTo>
                  <a:lnTo>
                    <a:pt x="9439" y="392"/>
                  </a:lnTo>
                  <a:lnTo>
                    <a:pt x="9424" y="329"/>
                  </a:lnTo>
                  <a:lnTo>
                    <a:pt x="9410" y="298"/>
                  </a:lnTo>
                  <a:lnTo>
                    <a:pt x="9368" y="251"/>
                  </a:lnTo>
                  <a:lnTo>
                    <a:pt x="9326" y="235"/>
                  </a:lnTo>
                  <a:lnTo>
                    <a:pt x="9227" y="235"/>
                  </a:lnTo>
                  <a:lnTo>
                    <a:pt x="9185" y="251"/>
                  </a:lnTo>
                  <a:lnTo>
                    <a:pt x="9142" y="282"/>
                  </a:lnTo>
                  <a:lnTo>
                    <a:pt x="9072" y="345"/>
                  </a:lnTo>
                  <a:lnTo>
                    <a:pt x="9001" y="423"/>
                  </a:lnTo>
                  <a:lnTo>
                    <a:pt x="8959" y="454"/>
                  </a:lnTo>
                  <a:lnTo>
                    <a:pt x="8917" y="486"/>
                  </a:lnTo>
                  <a:lnTo>
                    <a:pt x="8818" y="517"/>
                  </a:lnTo>
                  <a:lnTo>
                    <a:pt x="8705" y="548"/>
                  </a:lnTo>
                  <a:lnTo>
                    <a:pt x="8606" y="548"/>
                  </a:lnTo>
                  <a:lnTo>
                    <a:pt x="8564" y="548"/>
                  </a:lnTo>
                  <a:lnTo>
                    <a:pt x="8521" y="580"/>
                  </a:lnTo>
                  <a:lnTo>
                    <a:pt x="8451" y="658"/>
                  </a:lnTo>
                  <a:lnTo>
                    <a:pt x="8380" y="736"/>
                  </a:lnTo>
                  <a:lnTo>
                    <a:pt x="8183" y="955"/>
                  </a:lnTo>
                  <a:lnTo>
                    <a:pt x="8084" y="1034"/>
                  </a:lnTo>
                  <a:lnTo>
                    <a:pt x="8056" y="1049"/>
                  </a:lnTo>
                  <a:lnTo>
                    <a:pt x="8014" y="1096"/>
                  </a:lnTo>
                  <a:lnTo>
                    <a:pt x="7999" y="1143"/>
                  </a:lnTo>
                  <a:lnTo>
                    <a:pt x="7999" y="1253"/>
                  </a:lnTo>
                  <a:lnTo>
                    <a:pt x="7985" y="1300"/>
                  </a:lnTo>
                  <a:lnTo>
                    <a:pt x="7957" y="1331"/>
                  </a:lnTo>
                  <a:lnTo>
                    <a:pt x="7915" y="1363"/>
                  </a:lnTo>
                  <a:lnTo>
                    <a:pt x="7872" y="1394"/>
                  </a:lnTo>
                  <a:lnTo>
                    <a:pt x="7830" y="1441"/>
                  </a:lnTo>
                  <a:lnTo>
                    <a:pt x="7760" y="1566"/>
                  </a:lnTo>
                  <a:lnTo>
                    <a:pt x="7731" y="1613"/>
                  </a:lnTo>
                  <a:lnTo>
                    <a:pt x="7731" y="1676"/>
                  </a:lnTo>
                  <a:lnTo>
                    <a:pt x="7731" y="1707"/>
                  </a:lnTo>
                  <a:lnTo>
                    <a:pt x="7717" y="1770"/>
                  </a:lnTo>
                  <a:lnTo>
                    <a:pt x="7703" y="1817"/>
                  </a:lnTo>
                  <a:lnTo>
                    <a:pt x="7689" y="1864"/>
                  </a:lnTo>
                  <a:lnTo>
                    <a:pt x="7633" y="1974"/>
                  </a:lnTo>
                  <a:lnTo>
                    <a:pt x="7619" y="2021"/>
                  </a:lnTo>
                  <a:lnTo>
                    <a:pt x="7590" y="2083"/>
                  </a:lnTo>
                  <a:lnTo>
                    <a:pt x="7590" y="2130"/>
                  </a:lnTo>
                  <a:lnTo>
                    <a:pt x="7590" y="2240"/>
                  </a:lnTo>
                  <a:lnTo>
                    <a:pt x="7576" y="2303"/>
                  </a:lnTo>
                  <a:lnTo>
                    <a:pt x="7562" y="2365"/>
                  </a:lnTo>
                  <a:lnTo>
                    <a:pt x="7548" y="2397"/>
                  </a:lnTo>
                  <a:lnTo>
                    <a:pt x="7534" y="2459"/>
                  </a:lnTo>
                  <a:lnTo>
                    <a:pt x="7534" y="2522"/>
                  </a:lnTo>
                  <a:lnTo>
                    <a:pt x="7576" y="2631"/>
                  </a:lnTo>
                  <a:lnTo>
                    <a:pt x="7604" y="2678"/>
                  </a:lnTo>
                  <a:lnTo>
                    <a:pt x="7647" y="2710"/>
                  </a:lnTo>
                  <a:lnTo>
                    <a:pt x="7746" y="2741"/>
                  </a:lnTo>
                  <a:close/>
                  <a:moveTo>
                    <a:pt x="1044" y="7847"/>
                  </a:moveTo>
                  <a:lnTo>
                    <a:pt x="1044" y="7847"/>
                  </a:lnTo>
                  <a:lnTo>
                    <a:pt x="1143" y="7785"/>
                  </a:lnTo>
                  <a:lnTo>
                    <a:pt x="1185" y="7769"/>
                  </a:lnTo>
                  <a:lnTo>
                    <a:pt x="1213" y="7738"/>
                  </a:lnTo>
                  <a:lnTo>
                    <a:pt x="1227" y="7675"/>
                  </a:lnTo>
                  <a:lnTo>
                    <a:pt x="1227" y="7659"/>
                  </a:lnTo>
                  <a:lnTo>
                    <a:pt x="1227" y="7534"/>
                  </a:lnTo>
                  <a:lnTo>
                    <a:pt x="1227" y="7503"/>
                  </a:lnTo>
                  <a:lnTo>
                    <a:pt x="1242" y="7440"/>
                  </a:lnTo>
                  <a:lnTo>
                    <a:pt x="1270" y="7393"/>
                  </a:lnTo>
                  <a:lnTo>
                    <a:pt x="1284" y="7362"/>
                  </a:lnTo>
                  <a:lnTo>
                    <a:pt x="1270" y="7331"/>
                  </a:lnTo>
                  <a:lnTo>
                    <a:pt x="1242" y="7284"/>
                  </a:lnTo>
                  <a:lnTo>
                    <a:pt x="1227" y="7252"/>
                  </a:lnTo>
                  <a:lnTo>
                    <a:pt x="1213" y="7221"/>
                  </a:lnTo>
                  <a:lnTo>
                    <a:pt x="1199" y="7205"/>
                  </a:lnTo>
                  <a:lnTo>
                    <a:pt x="1157" y="7205"/>
                  </a:lnTo>
                  <a:lnTo>
                    <a:pt x="1129" y="7174"/>
                  </a:lnTo>
                  <a:lnTo>
                    <a:pt x="1115" y="7158"/>
                  </a:lnTo>
                  <a:lnTo>
                    <a:pt x="1086" y="7158"/>
                  </a:lnTo>
                  <a:lnTo>
                    <a:pt x="1044" y="7174"/>
                  </a:lnTo>
                  <a:lnTo>
                    <a:pt x="988" y="7237"/>
                  </a:lnTo>
                  <a:lnTo>
                    <a:pt x="959" y="7284"/>
                  </a:lnTo>
                  <a:lnTo>
                    <a:pt x="945" y="7331"/>
                  </a:lnTo>
                  <a:lnTo>
                    <a:pt x="931" y="7346"/>
                  </a:lnTo>
                  <a:lnTo>
                    <a:pt x="889" y="7362"/>
                  </a:lnTo>
                  <a:lnTo>
                    <a:pt x="875" y="7362"/>
                  </a:lnTo>
                  <a:lnTo>
                    <a:pt x="847" y="7362"/>
                  </a:lnTo>
                  <a:lnTo>
                    <a:pt x="832" y="7378"/>
                  </a:lnTo>
                  <a:lnTo>
                    <a:pt x="832" y="7393"/>
                  </a:lnTo>
                  <a:lnTo>
                    <a:pt x="832" y="7425"/>
                  </a:lnTo>
                  <a:lnTo>
                    <a:pt x="861" y="7456"/>
                  </a:lnTo>
                  <a:lnTo>
                    <a:pt x="861" y="7503"/>
                  </a:lnTo>
                  <a:lnTo>
                    <a:pt x="847" y="7518"/>
                  </a:lnTo>
                  <a:lnTo>
                    <a:pt x="832" y="7518"/>
                  </a:lnTo>
                  <a:lnTo>
                    <a:pt x="847" y="7550"/>
                  </a:lnTo>
                  <a:lnTo>
                    <a:pt x="875" y="7597"/>
                  </a:lnTo>
                  <a:lnTo>
                    <a:pt x="875" y="7628"/>
                  </a:lnTo>
                  <a:lnTo>
                    <a:pt x="875" y="7659"/>
                  </a:lnTo>
                  <a:lnTo>
                    <a:pt x="847" y="7706"/>
                  </a:lnTo>
                  <a:lnTo>
                    <a:pt x="818" y="7738"/>
                  </a:lnTo>
                  <a:lnTo>
                    <a:pt x="818" y="7785"/>
                  </a:lnTo>
                  <a:lnTo>
                    <a:pt x="818" y="7863"/>
                  </a:lnTo>
                  <a:lnTo>
                    <a:pt x="818" y="7894"/>
                  </a:lnTo>
                  <a:lnTo>
                    <a:pt x="847" y="7926"/>
                  </a:lnTo>
                  <a:lnTo>
                    <a:pt x="889" y="7957"/>
                  </a:lnTo>
                  <a:lnTo>
                    <a:pt x="931" y="7941"/>
                  </a:lnTo>
                  <a:lnTo>
                    <a:pt x="1044" y="7847"/>
                  </a:lnTo>
                  <a:close/>
                  <a:moveTo>
                    <a:pt x="10624" y="14191"/>
                  </a:moveTo>
                  <a:lnTo>
                    <a:pt x="10624" y="14191"/>
                  </a:lnTo>
                  <a:lnTo>
                    <a:pt x="10624" y="14316"/>
                  </a:lnTo>
                  <a:lnTo>
                    <a:pt x="10624" y="14348"/>
                  </a:lnTo>
                  <a:lnTo>
                    <a:pt x="10638" y="14379"/>
                  </a:lnTo>
                  <a:lnTo>
                    <a:pt x="10652" y="14395"/>
                  </a:lnTo>
                  <a:lnTo>
                    <a:pt x="10666" y="14410"/>
                  </a:lnTo>
                  <a:lnTo>
                    <a:pt x="10680" y="14410"/>
                  </a:lnTo>
                  <a:lnTo>
                    <a:pt x="10708" y="14410"/>
                  </a:lnTo>
                  <a:lnTo>
                    <a:pt x="10751" y="14395"/>
                  </a:lnTo>
                  <a:lnTo>
                    <a:pt x="10793" y="14363"/>
                  </a:lnTo>
                  <a:lnTo>
                    <a:pt x="10807" y="14316"/>
                  </a:lnTo>
                  <a:lnTo>
                    <a:pt x="10807" y="14269"/>
                  </a:lnTo>
                  <a:lnTo>
                    <a:pt x="10793" y="14222"/>
                  </a:lnTo>
                  <a:lnTo>
                    <a:pt x="10680" y="14144"/>
                  </a:lnTo>
                  <a:lnTo>
                    <a:pt x="10652" y="14129"/>
                  </a:lnTo>
                  <a:lnTo>
                    <a:pt x="10638" y="14129"/>
                  </a:lnTo>
                  <a:lnTo>
                    <a:pt x="10638" y="14144"/>
                  </a:lnTo>
                  <a:lnTo>
                    <a:pt x="10624" y="14160"/>
                  </a:lnTo>
                  <a:lnTo>
                    <a:pt x="10624" y="14191"/>
                  </a:lnTo>
                  <a:close/>
                  <a:moveTo>
                    <a:pt x="13474" y="15617"/>
                  </a:moveTo>
                  <a:lnTo>
                    <a:pt x="13474" y="15617"/>
                  </a:lnTo>
                  <a:lnTo>
                    <a:pt x="13431" y="15507"/>
                  </a:lnTo>
                  <a:lnTo>
                    <a:pt x="13347" y="15382"/>
                  </a:lnTo>
                  <a:lnTo>
                    <a:pt x="13290" y="15288"/>
                  </a:lnTo>
                  <a:lnTo>
                    <a:pt x="13205" y="15209"/>
                  </a:lnTo>
                  <a:lnTo>
                    <a:pt x="13022" y="14990"/>
                  </a:lnTo>
                  <a:lnTo>
                    <a:pt x="12923" y="14912"/>
                  </a:lnTo>
                  <a:lnTo>
                    <a:pt x="12881" y="14896"/>
                  </a:lnTo>
                  <a:lnTo>
                    <a:pt x="12782" y="14849"/>
                  </a:lnTo>
                  <a:lnTo>
                    <a:pt x="12754" y="14818"/>
                  </a:lnTo>
                  <a:lnTo>
                    <a:pt x="12698" y="14786"/>
                  </a:lnTo>
                  <a:lnTo>
                    <a:pt x="12669" y="14739"/>
                  </a:lnTo>
                  <a:lnTo>
                    <a:pt x="12585" y="14614"/>
                  </a:lnTo>
                  <a:lnTo>
                    <a:pt x="12557" y="14583"/>
                  </a:lnTo>
                  <a:lnTo>
                    <a:pt x="12500" y="14567"/>
                  </a:lnTo>
                  <a:lnTo>
                    <a:pt x="12472" y="14567"/>
                  </a:lnTo>
                  <a:lnTo>
                    <a:pt x="12458" y="14567"/>
                  </a:lnTo>
                  <a:lnTo>
                    <a:pt x="12444" y="14583"/>
                  </a:lnTo>
                  <a:lnTo>
                    <a:pt x="12430" y="14598"/>
                  </a:lnTo>
                  <a:lnTo>
                    <a:pt x="12430" y="14630"/>
                  </a:lnTo>
                  <a:lnTo>
                    <a:pt x="12472" y="14802"/>
                  </a:lnTo>
                  <a:lnTo>
                    <a:pt x="12500" y="14865"/>
                  </a:lnTo>
                  <a:lnTo>
                    <a:pt x="12528" y="14912"/>
                  </a:lnTo>
                  <a:lnTo>
                    <a:pt x="12585" y="14974"/>
                  </a:lnTo>
                  <a:lnTo>
                    <a:pt x="12669" y="15068"/>
                  </a:lnTo>
                  <a:lnTo>
                    <a:pt x="12726" y="15131"/>
                  </a:lnTo>
                  <a:lnTo>
                    <a:pt x="12796" y="15209"/>
                  </a:lnTo>
                  <a:lnTo>
                    <a:pt x="12867" y="15319"/>
                  </a:lnTo>
                  <a:lnTo>
                    <a:pt x="12952" y="15507"/>
                  </a:lnTo>
                  <a:lnTo>
                    <a:pt x="12980" y="15554"/>
                  </a:lnTo>
                  <a:lnTo>
                    <a:pt x="13022" y="15601"/>
                  </a:lnTo>
                  <a:lnTo>
                    <a:pt x="13135" y="15679"/>
                  </a:lnTo>
                  <a:lnTo>
                    <a:pt x="13234" y="15758"/>
                  </a:lnTo>
                  <a:lnTo>
                    <a:pt x="13347" y="15836"/>
                  </a:lnTo>
                  <a:lnTo>
                    <a:pt x="13389" y="15851"/>
                  </a:lnTo>
                  <a:lnTo>
                    <a:pt x="13445" y="15836"/>
                  </a:lnTo>
                  <a:lnTo>
                    <a:pt x="13474" y="15820"/>
                  </a:lnTo>
                  <a:lnTo>
                    <a:pt x="13516" y="15789"/>
                  </a:lnTo>
                  <a:lnTo>
                    <a:pt x="13516" y="15726"/>
                  </a:lnTo>
                  <a:lnTo>
                    <a:pt x="13474" y="15617"/>
                  </a:lnTo>
                  <a:close/>
                  <a:moveTo>
                    <a:pt x="7082" y="16823"/>
                  </a:moveTo>
                  <a:lnTo>
                    <a:pt x="7082" y="16823"/>
                  </a:lnTo>
                  <a:lnTo>
                    <a:pt x="7040" y="16870"/>
                  </a:lnTo>
                  <a:lnTo>
                    <a:pt x="7012" y="16917"/>
                  </a:lnTo>
                  <a:lnTo>
                    <a:pt x="6927" y="17042"/>
                  </a:lnTo>
                  <a:lnTo>
                    <a:pt x="6899" y="17089"/>
                  </a:lnTo>
                  <a:lnTo>
                    <a:pt x="6843" y="17120"/>
                  </a:lnTo>
                  <a:lnTo>
                    <a:pt x="6814" y="17136"/>
                  </a:lnTo>
                  <a:lnTo>
                    <a:pt x="6730" y="17214"/>
                  </a:lnTo>
                  <a:lnTo>
                    <a:pt x="6701" y="17246"/>
                  </a:lnTo>
                  <a:lnTo>
                    <a:pt x="6701" y="17308"/>
                  </a:lnTo>
                  <a:lnTo>
                    <a:pt x="6744" y="17496"/>
                  </a:lnTo>
                  <a:lnTo>
                    <a:pt x="6758" y="17559"/>
                  </a:lnTo>
                  <a:lnTo>
                    <a:pt x="6744" y="17606"/>
                  </a:lnTo>
                  <a:lnTo>
                    <a:pt x="6716" y="17731"/>
                  </a:lnTo>
                  <a:lnTo>
                    <a:pt x="6673" y="17841"/>
                  </a:lnTo>
                  <a:lnTo>
                    <a:pt x="6645" y="17888"/>
                  </a:lnTo>
                  <a:lnTo>
                    <a:pt x="6631" y="17935"/>
                  </a:lnTo>
                  <a:lnTo>
                    <a:pt x="6617" y="17997"/>
                  </a:lnTo>
                  <a:lnTo>
                    <a:pt x="6617" y="18029"/>
                  </a:lnTo>
                  <a:lnTo>
                    <a:pt x="6617" y="18154"/>
                  </a:lnTo>
                  <a:lnTo>
                    <a:pt x="6617" y="18185"/>
                  </a:lnTo>
                  <a:lnTo>
                    <a:pt x="6631" y="18232"/>
                  </a:lnTo>
                  <a:lnTo>
                    <a:pt x="6659" y="18295"/>
                  </a:lnTo>
                  <a:lnTo>
                    <a:pt x="6716" y="18358"/>
                  </a:lnTo>
                  <a:lnTo>
                    <a:pt x="6758" y="18373"/>
                  </a:lnTo>
                  <a:lnTo>
                    <a:pt x="6814" y="18373"/>
                  </a:lnTo>
                  <a:lnTo>
                    <a:pt x="6843" y="18342"/>
                  </a:lnTo>
                  <a:lnTo>
                    <a:pt x="6899" y="18326"/>
                  </a:lnTo>
                  <a:lnTo>
                    <a:pt x="6955" y="18326"/>
                  </a:lnTo>
                  <a:lnTo>
                    <a:pt x="6984" y="18326"/>
                  </a:lnTo>
                  <a:lnTo>
                    <a:pt x="7026" y="18311"/>
                  </a:lnTo>
                  <a:lnTo>
                    <a:pt x="7054" y="18264"/>
                  </a:lnTo>
                  <a:lnTo>
                    <a:pt x="7294" y="17308"/>
                  </a:lnTo>
                  <a:lnTo>
                    <a:pt x="7308" y="17183"/>
                  </a:lnTo>
                  <a:lnTo>
                    <a:pt x="7308" y="17152"/>
                  </a:lnTo>
                  <a:lnTo>
                    <a:pt x="7308" y="17026"/>
                  </a:lnTo>
                  <a:lnTo>
                    <a:pt x="7308" y="16917"/>
                  </a:lnTo>
                  <a:lnTo>
                    <a:pt x="7308" y="16870"/>
                  </a:lnTo>
                  <a:lnTo>
                    <a:pt x="7294" y="16807"/>
                  </a:lnTo>
                  <a:lnTo>
                    <a:pt x="7266" y="16760"/>
                  </a:lnTo>
                  <a:lnTo>
                    <a:pt x="7252" y="16744"/>
                  </a:lnTo>
                  <a:lnTo>
                    <a:pt x="7238" y="16729"/>
                  </a:lnTo>
                  <a:lnTo>
                    <a:pt x="7224" y="16729"/>
                  </a:lnTo>
                  <a:lnTo>
                    <a:pt x="7195" y="16744"/>
                  </a:lnTo>
                  <a:lnTo>
                    <a:pt x="7082" y="16823"/>
                  </a:lnTo>
                  <a:close/>
                  <a:moveTo>
                    <a:pt x="1298" y="7096"/>
                  </a:moveTo>
                  <a:lnTo>
                    <a:pt x="1298" y="7096"/>
                  </a:lnTo>
                  <a:lnTo>
                    <a:pt x="1312" y="7064"/>
                  </a:lnTo>
                  <a:lnTo>
                    <a:pt x="1326" y="7049"/>
                  </a:lnTo>
                  <a:lnTo>
                    <a:pt x="1354" y="7064"/>
                  </a:lnTo>
                  <a:lnTo>
                    <a:pt x="1369" y="7111"/>
                  </a:lnTo>
                  <a:lnTo>
                    <a:pt x="1369" y="7143"/>
                  </a:lnTo>
                  <a:lnTo>
                    <a:pt x="1369" y="7252"/>
                  </a:lnTo>
                  <a:lnTo>
                    <a:pt x="1369" y="7268"/>
                  </a:lnTo>
                  <a:lnTo>
                    <a:pt x="1397" y="7284"/>
                  </a:lnTo>
                  <a:lnTo>
                    <a:pt x="1467" y="7284"/>
                  </a:lnTo>
                  <a:lnTo>
                    <a:pt x="1495" y="7299"/>
                  </a:lnTo>
                  <a:lnTo>
                    <a:pt x="1538" y="7315"/>
                  </a:lnTo>
                  <a:lnTo>
                    <a:pt x="1566" y="7362"/>
                  </a:lnTo>
                  <a:lnTo>
                    <a:pt x="1566" y="7393"/>
                  </a:lnTo>
                  <a:lnTo>
                    <a:pt x="1566" y="7472"/>
                  </a:lnTo>
                  <a:lnTo>
                    <a:pt x="1552" y="7518"/>
                  </a:lnTo>
                  <a:lnTo>
                    <a:pt x="1524" y="7550"/>
                  </a:lnTo>
                  <a:lnTo>
                    <a:pt x="1481" y="7565"/>
                  </a:lnTo>
                  <a:lnTo>
                    <a:pt x="1397" y="7628"/>
                  </a:lnTo>
                  <a:lnTo>
                    <a:pt x="1383" y="7659"/>
                  </a:lnTo>
                  <a:lnTo>
                    <a:pt x="1397" y="7675"/>
                  </a:lnTo>
                  <a:lnTo>
                    <a:pt x="1425" y="7675"/>
                  </a:lnTo>
                  <a:lnTo>
                    <a:pt x="1439" y="7706"/>
                  </a:lnTo>
                  <a:lnTo>
                    <a:pt x="1425" y="7738"/>
                  </a:lnTo>
                  <a:lnTo>
                    <a:pt x="1397" y="7785"/>
                  </a:lnTo>
                  <a:lnTo>
                    <a:pt x="1369" y="7816"/>
                  </a:lnTo>
                  <a:lnTo>
                    <a:pt x="1369" y="7863"/>
                  </a:lnTo>
                  <a:lnTo>
                    <a:pt x="1369" y="7894"/>
                  </a:lnTo>
                  <a:lnTo>
                    <a:pt x="1397" y="7894"/>
                  </a:lnTo>
                  <a:lnTo>
                    <a:pt x="1467" y="7894"/>
                  </a:lnTo>
                  <a:lnTo>
                    <a:pt x="1481" y="7910"/>
                  </a:lnTo>
                  <a:lnTo>
                    <a:pt x="1481" y="7957"/>
                  </a:lnTo>
                  <a:lnTo>
                    <a:pt x="1453" y="7988"/>
                  </a:lnTo>
                  <a:lnTo>
                    <a:pt x="1425" y="8051"/>
                  </a:lnTo>
                  <a:lnTo>
                    <a:pt x="1383" y="8082"/>
                  </a:lnTo>
                  <a:lnTo>
                    <a:pt x="1340" y="8098"/>
                  </a:lnTo>
                  <a:lnTo>
                    <a:pt x="1312" y="8129"/>
                  </a:lnTo>
                  <a:lnTo>
                    <a:pt x="1298" y="8161"/>
                  </a:lnTo>
                  <a:lnTo>
                    <a:pt x="1312" y="8192"/>
                  </a:lnTo>
                  <a:lnTo>
                    <a:pt x="1326" y="8208"/>
                  </a:lnTo>
                  <a:lnTo>
                    <a:pt x="1354" y="8192"/>
                  </a:lnTo>
                  <a:lnTo>
                    <a:pt x="1369" y="8161"/>
                  </a:lnTo>
                  <a:lnTo>
                    <a:pt x="1369" y="8145"/>
                  </a:lnTo>
                  <a:lnTo>
                    <a:pt x="1397" y="8129"/>
                  </a:lnTo>
                  <a:lnTo>
                    <a:pt x="1467" y="8129"/>
                  </a:lnTo>
                  <a:lnTo>
                    <a:pt x="1495" y="8114"/>
                  </a:lnTo>
                  <a:lnTo>
                    <a:pt x="1538" y="8098"/>
                  </a:lnTo>
                  <a:lnTo>
                    <a:pt x="1566" y="8082"/>
                  </a:lnTo>
                  <a:lnTo>
                    <a:pt x="1608" y="8098"/>
                  </a:lnTo>
                  <a:lnTo>
                    <a:pt x="1637" y="8114"/>
                  </a:lnTo>
                  <a:lnTo>
                    <a:pt x="1679" y="8098"/>
                  </a:lnTo>
                  <a:lnTo>
                    <a:pt x="1721" y="8067"/>
                  </a:lnTo>
                  <a:lnTo>
                    <a:pt x="1764" y="8051"/>
                  </a:lnTo>
                  <a:lnTo>
                    <a:pt x="1792" y="8051"/>
                  </a:lnTo>
                  <a:lnTo>
                    <a:pt x="1848" y="8051"/>
                  </a:lnTo>
                  <a:lnTo>
                    <a:pt x="1891" y="8020"/>
                  </a:lnTo>
                  <a:lnTo>
                    <a:pt x="1933" y="8004"/>
                  </a:lnTo>
                  <a:lnTo>
                    <a:pt x="1975" y="7973"/>
                  </a:lnTo>
                  <a:lnTo>
                    <a:pt x="1989" y="7941"/>
                  </a:lnTo>
                  <a:lnTo>
                    <a:pt x="1989" y="7894"/>
                  </a:lnTo>
                  <a:lnTo>
                    <a:pt x="2018" y="7863"/>
                  </a:lnTo>
                  <a:lnTo>
                    <a:pt x="2046" y="7816"/>
                  </a:lnTo>
                  <a:lnTo>
                    <a:pt x="2046" y="7753"/>
                  </a:lnTo>
                  <a:lnTo>
                    <a:pt x="2046" y="7738"/>
                  </a:lnTo>
                  <a:lnTo>
                    <a:pt x="2046" y="7691"/>
                  </a:lnTo>
                  <a:lnTo>
                    <a:pt x="2018" y="7675"/>
                  </a:lnTo>
                  <a:lnTo>
                    <a:pt x="1947" y="7675"/>
                  </a:lnTo>
                  <a:lnTo>
                    <a:pt x="1919" y="7659"/>
                  </a:lnTo>
                  <a:lnTo>
                    <a:pt x="1919" y="7628"/>
                  </a:lnTo>
                  <a:lnTo>
                    <a:pt x="1919" y="7550"/>
                  </a:lnTo>
                  <a:lnTo>
                    <a:pt x="1891" y="7456"/>
                  </a:lnTo>
                  <a:lnTo>
                    <a:pt x="1876" y="7409"/>
                  </a:lnTo>
                  <a:lnTo>
                    <a:pt x="1806" y="7315"/>
                  </a:lnTo>
                  <a:lnTo>
                    <a:pt x="1778" y="7284"/>
                  </a:lnTo>
                  <a:lnTo>
                    <a:pt x="1764" y="7221"/>
                  </a:lnTo>
                  <a:lnTo>
                    <a:pt x="1721" y="7111"/>
                  </a:lnTo>
                  <a:lnTo>
                    <a:pt x="1707" y="7064"/>
                  </a:lnTo>
                  <a:lnTo>
                    <a:pt x="1679" y="7049"/>
                  </a:lnTo>
                  <a:lnTo>
                    <a:pt x="1637" y="7049"/>
                  </a:lnTo>
                  <a:lnTo>
                    <a:pt x="1608" y="7017"/>
                  </a:lnTo>
                  <a:lnTo>
                    <a:pt x="1594" y="6970"/>
                  </a:lnTo>
                  <a:lnTo>
                    <a:pt x="1594" y="6923"/>
                  </a:lnTo>
                  <a:lnTo>
                    <a:pt x="1608" y="6876"/>
                  </a:lnTo>
                  <a:lnTo>
                    <a:pt x="1637" y="6782"/>
                  </a:lnTo>
                  <a:lnTo>
                    <a:pt x="1651" y="6751"/>
                  </a:lnTo>
                  <a:lnTo>
                    <a:pt x="1679" y="6704"/>
                  </a:lnTo>
                  <a:lnTo>
                    <a:pt x="1679" y="6688"/>
                  </a:lnTo>
                  <a:lnTo>
                    <a:pt x="1679" y="6673"/>
                  </a:lnTo>
                  <a:lnTo>
                    <a:pt x="1665" y="6641"/>
                  </a:lnTo>
                  <a:lnTo>
                    <a:pt x="1622" y="6626"/>
                  </a:lnTo>
                  <a:lnTo>
                    <a:pt x="1580" y="6610"/>
                  </a:lnTo>
                  <a:lnTo>
                    <a:pt x="1538" y="6626"/>
                  </a:lnTo>
                  <a:lnTo>
                    <a:pt x="1495" y="6641"/>
                  </a:lnTo>
                  <a:lnTo>
                    <a:pt x="1467" y="6626"/>
                  </a:lnTo>
                  <a:lnTo>
                    <a:pt x="1453" y="6579"/>
                  </a:lnTo>
                  <a:lnTo>
                    <a:pt x="1453" y="6532"/>
                  </a:lnTo>
                  <a:lnTo>
                    <a:pt x="1481" y="6500"/>
                  </a:lnTo>
                  <a:lnTo>
                    <a:pt x="1481" y="6453"/>
                  </a:lnTo>
                  <a:lnTo>
                    <a:pt x="1481" y="6438"/>
                  </a:lnTo>
                  <a:lnTo>
                    <a:pt x="1467" y="6438"/>
                  </a:lnTo>
                  <a:lnTo>
                    <a:pt x="1397" y="6438"/>
                  </a:lnTo>
                  <a:lnTo>
                    <a:pt x="1369" y="6453"/>
                  </a:lnTo>
                  <a:lnTo>
                    <a:pt x="1340" y="6500"/>
                  </a:lnTo>
                  <a:lnTo>
                    <a:pt x="1326" y="6532"/>
                  </a:lnTo>
                  <a:lnTo>
                    <a:pt x="1256" y="6626"/>
                  </a:lnTo>
                  <a:lnTo>
                    <a:pt x="1242" y="6673"/>
                  </a:lnTo>
                  <a:lnTo>
                    <a:pt x="1227" y="6704"/>
                  </a:lnTo>
                  <a:lnTo>
                    <a:pt x="1227" y="6782"/>
                  </a:lnTo>
                  <a:lnTo>
                    <a:pt x="1227" y="6861"/>
                  </a:lnTo>
                  <a:lnTo>
                    <a:pt x="1227" y="6955"/>
                  </a:lnTo>
                  <a:lnTo>
                    <a:pt x="1227" y="6986"/>
                  </a:lnTo>
                  <a:lnTo>
                    <a:pt x="1242" y="7049"/>
                  </a:lnTo>
                  <a:lnTo>
                    <a:pt x="1256" y="7096"/>
                  </a:lnTo>
                  <a:lnTo>
                    <a:pt x="1284" y="7111"/>
                  </a:lnTo>
                  <a:lnTo>
                    <a:pt x="1298" y="7096"/>
                  </a:lnTo>
                  <a:close/>
                  <a:moveTo>
                    <a:pt x="21247" y="20128"/>
                  </a:moveTo>
                  <a:lnTo>
                    <a:pt x="21247" y="20128"/>
                  </a:lnTo>
                  <a:lnTo>
                    <a:pt x="21191" y="20143"/>
                  </a:lnTo>
                  <a:lnTo>
                    <a:pt x="21134" y="20128"/>
                  </a:lnTo>
                  <a:lnTo>
                    <a:pt x="21106" y="20112"/>
                  </a:lnTo>
                  <a:lnTo>
                    <a:pt x="21064" y="20065"/>
                  </a:lnTo>
                  <a:lnTo>
                    <a:pt x="21022" y="20018"/>
                  </a:lnTo>
                  <a:lnTo>
                    <a:pt x="21007" y="19987"/>
                  </a:lnTo>
                  <a:lnTo>
                    <a:pt x="20993" y="19924"/>
                  </a:lnTo>
                  <a:lnTo>
                    <a:pt x="20979" y="19861"/>
                  </a:lnTo>
                  <a:lnTo>
                    <a:pt x="20979" y="19830"/>
                  </a:lnTo>
                  <a:lnTo>
                    <a:pt x="20965" y="19783"/>
                  </a:lnTo>
                  <a:lnTo>
                    <a:pt x="20937" y="19752"/>
                  </a:lnTo>
                  <a:lnTo>
                    <a:pt x="20895" y="19720"/>
                  </a:lnTo>
                  <a:lnTo>
                    <a:pt x="20866" y="19720"/>
                  </a:lnTo>
                  <a:lnTo>
                    <a:pt x="20866" y="19752"/>
                  </a:lnTo>
                  <a:lnTo>
                    <a:pt x="20951" y="19955"/>
                  </a:lnTo>
                  <a:lnTo>
                    <a:pt x="20979" y="20002"/>
                  </a:lnTo>
                  <a:lnTo>
                    <a:pt x="20979" y="20065"/>
                  </a:lnTo>
                  <a:lnTo>
                    <a:pt x="20979" y="20096"/>
                  </a:lnTo>
                  <a:lnTo>
                    <a:pt x="20979" y="20159"/>
                  </a:lnTo>
                  <a:lnTo>
                    <a:pt x="20951" y="20206"/>
                  </a:lnTo>
                  <a:lnTo>
                    <a:pt x="20880" y="20331"/>
                  </a:lnTo>
                  <a:lnTo>
                    <a:pt x="20866" y="20363"/>
                  </a:lnTo>
                  <a:lnTo>
                    <a:pt x="20866" y="20378"/>
                  </a:lnTo>
                  <a:lnTo>
                    <a:pt x="20880" y="20394"/>
                  </a:lnTo>
                  <a:lnTo>
                    <a:pt x="20895" y="20410"/>
                  </a:lnTo>
                  <a:lnTo>
                    <a:pt x="20937" y="20441"/>
                  </a:lnTo>
                  <a:lnTo>
                    <a:pt x="20965" y="20472"/>
                  </a:lnTo>
                  <a:lnTo>
                    <a:pt x="20979" y="20519"/>
                  </a:lnTo>
                  <a:lnTo>
                    <a:pt x="20979" y="20551"/>
                  </a:lnTo>
                  <a:lnTo>
                    <a:pt x="20993" y="20613"/>
                  </a:lnTo>
                  <a:lnTo>
                    <a:pt x="21022" y="20660"/>
                  </a:lnTo>
                  <a:lnTo>
                    <a:pt x="21036" y="20660"/>
                  </a:lnTo>
                  <a:lnTo>
                    <a:pt x="21050" y="20660"/>
                  </a:lnTo>
                  <a:lnTo>
                    <a:pt x="21092" y="20645"/>
                  </a:lnTo>
                  <a:lnTo>
                    <a:pt x="21149" y="20582"/>
                  </a:lnTo>
                  <a:lnTo>
                    <a:pt x="21177" y="20535"/>
                  </a:lnTo>
                  <a:lnTo>
                    <a:pt x="21191" y="20472"/>
                  </a:lnTo>
                  <a:lnTo>
                    <a:pt x="21191" y="20441"/>
                  </a:lnTo>
                  <a:lnTo>
                    <a:pt x="21205" y="20394"/>
                  </a:lnTo>
                  <a:lnTo>
                    <a:pt x="21219" y="20347"/>
                  </a:lnTo>
                  <a:lnTo>
                    <a:pt x="21290" y="20269"/>
                  </a:lnTo>
                  <a:lnTo>
                    <a:pt x="21360" y="20190"/>
                  </a:lnTo>
                  <a:lnTo>
                    <a:pt x="21374" y="20159"/>
                  </a:lnTo>
                  <a:lnTo>
                    <a:pt x="21360" y="20112"/>
                  </a:lnTo>
                  <a:lnTo>
                    <a:pt x="21332" y="20096"/>
                  </a:lnTo>
                  <a:lnTo>
                    <a:pt x="21275" y="20112"/>
                  </a:lnTo>
                  <a:lnTo>
                    <a:pt x="21247" y="20128"/>
                  </a:lnTo>
                  <a:close/>
                  <a:moveTo>
                    <a:pt x="3457" y="10401"/>
                  </a:moveTo>
                  <a:lnTo>
                    <a:pt x="3457" y="10401"/>
                  </a:lnTo>
                  <a:lnTo>
                    <a:pt x="3485" y="10401"/>
                  </a:lnTo>
                  <a:lnTo>
                    <a:pt x="3499" y="10401"/>
                  </a:lnTo>
                  <a:lnTo>
                    <a:pt x="3513" y="10385"/>
                  </a:lnTo>
                  <a:lnTo>
                    <a:pt x="3513" y="10369"/>
                  </a:lnTo>
                  <a:lnTo>
                    <a:pt x="3513" y="10338"/>
                  </a:lnTo>
                  <a:lnTo>
                    <a:pt x="3513" y="10228"/>
                  </a:lnTo>
                  <a:lnTo>
                    <a:pt x="3499" y="10213"/>
                  </a:lnTo>
                  <a:lnTo>
                    <a:pt x="3457" y="10197"/>
                  </a:lnTo>
                  <a:lnTo>
                    <a:pt x="3428" y="10197"/>
                  </a:lnTo>
                  <a:lnTo>
                    <a:pt x="3315" y="10213"/>
                  </a:lnTo>
                  <a:lnTo>
                    <a:pt x="3217" y="10260"/>
                  </a:lnTo>
                  <a:lnTo>
                    <a:pt x="3203" y="10275"/>
                  </a:lnTo>
                  <a:lnTo>
                    <a:pt x="3217" y="10291"/>
                  </a:lnTo>
                  <a:lnTo>
                    <a:pt x="3315" y="10338"/>
                  </a:lnTo>
                  <a:lnTo>
                    <a:pt x="3428" y="10385"/>
                  </a:lnTo>
                  <a:lnTo>
                    <a:pt x="3457" y="10401"/>
                  </a:lnTo>
                  <a:close/>
                  <a:moveTo>
                    <a:pt x="20739" y="20645"/>
                  </a:moveTo>
                  <a:lnTo>
                    <a:pt x="20739" y="20645"/>
                  </a:lnTo>
                  <a:lnTo>
                    <a:pt x="20725" y="20645"/>
                  </a:lnTo>
                  <a:lnTo>
                    <a:pt x="20711" y="20645"/>
                  </a:lnTo>
                  <a:lnTo>
                    <a:pt x="20683" y="20676"/>
                  </a:lnTo>
                  <a:lnTo>
                    <a:pt x="20655" y="20707"/>
                  </a:lnTo>
                  <a:lnTo>
                    <a:pt x="20612" y="20817"/>
                  </a:lnTo>
                  <a:lnTo>
                    <a:pt x="20598" y="20864"/>
                  </a:lnTo>
                  <a:lnTo>
                    <a:pt x="20528" y="20958"/>
                  </a:lnTo>
                  <a:lnTo>
                    <a:pt x="20500" y="20989"/>
                  </a:lnTo>
                  <a:lnTo>
                    <a:pt x="20443" y="21020"/>
                  </a:lnTo>
                  <a:lnTo>
                    <a:pt x="20344" y="21052"/>
                  </a:lnTo>
                  <a:lnTo>
                    <a:pt x="20302" y="21083"/>
                  </a:lnTo>
                  <a:lnTo>
                    <a:pt x="20260" y="21130"/>
                  </a:lnTo>
                  <a:lnTo>
                    <a:pt x="20246" y="21177"/>
                  </a:lnTo>
                  <a:lnTo>
                    <a:pt x="20203" y="21287"/>
                  </a:lnTo>
                  <a:lnTo>
                    <a:pt x="20175" y="21396"/>
                  </a:lnTo>
                  <a:lnTo>
                    <a:pt x="20161" y="21459"/>
                  </a:lnTo>
                  <a:lnTo>
                    <a:pt x="20189" y="21506"/>
                  </a:lnTo>
                  <a:lnTo>
                    <a:pt x="20274" y="21569"/>
                  </a:lnTo>
                  <a:lnTo>
                    <a:pt x="20316" y="21584"/>
                  </a:lnTo>
                  <a:lnTo>
                    <a:pt x="20358" y="21600"/>
                  </a:lnTo>
                  <a:lnTo>
                    <a:pt x="20415" y="21584"/>
                  </a:lnTo>
                  <a:lnTo>
                    <a:pt x="20443" y="21569"/>
                  </a:lnTo>
                  <a:lnTo>
                    <a:pt x="20485" y="21537"/>
                  </a:lnTo>
                  <a:lnTo>
                    <a:pt x="20514" y="21475"/>
                  </a:lnTo>
                  <a:lnTo>
                    <a:pt x="20556" y="21365"/>
                  </a:lnTo>
                  <a:lnTo>
                    <a:pt x="20570" y="21240"/>
                  </a:lnTo>
                  <a:lnTo>
                    <a:pt x="20570" y="21208"/>
                  </a:lnTo>
                  <a:lnTo>
                    <a:pt x="20584" y="21161"/>
                  </a:lnTo>
                  <a:lnTo>
                    <a:pt x="20612" y="21114"/>
                  </a:lnTo>
                  <a:lnTo>
                    <a:pt x="20669" y="21036"/>
                  </a:lnTo>
                  <a:lnTo>
                    <a:pt x="20739" y="20958"/>
                  </a:lnTo>
                  <a:lnTo>
                    <a:pt x="20824" y="20895"/>
                  </a:lnTo>
                  <a:lnTo>
                    <a:pt x="20866" y="20879"/>
                  </a:lnTo>
                  <a:lnTo>
                    <a:pt x="20895" y="20832"/>
                  </a:lnTo>
                  <a:lnTo>
                    <a:pt x="20909" y="20786"/>
                  </a:lnTo>
                  <a:lnTo>
                    <a:pt x="20909" y="20754"/>
                  </a:lnTo>
                  <a:lnTo>
                    <a:pt x="20909" y="20723"/>
                  </a:lnTo>
                  <a:lnTo>
                    <a:pt x="20895" y="20707"/>
                  </a:lnTo>
                  <a:lnTo>
                    <a:pt x="20880" y="20692"/>
                  </a:lnTo>
                  <a:lnTo>
                    <a:pt x="20852" y="20692"/>
                  </a:lnTo>
                  <a:lnTo>
                    <a:pt x="20838" y="20692"/>
                  </a:lnTo>
                  <a:lnTo>
                    <a:pt x="20782" y="20676"/>
                  </a:lnTo>
                  <a:lnTo>
                    <a:pt x="20739" y="20645"/>
                  </a:lnTo>
                  <a:close/>
                  <a:moveTo>
                    <a:pt x="2864" y="9774"/>
                  </a:moveTo>
                  <a:lnTo>
                    <a:pt x="2864" y="9774"/>
                  </a:lnTo>
                  <a:lnTo>
                    <a:pt x="2836" y="9821"/>
                  </a:lnTo>
                  <a:lnTo>
                    <a:pt x="2822" y="9868"/>
                  </a:lnTo>
                  <a:lnTo>
                    <a:pt x="2822" y="9978"/>
                  </a:lnTo>
                  <a:lnTo>
                    <a:pt x="2822" y="10009"/>
                  </a:lnTo>
                  <a:lnTo>
                    <a:pt x="2836" y="10025"/>
                  </a:lnTo>
                  <a:lnTo>
                    <a:pt x="2850" y="10040"/>
                  </a:lnTo>
                  <a:lnTo>
                    <a:pt x="2878" y="10040"/>
                  </a:lnTo>
                  <a:lnTo>
                    <a:pt x="2906" y="10040"/>
                  </a:lnTo>
                  <a:lnTo>
                    <a:pt x="2935" y="10040"/>
                  </a:lnTo>
                  <a:lnTo>
                    <a:pt x="2949" y="10025"/>
                  </a:lnTo>
                  <a:lnTo>
                    <a:pt x="2963" y="10009"/>
                  </a:lnTo>
                  <a:lnTo>
                    <a:pt x="2963" y="9978"/>
                  </a:lnTo>
                  <a:lnTo>
                    <a:pt x="2963" y="9946"/>
                  </a:lnTo>
                  <a:lnTo>
                    <a:pt x="2949" y="9884"/>
                  </a:lnTo>
                  <a:lnTo>
                    <a:pt x="2935" y="9837"/>
                  </a:lnTo>
                  <a:lnTo>
                    <a:pt x="2920" y="9790"/>
                  </a:lnTo>
                  <a:lnTo>
                    <a:pt x="2906" y="9774"/>
                  </a:lnTo>
                  <a:lnTo>
                    <a:pt x="2892" y="9758"/>
                  </a:lnTo>
                  <a:lnTo>
                    <a:pt x="2878" y="9758"/>
                  </a:lnTo>
                  <a:lnTo>
                    <a:pt x="2864" y="9774"/>
                  </a:lnTo>
                  <a:close/>
                  <a:moveTo>
                    <a:pt x="16126" y="11058"/>
                  </a:moveTo>
                  <a:lnTo>
                    <a:pt x="16126" y="11058"/>
                  </a:lnTo>
                  <a:lnTo>
                    <a:pt x="16154" y="11152"/>
                  </a:lnTo>
                  <a:lnTo>
                    <a:pt x="16154" y="11168"/>
                  </a:lnTo>
                  <a:lnTo>
                    <a:pt x="16168" y="11168"/>
                  </a:lnTo>
                  <a:lnTo>
                    <a:pt x="16196" y="11168"/>
                  </a:lnTo>
                  <a:lnTo>
                    <a:pt x="16239" y="11137"/>
                  </a:lnTo>
                  <a:lnTo>
                    <a:pt x="16267" y="11105"/>
                  </a:lnTo>
                  <a:lnTo>
                    <a:pt x="16281" y="11043"/>
                  </a:lnTo>
                  <a:lnTo>
                    <a:pt x="16281" y="11027"/>
                  </a:lnTo>
                  <a:lnTo>
                    <a:pt x="16281" y="10917"/>
                  </a:lnTo>
                  <a:lnTo>
                    <a:pt x="16281" y="10902"/>
                  </a:lnTo>
                  <a:lnTo>
                    <a:pt x="16267" y="10902"/>
                  </a:lnTo>
                  <a:lnTo>
                    <a:pt x="16239" y="10902"/>
                  </a:lnTo>
                  <a:lnTo>
                    <a:pt x="16140" y="10933"/>
                  </a:lnTo>
                  <a:lnTo>
                    <a:pt x="16112" y="10949"/>
                  </a:lnTo>
                  <a:lnTo>
                    <a:pt x="16112" y="10964"/>
                  </a:lnTo>
                  <a:lnTo>
                    <a:pt x="16098" y="10996"/>
                  </a:lnTo>
                  <a:lnTo>
                    <a:pt x="16112" y="11011"/>
                  </a:lnTo>
                  <a:lnTo>
                    <a:pt x="16126" y="11058"/>
                  </a:lnTo>
                  <a:close/>
                  <a:moveTo>
                    <a:pt x="2920" y="9476"/>
                  </a:moveTo>
                  <a:lnTo>
                    <a:pt x="2920" y="9476"/>
                  </a:lnTo>
                  <a:lnTo>
                    <a:pt x="2906" y="9461"/>
                  </a:lnTo>
                  <a:lnTo>
                    <a:pt x="2892" y="9445"/>
                  </a:lnTo>
                  <a:lnTo>
                    <a:pt x="2864" y="9445"/>
                  </a:lnTo>
                  <a:lnTo>
                    <a:pt x="2850" y="9461"/>
                  </a:lnTo>
                  <a:lnTo>
                    <a:pt x="2808" y="9476"/>
                  </a:lnTo>
                  <a:lnTo>
                    <a:pt x="2793" y="9492"/>
                  </a:lnTo>
                  <a:lnTo>
                    <a:pt x="2779" y="9508"/>
                  </a:lnTo>
                  <a:lnTo>
                    <a:pt x="2779" y="9523"/>
                  </a:lnTo>
                  <a:lnTo>
                    <a:pt x="2793" y="9555"/>
                  </a:lnTo>
                  <a:lnTo>
                    <a:pt x="2850" y="9617"/>
                  </a:lnTo>
                  <a:lnTo>
                    <a:pt x="2892" y="9633"/>
                  </a:lnTo>
                  <a:lnTo>
                    <a:pt x="2906" y="9633"/>
                  </a:lnTo>
                  <a:lnTo>
                    <a:pt x="2935" y="9617"/>
                  </a:lnTo>
                  <a:lnTo>
                    <a:pt x="2949" y="9586"/>
                  </a:lnTo>
                  <a:lnTo>
                    <a:pt x="2935" y="9523"/>
                  </a:lnTo>
                  <a:lnTo>
                    <a:pt x="2920" y="9476"/>
                  </a:lnTo>
                  <a:close/>
                  <a:moveTo>
                    <a:pt x="16239" y="15350"/>
                  </a:moveTo>
                  <a:lnTo>
                    <a:pt x="16239" y="15350"/>
                  </a:lnTo>
                  <a:lnTo>
                    <a:pt x="16239" y="15366"/>
                  </a:lnTo>
                  <a:lnTo>
                    <a:pt x="16239" y="15397"/>
                  </a:lnTo>
                  <a:lnTo>
                    <a:pt x="16253" y="15413"/>
                  </a:lnTo>
                  <a:lnTo>
                    <a:pt x="16267" y="15429"/>
                  </a:lnTo>
                  <a:lnTo>
                    <a:pt x="16309" y="15460"/>
                  </a:lnTo>
                  <a:lnTo>
                    <a:pt x="16394" y="15523"/>
                  </a:lnTo>
                  <a:lnTo>
                    <a:pt x="16408" y="15570"/>
                  </a:lnTo>
                  <a:lnTo>
                    <a:pt x="16422" y="15617"/>
                  </a:lnTo>
                  <a:lnTo>
                    <a:pt x="16422" y="15648"/>
                  </a:lnTo>
                  <a:lnTo>
                    <a:pt x="16422" y="15679"/>
                  </a:lnTo>
                  <a:lnTo>
                    <a:pt x="16436" y="15695"/>
                  </a:lnTo>
                  <a:lnTo>
                    <a:pt x="16465" y="15711"/>
                  </a:lnTo>
                  <a:lnTo>
                    <a:pt x="16479" y="15711"/>
                  </a:lnTo>
                  <a:lnTo>
                    <a:pt x="16507" y="15711"/>
                  </a:lnTo>
                  <a:lnTo>
                    <a:pt x="16592" y="15711"/>
                  </a:lnTo>
                  <a:lnTo>
                    <a:pt x="16634" y="15726"/>
                  </a:lnTo>
                  <a:lnTo>
                    <a:pt x="16676" y="15742"/>
                  </a:lnTo>
                  <a:lnTo>
                    <a:pt x="16789" y="15836"/>
                  </a:lnTo>
                  <a:lnTo>
                    <a:pt x="16888" y="15898"/>
                  </a:lnTo>
                  <a:lnTo>
                    <a:pt x="17071" y="15992"/>
                  </a:lnTo>
                  <a:lnTo>
                    <a:pt x="17099" y="16024"/>
                  </a:lnTo>
                  <a:lnTo>
                    <a:pt x="17114" y="16055"/>
                  </a:lnTo>
                  <a:lnTo>
                    <a:pt x="17099" y="16086"/>
                  </a:lnTo>
                  <a:lnTo>
                    <a:pt x="17071" y="16118"/>
                  </a:lnTo>
                  <a:lnTo>
                    <a:pt x="17029" y="16149"/>
                  </a:lnTo>
                  <a:lnTo>
                    <a:pt x="17001" y="16165"/>
                  </a:lnTo>
                  <a:lnTo>
                    <a:pt x="17029" y="16180"/>
                  </a:lnTo>
                  <a:lnTo>
                    <a:pt x="17057" y="16180"/>
                  </a:lnTo>
                  <a:lnTo>
                    <a:pt x="17114" y="16180"/>
                  </a:lnTo>
                  <a:lnTo>
                    <a:pt x="17170" y="16196"/>
                  </a:lnTo>
                  <a:lnTo>
                    <a:pt x="17198" y="16227"/>
                  </a:lnTo>
                  <a:lnTo>
                    <a:pt x="17297" y="16274"/>
                  </a:lnTo>
                  <a:lnTo>
                    <a:pt x="17339" y="16306"/>
                  </a:lnTo>
                  <a:lnTo>
                    <a:pt x="17424" y="16321"/>
                  </a:lnTo>
                  <a:lnTo>
                    <a:pt x="17466" y="16321"/>
                  </a:lnTo>
                  <a:lnTo>
                    <a:pt x="17494" y="16290"/>
                  </a:lnTo>
                  <a:lnTo>
                    <a:pt x="17551" y="16212"/>
                  </a:lnTo>
                  <a:lnTo>
                    <a:pt x="17650" y="16149"/>
                  </a:lnTo>
                  <a:lnTo>
                    <a:pt x="17692" y="16118"/>
                  </a:lnTo>
                  <a:lnTo>
                    <a:pt x="17734" y="16118"/>
                  </a:lnTo>
                  <a:lnTo>
                    <a:pt x="17791" y="16118"/>
                  </a:lnTo>
                  <a:lnTo>
                    <a:pt x="17819" y="16149"/>
                  </a:lnTo>
                  <a:lnTo>
                    <a:pt x="17918" y="16212"/>
                  </a:lnTo>
                  <a:lnTo>
                    <a:pt x="18045" y="16353"/>
                  </a:lnTo>
                  <a:lnTo>
                    <a:pt x="18129" y="16431"/>
                  </a:lnTo>
                  <a:lnTo>
                    <a:pt x="18172" y="16447"/>
                  </a:lnTo>
                  <a:lnTo>
                    <a:pt x="18186" y="16462"/>
                  </a:lnTo>
                  <a:lnTo>
                    <a:pt x="18200" y="16447"/>
                  </a:lnTo>
                  <a:lnTo>
                    <a:pt x="18214" y="16447"/>
                  </a:lnTo>
                  <a:lnTo>
                    <a:pt x="18214" y="16415"/>
                  </a:lnTo>
                  <a:lnTo>
                    <a:pt x="18214" y="16306"/>
                  </a:lnTo>
                  <a:lnTo>
                    <a:pt x="18200" y="16259"/>
                  </a:lnTo>
                  <a:lnTo>
                    <a:pt x="18172" y="16227"/>
                  </a:lnTo>
                  <a:lnTo>
                    <a:pt x="18059" y="16196"/>
                  </a:lnTo>
                  <a:lnTo>
                    <a:pt x="18031" y="16165"/>
                  </a:lnTo>
                  <a:lnTo>
                    <a:pt x="18016" y="16118"/>
                  </a:lnTo>
                  <a:lnTo>
                    <a:pt x="18016" y="16086"/>
                  </a:lnTo>
                  <a:lnTo>
                    <a:pt x="18016" y="16024"/>
                  </a:lnTo>
                  <a:lnTo>
                    <a:pt x="18045" y="15977"/>
                  </a:lnTo>
                  <a:lnTo>
                    <a:pt x="18059" y="15961"/>
                  </a:lnTo>
                  <a:lnTo>
                    <a:pt x="18059" y="15945"/>
                  </a:lnTo>
                  <a:lnTo>
                    <a:pt x="18031" y="15930"/>
                  </a:lnTo>
                  <a:lnTo>
                    <a:pt x="17932" y="15883"/>
                  </a:lnTo>
                  <a:lnTo>
                    <a:pt x="17875" y="15851"/>
                  </a:lnTo>
                  <a:lnTo>
                    <a:pt x="17847" y="15805"/>
                  </a:lnTo>
                  <a:lnTo>
                    <a:pt x="17833" y="15773"/>
                  </a:lnTo>
                  <a:lnTo>
                    <a:pt x="17805" y="15711"/>
                  </a:lnTo>
                  <a:lnTo>
                    <a:pt x="17763" y="15679"/>
                  </a:lnTo>
                  <a:lnTo>
                    <a:pt x="17650" y="15601"/>
                  </a:lnTo>
                  <a:lnTo>
                    <a:pt x="17537" y="15538"/>
                  </a:lnTo>
                  <a:lnTo>
                    <a:pt x="17099" y="15413"/>
                  </a:lnTo>
                  <a:lnTo>
                    <a:pt x="17043" y="15413"/>
                  </a:lnTo>
                  <a:lnTo>
                    <a:pt x="17001" y="15444"/>
                  </a:lnTo>
                  <a:lnTo>
                    <a:pt x="16888" y="15523"/>
                  </a:lnTo>
                  <a:lnTo>
                    <a:pt x="16831" y="15554"/>
                  </a:lnTo>
                  <a:lnTo>
                    <a:pt x="16775" y="15554"/>
                  </a:lnTo>
                  <a:lnTo>
                    <a:pt x="16761" y="15554"/>
                  </a:lnTo>
                  <a:lnTo>
                    <a:pt x="16704" y="15554"/>
                  </a:lnTo>
                  <a:lnTo>
                    <a:pt x="16662" y="15523"/>
                  </a:lnTo>
                  <a:lnTo>
                    <a:pt x="16606" y="15444"/>
                  </a:lnTo>
                  <a:lnTo>
                    <a:pt x="16521" y="15366"/>
                  </a:lnTo>
                  <a:lnTo>
                    <a:pt x="16465" y="15303"/>
                  </a:lnTo>
                  <a:lnTo>
                    <a:pt x="16422" y="15272"/>
                  </a:lnTo>
                  <a:lnTo>
                    <a:pt x="16366" y="15256"/>
                  </a:lnTo>
                  <a:lnTo>
                    <a:pt x="16338" y="15256"/>
                  </a:lnTo>
                  <a:lnTo>
                    <a:pt x="16295" y="15272"/>
                  </a:lnTo>
                  <a:lnTo>
                    <a:pt x="16267" y="15303"/>
                  </a:lnTo>
                  <a:lnTo>
                    <a:pt x="16239" y="15350"/>
                  </a:lnTo>
                  <a:close/>
                  <a:moveTo>
                    <a:pt x="18383" y="17997"/>
                  </a:moveTo>
                  <a:lnTo>
                    <a:pt x="18383" y="17997"/>
                  </a:lnTo>
                  <a:lnTo>
                    <a:pt x="18355" y="17935"/>
                  </a:lnTo>
                  <a:lnTo>
                    <a:pt x="18327" y="17888"/>
                  </a:lnTo>
                  <a:lnTo>
                    <a:pt x="18299" y="17856"/>
                  </a:lnTo>
                  <a:lnTo>
                    <a:pt x="18270" y="17794"/>
                  </a:lnTo>
                  <a:lnTo>
                    <a:pt x="18242" y="17684"/>
                  </a:lnTo>
                  <a:lnTo>
                    <a:pt x="18214" y="17637"/>
                  </a:lnTo>
                  <a:lnTo>
                    <a:pt x="18172" y="17606"/>
                  </a:lnTo>
                  <a:lnTo>
                    <a:pt x="18073" y="17574"/>
                  </a:lnTo>
                  <a:lnTo>
                    <a:pt x="17974" y="17512"/>
                  </a:lnTo>
                  <a:lnTo>
                    <a:pt x="17861" y="17434"/>
                  </a:lnTo>
                  <a:lnTo>
                    <a:pt x="17819" y="17387"/>
                  </a:lnTo>
                  <a:lnTo>
                    <a:pt x="17791" y="17340"/>
                  </a:lnTo>
                  <a:lnTo>
                    <a:pt x="17748" y="17073"/>
                  </a:lnTo>
                  <a:lnTo>
                    <a:pt x="17734" y="17026"/>
                  </a:lnTo>
                  <a:lnTo>
                    <a:pt x="17706" y="16979"/>
                  </a:lnTo>
                  <a:lnTo>
                    <a:pt x="17636" y="16901"/>
                  </a:lnTo>
                  <a:lnTo>
                    <a:pt x="17607" y="16854"/>
                  </a:lnTo>
                  <a:lnTo>
                    <a:pt x="17579" y="16807"/>
                  </a:lnTo>
                  <a:lnTo>
                    <a:pt x="17551" y="16682"/>
                  </a:lnTo>
                  <a:lnTo>
                    <a:pt x="17537" y="16666"/>
                  </a:lnTo>
                  <a:lnTo>
                    <a:pt x="17523" y="16666"/>
                  </a:lnTo>
                  <a:lnTo>
                    <a:pt x="17509" y="16666"/>
                  </a:lnTo>
                  <a:lnTo>
                    <a:pt x="17494" y="16666"/>
                  </a:lnTo>
                  <a:lnTo>
                    <a:pt x="17438" y="16744"/>
                  </a:lnTo>
                  <a:lnTo>
                    <a:pt x="17410" y="16791"/>
                  </a:lnTo>
                  <a:lnTo>
                    <a:pt x="17396" y="16838"/>
                  </a:lnTo>
                  <a:lnTo>
                    <a:pt x="17396" y="17105"/>
                  </a:lnTo>
                  <a:lnTo>
                    <a:pt x="17382" y="17167"/>
                  </a:lnTo>
                  <a:lnTo>
                    <a:pt x="17353" y="17214"/>
                  </a:lnTo>
                  <a:lnTo>
                    <a:pt x="17297" y="17277"/>
                  </a:lnTo>
                  <a:lnTo>
                    <a:pt x="17255" y="17308"/>
                  </a:lnTo>
                  <a:lnTo>
                    <a:pt x="17198" y="17324"/>
                  </a:lnTo>
                  <a:lnTo>
                    <a:pt x="17170" y="17324"/>
                  </a:lnTo>
                  <a:lnTo>
                    <a:pt x="17128" y="17308"/>
                  </a:lnTo>
                  <a:lnTo>
                    <a:pt x="17085" y="17261"/>
                  </a:lnTo>
                  <a:lnTo>
                    <a:pt x="17015" y="17136"/>
                  </a:lnTo>
                  <a:lnTo>
                    <a:pt x="16972" y="17105"/>
                  </a:lnTo>
                  <a:lnTo>
                    <a:pt x="16916" y="17089"/>
                  </a:lnTo>
                  <a:lnTo>
                    <a:pt x="16902" y="17089"/>
                  </a:lnTo>
                  <a:lnTo>
                    <a:pt x="16845" y="17073"/>
                  </a:lnTo>
                  <a:lnTo>
                    <a:pt x="16789" y="17058"/>
                  </a:lnTo>
                  <a:lnTo>
                    <a:pt x="16747" y="17042"/>
                  </a:lnTo>
                  <a:lnTo>
                    <a:pt x="16733" y="17026"/>
                  </a:lnTo>
                  <a:lnTo>
                    <a:pt x="16718" y="17011"/>
                  </a:lnTo>
                  <a:lnTo>
                    <a:pt x="16718" y="16979"/>
                  </a:lnTo>
                  <a:lnTo>
                    <a:pt x="16733" y="16948"/>
                  </a:lnTo>
                  <a:lnTo>
                    <a:pt x="16747" y="16917"/>
                  </a:lnTo>
                  <a:lnTo>
                    <a:pt x="16803" y="16807"/>
                  </a:lnTo>
                  <a:lnTo>
                    <a:pt x="16817" y="16760"/>
                  </a:lnTo>
                  <a:lnTo>
                    <a:pt x="16817" y="16744"/>
                  </a:lnTo>
                  <a:lnTo>
                    <a:pt x="16817" y="16713"/>
                  </a:lnTo>
                  <a:lnTo>
                    <a:pt x="16803" y="16697"/>
                  </a:lnTo>
                  <a:lnTo>
                    <a:pt x="16789" y="16697"/>
                  </a:lnTo>
                  <a:lnTo>
                    <a:pt x="16620" y="16650"/>
                  </a:lnTo>
                  <a:lnTo>
                    <a:pt x="16507" y="16635"/>
                  </a:lnTo>
                  <a:lnTo>
                    <a:pt x="16479" y="16635"/>
                  </a:lnTo>
                  <a:lnTo>
                    <a:pt x="16436" y="16635"/>
                  </a:lnTo>
                  <a:lnTo>
                    <a:pt x="16394" y="16666"/>
                  </a:lnTo>
                  <a:lnTo>
                    <a:pt x="16309" y="16729"/>
                  </a:lnTo>
                  <a:lnTo>
                    <a:pt x="16267" y="16760"/>
                  </a:lnTo>
                  <a:lnTo>
                    <a:pt x="16168" y="16807"/>
                  </a:lnTo>
                  <a:lnTo>
                    <a:pt x="16126" y="16838"/>
                  </a:lnTo>
                  <a:lnTo>
                    <a:pt x="16084" y="16870"/>
                  </a:lnTo>
                  <a:lnTo>
                    <a:pt x="16055" y="16917"/>
                  </a:lnTo>
                  <a:lnTo>
                    <a:pt x="16041" y="16948"/>
                  </a:lnTo>
                  <a:lnTo>
                    <a:pt x="16013" y="16995"/>
                  </a:lnTo>
                  <a:lnTo>
                    <a:pt x="15971" y="17011"/>
                  </a:lnTo>
                  <a:lnTo>
                    <a:pt x="15886" y="16979"/>
                  </a:lnTo>
                  <a:lnTo>
                    <a:pt x="15858" y="16964"/>
                  </a:lnTo>
                  <a:lnTo>
                    <a:pt x="15801" y="16948"/>
                  </a:lnTo>
                  <a:lnTo>
                    <a:pt x="15759" y="16964"/>
                  </a:lnTo>
                  <a:lnTo>
                    <a:pt x="15717" y="16979"/>
                  </a:lnTo>
                  <a:lnTo>
                    <a:pt x="15618" y="17042"/>
                  </a:lnTo>
                  <a:lnTo>
                    <a:pt x="15505" y="17136"/>
                  </a:lnTo>
                  <a:lnTo>
                    <a:pt x="15406" y="17199"/>
                  </a:lnTo>
                  <a:lnTo>
                    <a:pt x="15364" y="17214"/>
                  </a:lnTo>
                  <a:lnTo>
                    <a:pt x="15265" y="17277"/>
                  </a:lnTo>
                  <a:lnTo>
                    <a:pt x="15237" y="17293"/>
                  </a:lnTo>
                  <a:lnTo>
                    <a:pt x="15195" y="17324"/>
                  </a:lnTo>
                  <a:lnTo>
                    <a:pt x="15167" y="17387"/>
                  </a:lnTo>
                  <a:lnTo>
                    <a:pt x="15124" y="17496"/>
                  </a:lnTo>
                  <a:lnTo>
                    <a:pt x="15096" y="17527"/>
                  </a:lnTo>
                  <a:lnTo>
                    <a:pt x="15054" y="17543"/>
                  </a:lnTo>
                  <a:lnTo>
                    <a:pt x="15025" y="17543"/>
                  </a:lnTo>
                  <a:lnTo>
                    <a:pt x="14983" y="17559"/>
                  </a:lnTo>
                  <a:lnTo>
                    <a:pt x="14927" y="17590"/>
                  </a:lnTo>
                  <a:lnTo>
                    <a:pt x="14814" y="17668"/>
                  </a:lnTo>
                  <a:lnTo>
                    <a:pt x="14715" y="17731"/>
                  </a:lnTo>
                  <a:lnTo>
                    <a:pt x="14546" y="17825"/>
                  </a:lnTo>
                  <a:lnTo>
                    <a:pt x="14447" y="17903"/>
                  </a:lnTo>
                  <a:lnTo>
                    <a:pt x="14391" y="17966"/>
                  </a:lnTo>
                  <a:lnTo>
                    <a:pt x="14320" y="18060"/>
                  </a:lnTo>
                  <a:lnTo>
                    <a:pt x="14306" y="18107"/>
                  </a:lnTo>
                  <a:lnTo>
                    <a:pt x="14292" y="18170"/>
                  </a:lnTo>
                  <a:lnTo>
                    <a:pt x="14306" y="18217"/>
                  </a:lnTo>
                  <a:lnTo>
                    <a:pt x="14334" y="18326"/>
                  </a:lnTo>
                  <a:lnTo>
                    <a:pt x="14348" y="18452"/>
                  </a:lnTo>
                  <a:lnTo>
                    <a:pt x="14348" y="18483"/>
                  </a:lnTo>
                  <a:lnTo>
                    <a:pt x="14362" y="18608"/>
                  </a:lnTo>
                  <a:lnTo>
                    <a:pt x="14475" y="19016"/>
                  </a:lnTo>
                  <a:lnTo>
                    <a:pt x="14489" y="19141"/>
                  </a:lnTo>
                  <a:lnTo>
                    <a:pt x="14489" y="19172"/>
                  </a:lnTo>
                  <a:lnTo>
                    <a:pt x="14489" y="19297"/>
                  </a:lnTo>
                  <a:lnTo>
                    <a:pt x="14489" y="19485"/>
                  </a:lnTo>
                  <a:lnTo>
                    <a:pt x="14503" y="19532"/>
                  </a:lnTo>
                  <a:lnTo>
                    <a:pt x="14532" y="19579"/>
                  </a:lnTo>
                  <a:lnTo>
                    <a:pt x="14588" y="19658"/>
                  </a:lnTo>
                  <a:lnTo>
                    <a:pt x="14630" y="19689"/>
                  </a:lnTo>
                  <a:lnTo>
                    <a:pt x="14687" y="19689"/>
                  </a:lnTo>
                  <a:lnTo>
                    <a:pt x="14715" y="19689"/>
                  </a:lnTo>
                  <a:lnTo>
                    <a:pt x="14814" y="19673"/>
                  </a:lnTo>
                  <a:lnTo>
                    <a:pt x="14927" y="19642"/>
                  </a:lnTo>
                  <a:lnTo>
                    <a:pt x="15025" y="19595"/>
                  </a:lnTo>
                  <a:lnTo>
                    <a:pt x="15068" y="19564"/>
                  </a:lnTo>
                  <a:lnTo>
                    <a:pt x="15110" y="19548"/>
                  </a:lnTo>
                  <a:lnTo>
                    <a:pt x="15167" y="19548"/>
                  </a:lnTo>
                  <a:lnTo>
                    <a:pt x="15195" y="19548"/>
                  </a:lnTo>
                  <a:lnTo>
                    <a:pt x="15308" y="19517"/>
                  </a:lnTo>
                  <a:lnTo>
                    <a:pt x="15406" y="19485"/>
                  </a:lnTo>
                  <a:lnTo>
                    <a:pt x="15449" y="19454"/>
                  </a:lnTo>
                  <a:lnTo>
                    <a:pt x="15463" y="19423"/>
                  </a:lnTo>
                  <a:lnTo>
                    <a:pt x="15477" y="19391"/>
                  </a:lnTo>
                  <a:lnTo>
                    <a:pt x="15505" y="19360"/>
                  </a:lnTo>
                  <a:lnTo>
                    <a:pt x="15745" y="19266"/>
                  </a:lnTo>
                  <a:lnTo>
                    <a:pt x="15801" y="19250"/>
                  </a:lnTo>
                  <a:lnTo>
                    <a:pt x="15858" y="19235"/>
                  </a:lnTo>
                  <a:lnTo>
                    <a:pt x="16027" y="19235"/>
                  </a:lnTo>
                  <a:lnTo>
                    <a:pt x="16140" y="19250"/>
                  </a:lnTo>
                  <a:lnTo>
                    <a:pt x="16436" y="19297"/>
                  </a:lnTo>
                  <a:lnTo>
                    <a:pt x="16493" y="19329"/>
                  </a:lnTo>
                  <a:lnTo>
                    <a:pt x="16535" y="19360"/>
                  </a:lnTo>
                  <a:lnTo>
                    <a:pt x="16662" y="19501"/>
                  </a:lnTo>
                  <a:lnTo>
                    <a:pt x="16747" y="19579"/>
                  </a:lnTo>
                  <a:lnTo>
                    <a:pt x="16803" y="19658"/>
                  </a:lnTo>
                  <a:lnTo>
                    <a:pt x="16845" y="19689"/>
                  </a:lnTo>
                  <a:lnTo>
                    <a:pt x="16902" y="19689"/>
                  </a:lnTo>
                  <a:lnTo>
                    <a:pt x="16916" y="19689"/>
                  </a:lnTo>
                  <a:lnTo>
                    <a:pt x="16972" y="19705"/>
                  </a:lnTo>
                  <a:lnTo>
                    <a:pt x="17001" y="19752"/>
                  </a:lnTo>
                  <a:lnTo>
                    <a:pt x="17029" y="19799"/>
                  </a:lnTo>
                  <a:lnTo>
                    <a:pt x="17085" y="19893"/>
                  </a:lnTo>
                  <a:lnTo>
                    <a:pt x="17142" y="19955"/>
                  </a:lnTo>
                  <a:lnTo>
                    <a:pt x="17226" y="20034"/>
                  </a:lnTo>
                  <a:lnTo>
                    <a:pt x="17339" y="20128"/>
                  </a:lnTo>
                  <a:lnTo>
                    <a:pt x="17452" y="20175"/>
                  </a:lnTo>
                  <a:lnTo>
                    <a:pt x="17551" y="20206"/>
                  </a:lnTo>
                  <a:lnTo>
                    <a:pt x="17593" y="20222"/>
                  </a:lnTo>
                  <a:lnTo>
                    <a:pt x="17650" y="20206"/>
                  </a:lnTo>
                  <a:lnTo>
                    <a:pt x="17692" y="20190"/>
                  </a:lnTo>
                  <a:lnTo>
                    <a:pt x="17734" y="20175"/>
                  </a:lnTo>
                  <a:lnTo>
                    <a:pt x="17777" y="20206"/>
                  </a:lnTo>
                  <a:lnTo>
                    <a:pt x="17833" y="20269"/>
                  </a:lnTo>
                  <a:lnTo>
                    <a:pt x="17875" y="20300"/>
                  </a:lnTo>
                  <a:lnTo>
                    <a:pt x="17904" y="20316"/>
                  </a:lnTo>
                  <a:lnTo>
                    <a:pt x="17946" y="20300"/>
                  </a:lnTo>
                  <a:lnTo>
                    <a:pt x="17988" y="20269"/>
                  </a:lnTo>
                  <a:lnTo>
                    <a:pt x="18045" y="20206"/>
                  </a:lnTo>
                  <a:lnTo>
                    <a:pt x="18129" y="20128"/>
                  </a:lnTo>
                  <a:lnTo>
                    <a:pt x="18172" y="20112"/>
                  </a:lnTo>
                  <a:lnTo>
                    <a:pt x="18256" y="20081"/>
                  </a:lnTo>
                  <a:lnTo>
                    <a:pt x="18285" y="20065"/>
                  </a:lnTo>
                  <a:lnTo>
                    <a:pt x="18285" y="20018"/>
                  </a:lnTo>
                  <a:lnTo>
                    <a:pt x="18285" y="19987"/>
                  </a:lnTo>
                  <a:lnTo>
                    <a:pt x="18299" y="19924"/>
                  </a:lnTo>
                  <a:lnTo>
                    <a:pt x="18313" y="19877"/>
                  </a:lnTo>
                  <a:lnTo>
                    <a:pt x="18397" y="19673"/>
                  </a:lnTo>
                  <a:lnTo>
                    <a:pt x="18454" y="19564"/>
                  </a:lnTo>
                  <a:lnTo>
                    <a:pt x="18609" y="19063"/>
                  </a:lnTo>
                  <a:lnTo>
                    <a:pt x="18637" y="18937"/>
                  </a:lnTo>
                  <a:lnTo>
                    <a:pt x="18637" y="18765"/>
                  </a:lnTo>
                  <a:lnTo>
                    <a:pt x="18637" y="18640"/>
                  </a:lnTo>
                  <a:lnTo>
                    <a:pt x="18637" y="18530"/>
                  </a:lnTo>
                  <a:lnTo>
                    <a:pt x="18637" y="18405"/>
                  </a:lnTo>
                  <a:lnTo>
                    <a:pt x="18637" y="18373"/>
                  </a:lnTo>
                  <a:lnTo>
                    <a:pt x="18623" y="18326"/>
                  </a:lnTo>
                  <a:lnTo>
                    <a:pt x="18595" y="18279"/>
                  </a:lnTo>
                  <a:lnTo>
                    <a:pt x="18482" y="18201"/>
                  </a:lnTo>
                  <a:lnTo>
                    <a:pt x="18440" y="18154"/>
                  </a:lnTo>
                  <a:lnTo>
                    <a:pt x="18411" y="18107"/>
                  </a:lnTo>
                  <a:lnTo>
                    <a:pt x="18383" y="17997"/>
                  </a:lnTo>
                  <a:close/>
                  <a:moveTo>
                    <a:pt x="17791" y="20613"/>
                  </a:moveTo>
                  <a:lnTo>
                    <a:pt x="17791" y="20613"/>
                  </a:lnTo>
                  <a:lnTo>
                    <a:pt x="17777" y="20629"/>
                  </a:lnTo>
                  <a:lnTo>
                    <a:pt x="17763" y="20629"/>
                  </a:lnTo>
                  <a:lnTo>
                    <a:pt x="17748" y="20660"/>
                  </a:lnTo>
                  <a:lnTo>
                    <a:pt x="17763" y="20676"/>
                  </a:lnTo>
                  <a:lnTo>
                    <a:pt x="17791" y="20786"/>
                  </a:lnTo>
                  <a:lnTo>
                    <a:pt x="17805" y="20911"/>
                  </a:lnTo>
                  <a:lnTo>
                    <a:pt x="17805" y="20942"/>
                  </a:lnTo>
                  <a:lnTo>
                    <a:pt x="17819" y="20989"/>
                  </a:lnTo>
                  <a:lnTo>
                    <a:pt x="17861" y="21020"/>
                  </a:lnTo>
                  <a:lnTo>
                    <a:pt x="17904" y="21052"/>
                  </a:lnTo>
                  <a:lnTo>
                    <a:pt x="17918" y="21052"/>
                  </a:lnTo>
                  <a:lnTo>
                    <a:pt x="17946" y="21052"/>
                  </a:lnTo>
                  <a:lnTo>
                    <a:pt x="17960" y="21036"/>
                  </a:lnTo>
                  <a:lnTo>
                    <a:pt x="17974" y="21020"/>
                  </a:lnTo>
                  <a:lnTo>
                    <a:pt x="17988" y="20973"/>
                  </a:lnTo>
                  <a:lnTo>
                    <a:pt x="18031" y="20864"/>
                  </a:lnTo>
                  <a:lnTo>
                    <a:pt x="18073" y="20754"/>
                  </a:lnTo>
                  <a:lnTo>
                    <a:pt x="18087" y="20629"/>
                  </a:lnTo>
                  <a:lnTo>
                    <a:pt x="18087" y="20613"/>
                  </a:lnTo>
                  <a:lnTo>
                    <a:pt x="18087" y="20582"/>
                  </a:lnTo>
                  <a:lnTo>
                    <a:pt x="18073" y="20566"/>
                  </a:lnTo>
                  <a:lnTo>
                    <a:pt x="18059" y="20566"/>
                  </a:lnTo>
                  <a:lnTo>
                    <a:pt x="18031" y="20566"/>
                  </a:lnTo>
                  <a:lnTo>
                    <a:pt x="18002" y="20598"/>
                  </a:lnTo>
                  <a:lnTo>
                    <a:pt x="17946" y="20613"/>
                  </a:lnTo>
                  <a:lnTo>
                    <a:pt x="17889" y="20613"/>
                  </a:lnTo>
                  <a:lnTo>
                    <a:pt x="17791" y="20613"/>
                  </a:lnTo>
                  <a:close/>
                  <a:moveTo>
                    <a:pt x="17480" y="7503"/>
                  </a:moveTo>
                  <a:lnTo>
                    <a:pt x="17480" y="7503"/>
                  </a:lnTo>
                  <a:lnTo>
                    <a:pt x="17466" y="7472"/>
                  </a:lnTo>
                  <a:lnTo>
                    <a:pt x="17466" y="7503"/>
                  </a:lnTo>
                  <a:lnTo>
                    <a:pt x="17466" y="7534"/>
                  </a:lnTo>
                  <a:lnTo>
                    <a:pt x="17452" y="7644"/>
                  </a:lnTo>
                  <a:lnTo>
                    <a:pt x="17410" y="7769"/>
                  </a:lnTo>
                  <a:lnTo>
                    <a:pt x="17410" y="7816"/>
                  </a:lnTo>
                  <a:lnTo>
                    <a:pt x="17424" y="7879"/>
                  </a:lnTo>
                  <a:lnTo>
                    <a:pt x="17438" y="7926"/>
                  </a:lnTo>
                  <a:lnTo>
                    <a:pt x="17452" y="7973"/>
                  </a:lnTo>
                  <a:lnTo>
                    <a:pt x="17466" y="8035"/>
                  </a:lnTo>
                  <a:lnTo>
                    <a:pt x="17466" y="8521"/>
                  </a:lnTo>
                  <a:lnTo>
                    <a:pt x="17466" y="8646"/>
                  </a:lnTo>
                  <a:lnTo>
                    <a:pt x="17466" y="8756"/>
                  </a:lnTo>
                  <a:lnTo>
                    <a:pt x="17480" y="8803"/>
                  </a:lnTo>
                  <a:lnTo>
                    <a:pt x="17523" y="8834"/>
                  </a:lnTo>
                  <a:lnTo>
                    <a:pt x="17621" y="8881"/>
                  </a:lnTo>
                  <a:lnTo>
                    <a:pt x="17650" y="8881"/>
                  </a:lnTo>
                  <a:lnTo>
                    <a:pt x="17636" y="8850"/>
                  </a:lnTo>
                  <a:lnTo>
                    <a:pt x="17565" y="8725"/>
                  </a:lnTo>
                  <a:lnTo>
                    <a:pt x="17537" y="8662"/>
                  </a:lnTo>
                  <a:lnTo>
                    <a:pt x="17537" y="8599"/>
                  </a:lnTo>
                  <a:lnTo>
                    <a:pt x="17537" y="8568"/>
                  </a:lnTo>
                  <a:lnTo>
                    <a:pt x="17537" y="8521"/>
                  </a:lnTo>
                  <a:lnTo>
                    <a:pt x="17551" y="8458"/>
                  </a:lnTo>
                  <a:lnTo>
                    <a:pt x="17579" y="8411"/>
                  </a:lnTo>
                  <a:lnTo>
                    <a:pt x="17607" y="8380"/>
                  </a:lnTo>
                  <a:lnTo>
                    <a:pt x="17621" y="8380"/>
                  </a:lnTo>
                  <a:lnTo>
                    <a:pt x="17636" y="8396"/>
                  </a:lnTo>
                  <a:lnTo>
                    <a:pt x="17650" y="8411"/>
                  </a:lnTo>
                  <a:lnTo>
                    <a:pt x="17650" y="8380"/>
                  </a:lnTo>
                  <a:lnTo>
                    <a:pt x="17551" y="7879"/>
                  </a:lnTo>
                  <a:lnTo>
                    <a:pt x="17537" y="7753"/>
                  </a:lnTo>
                  <a:lnTo>
                    <a:pt x="17537" y="7738"/>
                  </a:lnTo>
                  <a:lnTo>
                    <a:pt x="17509" y="7612"/>
                  </a:lnTo>
                  <a:lnTo>
                    <a:pt x="17480" y="7503"/>
                  </a:lnTo>
                  <a:close/>
                  <a:moveTo>
                    <a:pt x="17353" y="9163"/>
                  </a:moveTo>
                  <a:lnTo>
                    <a:pt x="17353" y="9163"/>
                  </a:lnTo>
                  <a:lnTo>
                    <a:pt x="17339" y="9210"/>
                  </a:lnTo>
                  <a:lnTo>
                    <a:pt x="17325" y="9257"/>
                  </a:lnTo>
                  <a:lnTo>
                    <a:pt x="17325" y="9367"/>
                  </a:lnTo>
                  <a:lnTo>
                    <a:pt x="17311" y="9429"/>
                  </a:lnTo>
                  <a:lnTo>
                    <a:pt x="17297" y="9492"/>
                  </a:lnTo>
                  <a:lnTo>
                    <a:pt x="17283" y="9523"/>
                  </a:lnTo>
                  <a:lnTo>
                    <a:pt x="17255" y="9586"/>
                  </a:lnTo>
                  <a:lnTo>
                    <a:pt x="17255" y="9649"/>
                  </a:lnTo>
                  <a:lnTo>
                    <a:pt x="17255" y="9680"/>
                  </a:lnTo>
                  <a:lnTo>
                    <a:pt x="17269" y="9696"/>
                  </a:lnTo>
                  <a:lnTo>
                    <a:pt x="17283" y="9680"/>
                  </a:lnTo>
                  <a:lnTo>
                    <a:pt x="17353" y="9555"/>
                  </a:lnTo>
                  <a:lnTo>
                    <a:pt x="17382" y="9539"/>
                  </a:lnTo>
                  <a:lnTo>
                    <a:pt x="17396" y="9539"/>
                  </a:lnTo>
                  <a:lnTo>
                    <a:pt x="17410" y="9539"/>
                  </a:lnTo>
                  <a:lnTo>
                    <a:pt x="17438" y="9555"/>
                  </a:lnTo>
                  <a:lnTo>
                    <a:pt x="17494" y="9617"/>
                  </a:lnTo>
                  <a:lnTo>
                    <a:pt x="17509" y="9633"/>
                  </a:lnTo>
                  <a:lnTo>
                    <a:pt x="17523" y="9633"/>
                  </a:lnTo>
                  <a:lnTo>
                    <a:pt x="17537" y="9617"/>
                  </a:lnTo>
                  <a:lnTo>
                    <a:pt x="17551" y="9602"/>
                  </a:lnTo>
                  <a:lnTo>
                    <a:pt x="17579" y="9555"/>
                  </a:lnTo>
                  <a:lnTo>
                    <a:pt x="17607" y="9508"/>
                  </a:lnTo>
                  <a:lnTo>
                    <a:pt x="17650" y="9476"/>
                  </a:lnTo>
                  <a:lnTo>
                    <a:pt x="17692" y="9461"/>
                  </a:lnTo>
                  <a:lnTo>
                    <a:pt x="17777" y="9382"/>
                  </a:lnTo>
                  <a:lnTo>
                    <a:pt x="17833" y="9320"/>
                  </a:lnTo>
                  <a:lnTo>
                    <a:pt x="17847" y="9304"/>
                  </a:lnTo>
                  <a:lnTo>
                    <a:pt x="17847" y="9288"/>
                  </a:lnTo>
                  <a:lnTo>
                    <a:pt x="17833" y="9273"/>
                  </a:lnTo>
                  <a:lnTo>
                    <a:pt x="17819" y="9273"/>
                  </a:lnTo>
                  <a:lnTo>
                    <a:pt x="17791" y="9273"/>
                  </a:lnTo>
                  <a:lnTo>
                    <a:pt x="17678" y="9257"/>
                  </a:lnTo>
                  <a:lnTo>
                    <a:pt x="17579" y="9226"/>
                  </a:lnTo>
                  <a:lnTo>
                    <a:pt x="17480" y="9163"/>
                  </a:lnTo>
                  <a:lnTo>
                    <a:pt x="17438" y="9148"/>
                  </a:lnTo>
                  <a:lnTo>
                    <a:pt x="17396" y="9148"/>
                  </a:lnTo>
                  <a:lnTo>
                    <a:pt x="17353" y="9163"/>
                  </a:lnTo>
                  <a:close/>
                  <a:moveTo>
                    <a:pt x="17198" y="10056"/>
                  </a:moveTo>
                  <a:lnTo>
                    <a:pt x="17198" y="10056"/>
                  </a:lnTo>
                  <a:lnTo>
                    <a:pt x="17156" y="10181"/>
                  </a:lnTo>
                  <a:lnTo>
                    <a:pt x="17142" y="10213"/>
                  </a:lnTo>
                  <a:lnTo>
                    <a:pt x="17114" y="10260"/>
                  </a:lnTo>
                  <a:lnTo>
                    <a:pt x="17071" y="10307"/>
                  </a:lnTo>
                  <a:lnTo>
                    <a:pt x="17029" y="10322"/>
                  </a:lnTo>
                  <a:lnTo>
                    <a:pt x="16930" y="10385"/>
                  </a:lnTo>
                  <a:lnTo>
                    <a:pt x="16747" y="10542"/>
                  </a:lnTo>
                  <a:lnTo>
                    <a:pt x="16704" y="10573"/>
                  </a:lnTo>
                  <a:lnTo>
                    <a:pt x="16648" y="10573"/>
                  </a:lnTo>
                  <a:lnTo>
                    <a:pt x="16620" y="10573"/>
                  </a:lnTo>
                  <a:lnTo>
                    <a:pt x="16507" y="10604"/>
                  </a:lnTo>
                  <a:lnTo>
                    <a:pt x="16408" y="10636"/>
                  </a:lnTo>
                  <a:lnTo>
                    <a:pt x="16366" y="10667"/>
                  </a:lnTo>
                  <a:lnTo>
                    <a:pt x="16352" y="10698"/>
                  </a:lnTo>
                  <a:lnTo>
                    <a:pt x="16380" y="10792"/>
                  </a:lnTo>
                  <a:lnTo>
                    <a:pt x="16408" y="10902"/>
                  </a:lnTo>
                  <a:lnTo>
                    <a:pt x="16422" y="10917"/>
                  </a:lnTo>
                  <a:lnTo>
                    <a:pt x="16436" y="10933"/>
                  </a:lnTo>
                  <a:lnTo>
                    <a:pt x="16450" y="10933"/>
                  </a:lnTo>
                  <a:lnTo>
                    <a:pt x="16465" y="10917"/>
                  </a:lnTo>
                  <a:lnTo>
                    <a:pt x="16521" y="10855"/>
                  </a:lnTo>
                  <a:lnTo>
                    <a:pt x="16563" y="10823"/>
                  </a:lnTo>
                  <a:lnTo>
                    <a:pt x="16606" y="10808"/>
                  </a:lnTo>
                  <a:lnTo>
                    <a:pt x="16634" y="10792"/>
                  </a:lnTo>
                  <a:lnTo>
                    <a:pt x="16662" y="10777"/>
                  </a:lnTo>
                  <a:lnTo>
                    <a:pt x="16690" y="10761"/>
                  </a:lnTo>
                  <a:lnTo>
                    <a:pt x="16704" y="10777"/>
                  </a:lnTo>
                  <a:lnTo>
                    <a:pt x="16718" y="10777"/>
                  </a:lnTo>
                  <a:lnTo>
                    <a:pt x="16747" y="10761"/>
                  </a:lnTo>
                  <a:lnTo>
                    <a:pt x="16803" y="10698"/>
                  </a:lnTo>
                  <a:lnTo>
                    <a:pt x="16845" y="10667"/>
                  </a:lnTo>
                  <a:lnTo>
                    <a:pt x="16874" y="10651"/>
                  </a:lnTo>
                  <a:lnTo>
                    <a:pt x="16958" y="10651"/>
                  </a:lnTo>
                  <a:lnTo>
                    <a:pt x="16987" y="10651"/>
                  </a:lnTo>
                  <a:lnTo>
                    <a:pt x="17085" y="10651"/>
                  </a:lnTo>
                  <a:lnTo>
                    <a:pt x="17156" y="10651"/>
                  </a:lnTo>
                  <a:lnTo>
                    <a:pt x="17184" y="10651"/>
                  </a:lnTo>
                  <a:lnTo>
                    <a:pt x="17212" y="10620"/>
                  </a:lnTo>
                  <a:lnTo>
                    <a:pt x="17241" y="10573"/>
                  </a:lnTo>
                  <a:lnTo>
                    <a:pt x="17255" y="10510"/>
                  </a:lnTo>
                  <a:lnTo>
                    <a:pt x="17255" y="10416"/>
                  </a:lnTo>
                  <a:lnTo>
                    <a:pt x="17255" y="10354"/>
                  </a:lnTo>
                  <a:lnTo>
                    <a:pt x="17283" y="10291"/>
                  </a:lnTo>
                  <a:lnTo>
                    <a:pt x="17297" y="10244"/>
                  </a:lnTo>
                  <a:lnTo>
                    <a:pt x="17339" y="10134"/>
                  </a:lnTo>
                  <a:lnTo>
                    <a:pt x="17367" y="10025"/>
                  </a:lnTo>
                  <a:lnTo>
                    <a:pt x="17382" y="9962"/>
                  </a:lnTo>
                  <a:lnTo>
                    <a:pt x="17353" y="9915"/>
                  </a:lnTo>
                  <a:lnTo>
                    <a:pt x="17283" y="9790"/>
                  </a:lnTo>
                  <a:lnTo>
                    <a:pt x="17269" y="9758"/>
                  </a:lnTo>
                  <a:lnTo>
                    <a:pt x="17255" y="9758"/>
                  </a:lnTo>
                  <a:lnTo>
                    <a:pt x="17255" y="9774"/>
                  </a:lnTo>
                  <a:lnTo>
                    <a:pt x="17241" y="9868"/>
                  </a:lnTo>
                  <a:lnTo>
                    <a:pt x="17198" y="10056"/>
                  </a:lnTo>
                  <a:close/>
                </a:path>
              </a:pathLst>
            </a:custGeom>
            <a:solidFill>
              <a:schemeClr val="tx2">
                <a:lumMod val="50000"/>
                <a:alpha val="40000"/>
              </a:schemeClr>
            </a:solidFill>
            <a:ln>
              <a:round/>
            </a:ln>
          </p:spPr>
          <p:txBody>
            <a:bodyPr lIns="0" tIns="0" rIns="0" bIns="0" anchor="ctr"/>
            <a:lstStyle/>
            <a:p>
              <a:pPr marL="30475" marR="30475" defTabSz="685709">
                <a:defRPr sz="1400" b="1">
                  <a:solidFill>
                    <a:srgbClr val="FFFFFF"/>
                  </a:solidFill>
                  <a:uFill>
                    <a:solidFill>
                      <a:srgbClr val="FFFFFF"/>
                    </a:solidFill>
                  </a:uFill>
                  <a:latin typeface="Arial"/>
                  <a:ea typeface="Arial"/>
                  <a:cs typeface="Arial"/>
                  <a:sym typeface="Arial"/>
                </a:defRPr>
              </a:pPr>
              <a:endParaRPr sz="1050">
                <a:latin typeface="Lato" charset="0"/>
                <a:ea typeface="Lato" charset="0"/>
                <a:cs typeface="Lato" charset="0"/>
              </a:endParaRPr>
            </a:p>
          </p:txBody>
        </p:sp>
        <p:sp>
          <p:nvSpPr>
            <p:cNvPr id="9" name="Shape 140">
              <a:extLst>
                <a:ext uri="{FF2B5EF4-FFF2-40B4-BE49-F238E27FC236}">
                  <a16:creationId xmlns:a16="http://schemas.microsoft.com/office/drawing/2014/main" id="{0BF054FD-10CF-4906-8AD7-0C7907487FB2}"/>
                </a:ext>
              </a:extLst>
            </p:cNvPr>
            <p:cNvSpPr/>
            <p:nvPr/>
          </p:nvSpPr>
          <p:spPr>
            <a:xfrm>
              <a:off x="4340596" y="5255498"/>
              <a:ext cx="3322013" cy="4542235"/>
            </a:xfrm>
            <a:custGeom>
              <a:avLst/>
              <a:gdLst/>
              <a:ahLst/>
              <a:cxnLst>
                <a:cxn ang="0">
                  <a:pos x="wd2" y="hd2"/>
                </a:cxn>
                <a:cxn ang="5400000">
                  <a:pos x="wd2" y="hd2"/>
                </a:cxn>
                <a:cxn ang="10800000">
                  <a:pos x="wd2" y="hd2"/>
                </a:cxn>
                <a:cxn ang="16200000">
                  <a:pos x="wd2" y="hd2"/>
                </a:cxn>
              </a:cxnLst>
              <a:rect l="0" t="0" r="r" b="b"/>
              <a:pathLst>
                <a:path w="21600" h="21600" extrusionOk="0">
                  <a:moveTo>
                    <a:pt x="15983" y="2111"/>
                  </a:moveTo>
                  <a:lnTo>
                    <a:pt x="16012" y="2147"/>
                  </a:lnTo>
                  <a:lnTo>
                    <a:pt x="16012" y="2169"/>
                  </a:lnTo>
                  <a:lnTo>
                    <a:pt x="16012" y="2204"/>
                  </a:lnTo>
                  <a:lnTo>
                    <a:pt x="15983" y="2219"/>
                  </a:lnTo>
                  <a:lnTo>
                    <a:pt x="15983" y="2240"/>
                  </a:lnTo>
                  <a:lnTo>
                    <a:pt x="15963" y="2254"/>
                  </a:lnTo>
                  <a:lnTo>
                    <a:pt x="15983" y="2290"/>
                  </a:lnTo>
                  <a:lnTo>
                    <a:pt x="15983" y="2312"/>
                  </a:lnTo>
                  <a:lnTo>
                    <a:pt x="16031" y="2348"/>
                  </a:lnTo>
                  <a:lnTo>
                    <a:pt x="16061" y="2383"/>
                  </a:lnTo>
                  <a:lnTo>
                    <a:pt x="16110" y="2398"/>
                  </a:lnTo>
                  <a:lnTo>
                    <a:pt x="16129" y="2419"/>
                  </a:lnTo>
                  <a:lnTo>
                    <a:pt x="16178" y="2433"/>
                  </a:lnTo>
                  <a:lnTo>
                    <a:pt x="16256" y="2433"/>
                  </a:lnTo>
                  <a:lnTo>
                    <a:pt x="16305" y="2433"/>
                  </a:lnTo>
                  <a:lnTo>
                    <a:pt x="16403" y="2433"/>
                  </a:lnTo>
                  <a:lnTo>
                    <a:pt x="16481" y="2419"/>
                  </a:lnTo>
                  <a:lnTo>
                    <a:pt x="16579" y="2419"/>
                  </a:lnTo>
                  <a:lnTo>
                    <a:pt x="16647" y="2419"/>
                  </a:lnTo>
                  <a:lnTo>
                    <a:pt x="16725" y="2419"/>
                  </a:lnTo>
                  <a:lnTo>
                    <a:pt x="16793" y="2433"/>
                  </a:lnTo>
                  <a:lnTo>
                    <a:pt x="16842" y="2455"/>
                  </a:lnTo>
                  <a:lnTo>
                    <a:pt x="16891" y="2491"/>
                  </a:lnTo>
                  <a:lnTo>
                    <a:pt x="16920" y="2548"/>
                  </a:lnTo>
                  <a:lnTo>
                    <a:pt x="16969" y="2598"/>
                  </a:lnTo>
                  <a:lnTo>
                    <a:pt x="16999" y="2634"/>
                  </a:lnTo>
                  <a:lnTo>
                    <a:pt x="17047" y="2670"/>
                  </a:lnTo>
                  <a:lnTo>
                    <a:pt x="17096" y="2705"/>
                  </a:lnTo>
                  <a:lnTo>
                    <a:pt x="17116" y="2763"/>
                  </a:lnTo>
                  <a:lnTo>
                    <a:pt x="17165" y="2798"/>
                  </a:lnTo>
                  <a:lnTo>
                    <a:pt x="17194" y="2870"/>
                  </a:lnTo>
                  <a:lnTo>
                    <a:pt x="17194" y="2942"/>
                  </a:lnTo>
                  <a:lnTo>
                    <a:pt x="17194" y="3035"/>
                  </a:lnTo>
                  <a:lnTo>
                    <a:pt x="17165" y="3085"/>
                  </a:lnTo>
                  <a:lnTo>
                    <a:pt x="17165" y="3142"/>
                  </a:lnTo>
                  <a:lnTo>
                    <a:pt x="17165" y="3178"/>
                  </a:lnTo>
                  <a:lnTo>
                    <a:pt x="17165" y="3214"/>
                  </a:lnTo>
                  <a:lnTo>
                    <a:pt x="17165" y="3228"/>
                  </a:lnTo>
                  <a:lnTo>
                    <a:pt x="17194" y="3228"/>
                  </a:lnTo>
                  <a:lnTo>
                    <a:pt x="17243" y="3249"/>
                  </a:lnTo>
                  <a:lnTo>
                    <a:pt x="17292" y="3249"/>
                  </a:lnTo>
                  <a:lnTo>
                    <a:pt x="17341" y="3249"/>
                  </a:lnTo>
                  <a:lnTo>
                    <a:pt x="17360" y="3264"/>
                  </a:lnTo>
                  <a:lnTo>
                    <a:pt x="17409" y="3264"/>
                  </a:lnTo>
                  <a:lnTo>
                    <a:pt x="17409" y="3285"/>
                  </a:lnTo>
                  <a:lnTo>
                    <a:pt x="17409" y="3299"/>
                  </a:lnTo>
                  <a:lnTo>
                    <a:pt x="17389" y="3321"/>
                  </a:lnTo>
                  <a:lnTo>
                    <a:pt x="17311" y="3321"/>
                  </a:lnTo>
                  <a:lnTo>
                    <a:pt x="17262" y="3335"/>
                  </a:lnTo>
                  <a:lnTo>
                    <a:pt x="17243" y="3357"/>
                  </a:lnTo>
                  <a:lnTo>
                    <a:pt x="17243" y="3371"/>
                  </a:lnTo>
                  <a:lnTo>
                    <a:pt x="17262" y="3371"/>
                  </a:lnTo>
                  <a:lnTo>
                    <a:pt x="17292" y="3392"/>
                  </a:lnTo>
                  <a:lnTo>
                    <a:pt x="17341" y="3414"/>
                  </a:lnTo>
                  <a:lnTo>
                    <a:pt x="17360" y="3414"/>
                  </a:lnTo>
                  <a:lnTo>
                    <a:pt x="17341" y="3414"/>
                  </a:lnTo>
                  <a:lnTo>
                    <a:pt x="17292" y="3414"/>
                  </a:lnTo>
                  <a:lnTo>
                    <a:pt x="17243" y="3428"/>
                  </a:lnTo>
                  <a:lnTo>
                    <a:pt x="17214" y="3450"/>
                  </a:lnTo>
                  <a:lnTo>
                    <a:pt x="17165" y="3464"/>
                  </a:lnTo>
                  <a:lnTo>
                    <a:pt x="17145" y="3485"/>
                  </a:lnTo>
                  <a:lnTo>
                    <a:pt x="17145" y="3500"/>
                  </a:lnTo>
                  <a:lnTo>
                    <a:pt x="17165" y="3536"/>
                  </a:lnTo>
                  <a:lnTo>
                    <a:pt x="17214" y="3557"/>
                  </a:lnTo>
                  <a:lnTo>
                    <a:pt x="17262" y="3571"/>
                  </a:lnTo>
                  <a:lnTo>
                    <a:pt x="17311" y="3593"/>
                  </a:lnTo>
                  <a:lnTo>
                    <a:pt x="17389" y="3593"/>
                  </a:lnTo>
                  <a:lnTo>
                    <a:pt x="17438" y="3593"/>
                  </a:lnTo>
                  <a:lnTo>
                    <a:pt x="17487" y="3571"/>
                  </a:lnTo>
                  <a:lnTo>
                    <a:pt x="17507" y="3557"/>
                  </a:lnTo>
                  <a:lnTo>
                    <a:pt x="17536" y="3536"/>
                  </a:lnTo>
                  <a:lnTo>
                    <a:pt x="17565" y="3521"/>
                  </a:lnTo>
                  <a:lnTo>
                    <a:pt x="17585" y="3500"/>
                  </a:lnTo>
                  <a:lnTo>
                    <a:pt x="17585" y="3485"/>
                  </a:lnTo>
                  <a:lnTo>
                    <a:pt x="17614" y="3464"/>
                  </a:lnTo>
                  <a:lnTo>
                    <a:pt x="17634" y="3464"/>
                  </a:lnTo>
                  <a:lnTo>
                    <a:pt x="17663" y="3464"/>
                  </a:lnTo>
                  <a:lnTo>
                    <a:pt x="17683" y="3450"/>
                  </a:lnTo>
                  <a:lnTo>
                    <a:pt x="17731" y="3485"/>
                  </a:lnTo>
                  <a:lnTo>
                    <a:pt x="17731" y="3536"/>
                  </a:lnTo>
                  <a:lnTo>
                    <a:pt x="17731" y="3607"/>
                  </a:lnTo>
                  <a:lnTo>
                    <a:pt x="17712" y="3664"/>
                  </a:lnTo>
                  <a:lnTo>
                    <a:pt x="17683" y="3679"/>
                  </a:lnTo>
                  <a:lnTo>
                    <a:pt x="17634" y="3679"/>
                  </a:lnTo>
                  <a:lnTo>
                    <a:pt x="17614" y="3700"/>
                  </a:lnTo>
                  <a:lnTo>
                    <a:pt x="17565" y="3715"/>
                  </a:lnTo>
                  <a:lnTo>
                    <a:pt x="17507" y="3736"/>
                  </a:lnTo>
                  <a:lnTo>
                    <a:pt x="17458" y="3772"/>
                  </a:lnTo>
                  <a:lnTo>
                    <a:pt x="17438" y="3786"/>
                  </a:lnTo>
                  <a:lnTo>
                    <a:pt x="17389" y="3808"/>
                  </a:lnTo>
                  <a:lnTo>
                    <a:pt x="17360" y="3843"/>
                  </a:lnTo>
                  <a:lnTo>
                    <a:pt x="17360" y="3901"/>
                  </a:lnTo>
                  <a:lnTo>
                    <a:pt x="17341" y="3972"/>
                  </a:lnTo>
                  <a:lnTo>
                    <a:pt x="17311" y="4044"/>
                  </a:lnTo>
                  <a:lnTo>
                    <a:pt x="17311" y="4094"/>
                  </a:lnTo>
                  <a:lnTo>
                    <a:pt x="17311" y="4165"/>
                  </a:lnTo>
                  <a:lnTo>
                    <a:pt x="17341" y="4201"/>
                  </a:lnTo>
                  <a:lnTo>
                    <a:pt x="17341" y="4244"/>
                  </a:lnTo>
                  <a:lnTo>
                    <a:pt x="17360" y="4280"/>
                  </a:lnTo>
                  <a:lnTo>
                    <a:pt x="17409" y="4294"/>
                  </a:lnTo>
                  <a:lnTo>
                    <a:pt x="17458" y="4330"/>
                  </a:lnTo>
                  <a:lnTo>
                    <a:pt x="17507" y="4351"/>
                  </a:lnTo>
                  <a:lnTo>
                    <a:pt x="17536" y="4387"/>
                  </a:lnTo>
                  <a:lnTo>
                    <a:pt x="17585" y="4423"/>
                  </a:lnTo>
                  <a:lnTo>
                    <a:pt x="17614" y="4473"/>
                  </a:lnTo>
                  <a:lnTo>
                    <a:pt x="17614" y="4509"/>
                  </a:lnTo>
                  <a:lnTo>
                    <a:pt x="17614" y="4566"/>
                  </a:lnTo>
                  <a:lnTo>
                    <a:pt x="17634" y="4602"/>
                  </a:lnTo>
                  <a:lnTo>
                    <a:pt x="17683" y="4638"/>
                  </a:lnTo>
                  <a:lnTo>
                    <a:pt x="17731" y="4674"/>
                  </a:lnTo>
                  <a:lnTo>
                    <a:pt x="17780" y="4709"/>
                  </a:lnTo>
                  <a:lnTo>
                    <a:pt x="17829" y="4731"/>
                  </a:lnTo>
                  <a:lnTo>
                    <a:pt x="17907" y="4767"/>
                  </a:lnTo>
                  <a:lnTo>
                    <a:pt x="17956" y="4802"/>
                  </a:lnTo>
                  <a:lnTo>
                    <a:pt x="18005" y="4817"/>
                  </a:lnTo>
                  <a:lnTo>
                    <a:pt x="18054" y="4852"/>
                  </a:lnTo>
                  <a:lnTo>
                    <a:pt x="18132" y="4888"/>
                  </a:lnTo>
                  <a:lnTo>
                    <a:pt x="18200" y="4946"/>
                  </a:lnTo>
                  <a:lnTo>
                    <a:pt x="18278" y="4960"/>
                  </a:lnTo>
                  <a:lnTo>
                    <a:pt x="18376" y="4996"/>
                  </a:lnTo>
                  <a:lnTo>
                    <a:pt x="18445" y="4996"/>
                  </a:lnTo>
                  <a:lnTo>
                    <a:pt x="18523" y="4996"/>
                  </a:lnTo>
                  <a:lnTo>
                    <a:pt x="18591" y="4981"/>
                  </a:lnTo>
                  <a:lnTo>
                    <a:pt x="18640" y="4981"/>
                  </a:lnTo>
                  <a:lnTo>
                    <a:pt x="18699" y="4981"/>
                  </a:lnTo>
                  <a:lnTo>
                    <a:pt x="18747" y="4981"/>
                  </a:lnTo>
                  <a:lnTo>
                    <a:pt x="18796" y="4996"/>
                  </a:lnTo>
                  <a:lnTo>
                    <a:pt x="18816" y="5017"/>
                  </a:lnTo>
                  <a:lnTo>
                    <a:pt x="18845" y="5031"/>
                  </a:lnTo>
                  <a:lnTo>
                    <a:pt x="18865" y="5053"/>
                  </a:lnTo>
                  <a:lnTo>
                    <a:pt x="18865" y="5067"/>
                  </a:lnTo>
                  <a:lnTo>
                    <a:pt x="18894" y="5067"/>
                  </a:lnTo>
                  <a:lnTo>
                    <a:pt x="18913" y="5089"/>
                  </a:lnTo>
                  <a:lnTo>
                    <a:pt x="18943" y="5089"/>
                  </a:lnTo>
                  <a:lnTo>
                    <a:pt x="18992" y="5089"/>
                  </a:lnTo>
                  <a:lnTo>
                    <a:pt x="19040" y="5089"/>
                  </a:lnTo>
                  <a:lnTo>
                    <a:pt x="19089" y="5089"/>
                  </a:lnTo>
                  <a:lnTo>
                    <a:pt x="19109" y="5089"/>
                  </a:lnTo>
                  <a:lnTo>
                    <a:pt x="19187" y="5067"/>
                  </a:lnTo>
                  <a:lnTo>
                    <a:pt x="19207" y="5067"/>
                  </a:lnTo>
                  <a:lnTo>
                    <a:pt x="19255" y="5053"/>
                  </a:lnTo>
                  <a:lnTo>
                    <a:pt x="19314" y="5031"/>
                  </a:lnTo>
                  <a:lnTo>
                    <a:pt x="19334" y="5017"/>
                  </a:lnTo>
                  <a:lnTo>
                    <a:pt x="19363" y="4996"/>
                  </a:lnTo>
                  <a:lnTo>
                    <a:pt x="19382" y="4960"/>
                  </a:lnTo>
                  <a:lnTo>
                    <a:pt x="19382" y="4946"/>
                  </a:lnTo>
                  <a:lnTo>
                    <a:pt x="19382" y="4874"/>
                  </a:lnTo>
                  <a:lnTo>
                    <a:pt x="19382" y="4817"/>
                  </a:lnTo>
                  <a:lnTo>
                    <a:pt x="19382" y="4781"/>
                  </a:lnTo>
                  <a:lnTo>
                    <a:pt x="19382" y="4767"/>
                  </a:lnTo>
                  <a:lnTo>
                    <a:pt x="19382" y="4731"/>
                  </a:lnTo>
                  <a:lnTo>
                    <a:pt x="19412" y="4709"/>
                  </a:lnTo>
                  <a:lnTo>
                    <a:pt x="19431" y="4695"/>
                  </a:lnTo>
                  <a:lnTo>
                    <a:pt x="19461" y="4674"/>
                  </a:lnTo>
                  <a:lnTo>
                    <a:pt x="19480" y="4638"/>
                  </a:lnTo>
                  <a:lnTo>
                    <a:pt x="19461" y="4581"/>
                  </a:lnTo>
                  <a:lnTo>
                    <a:pt x="19431" y="4530"/>
                  </a:lnTo>
                  <a:lnTo>
                    <a:pt x="19431" y="4495"/>
                  </a:lnTo>
                  <a:lnTo>
                    <a:pt x="19461" y="4473"/>
                  </a:lnTo>
                  <a:lnTo>
                    <a:pt x="19480" y="4437"/>
                  </a:lnTo>
                  <a:lnTo>
                    <a:pt x="19529" y="4402"/>
                  </a:lnTo>
                  <a:lnTo>
                    <a:pt x="19578" y="4351"/>
                  </a:lnTo>
                  <a:lnTo>
                    <a:pt x="19607" y="4294"/>
                  </a:lnTo>
                  <a:lnTo>
                    <a:pt x="19627" y="4244"/>
                  </a:lnTo>
                  <a:lnTo>
                    <a:pt x="19656" y="4187"/>
                  </a:lnTo>
                  <a:lnTo>
                    <a:pt x="19627" y="4151"/>
                  </a:lnTo>
                  <a:lnTo>
                    <a:pt x="19627" y="4094"/>
                  </a:lnTo>
                  <a:lnTo>
                    <a:pt x="19656" y="4044"/>
                  </a:lnTo>
                  <a:lnTo>
                    <a:pt x="19675" y="4008"/>
                  </a:lnTo>
                  <a:lnTo>
                    <a:pt x="19754" y="3951"/>
                  </a:lnTo>
                  <a:lnTo>
                    <a:pt x="19802" y="3901"/>
                  </a:lnTo>
                  <a:lnTo>
                    <a:pt x="19881" y="3865"/>
                  </a:lnTo>
                  <a:lnTo>
                    <a:pt x="19949" y="3829"/>
                  </a:lnTo>
                  <a:lnTo>
                    <a:pt x="19998" y="3808"/>
                  </a:lnTo>
                  <a:lnTo>
                    <a:pt x="20047" y="3786"/>
                  </a:lnTo>
                  <a:lnTo>
                    <a:pt x="20096" y="3772"/>
                  </a:lnTo>
                  <a:lnTo>
                    <a:pt x="20174" y="3750"/>
                  </a:lnTo>
                  <a:lnTo>
                    <a:pt x="20242" y="3700"/>
                  </a:lnTo>
                  <a:lnTo>
                    <a:pt x="20320" y="3664"/>
                  </a:lnTo>
                  <a:lnTo>
                    <a:pt x="20389" y="3593"/>
                  </a:lnTo>
                  <a:lnTo>
                    <a:pt x="20447" y="3536"/>
                  </a:lnTo>
                  <a:lnTo>
                    <a:pt x="20496" y="3464"/>
                  </a:lnTo>
                  <a:lnTo>
                    <a:pt x="20516" y="3392"/>
                  </a:lnTo>
                  <a:lnTo>
                    <a:pt x="20564" y="3335"/>
                  </a:lnTo>
                  <a:lnTo>
                    <a:pt x="20594" y="3299"/>
                  </a:lnTo>
                  <a:lnTo>
                    <a:pt x="20594" y="3264"/>
                  </a:lnTo>
                  <a:lnTo>
                    <a:pt x="20643" y="3249"/>
                  </a:lnTo>
                  <a:lnTo>
                    <a:pt x="20691" y="3228"/>
                  </a:lnTo>
                  <a:lnTo>
                    <a:pt x="20740" y="3214"/>
                  </a:lnTo>
                  <a:lnTo>
                    <a:pt x="20760" y="3192"/>
                  </a:lnTo>
                  <a:lnTo>
                    <a:pt x="20809" y="3178"/>
                  </a:lnTo>
                  <a:lnTo>
                    <a:pt x="20858" y="3142"/>
                  </a:lnTo>
                  <a:lnTo>
                    <a:pt x="20906" y="3106"/>
                  </a:lnTo>
                  <a:lnTo>
                    <a:pt x="20985" y="3070"/>
                  </a:lnTo>
                  <a:lnTo>
                    <a:pt x="21063" y="3035"/>
                  </a:lnTo>
                  <a:lnTo>
                    <a:pt x="21131" y="2977"/>
                  </a:lnTo>
                  <a:lnTo>
                    <a:pt x="21209" y="2942"/>
                  </a:lnTo>
                  <a:lnTo>
                    <a:pt x="21258" y="2884"/>
                  </a:lnTo>
                  <a:lnTo>
                    <a:pt x="21326" y="2834"/>
                  </a:lnTo>
                  <a:lnTo>
                    <a:pt x="21405" y="2798"/>
                  </a:lnTo>
                  <a:lnTo>
                    <a:pt x="21453" y="2763"/>
                  </a:lnTo>
                  <a:lnTo>
                    <a:pt x="21473" y="2705"/>
                  </a:lnTo>
                  <a:lnTo>
                    <a:pt x="21522" y="2691"/>
                  </a:lnTo>
                  <a:lnTo>
                    <a:pt x="21522" y="2655"/>
                  </a:lnTo>
                  <a:lnTo>
                    <a:pt x="21551" y="2634"/>
                  </a:lnTo>
                  <a:lnTo>
                    <a:pt x="21522" y="2619"/>
                  </a:lnTo>
                  <a:lnTo>
                    <a:pt x="21453" y="2598"/>
                  </a:lnTo>
                  <a:lnTo>
                    <a:pt x="21375" y="2598"/>
                  </a:lnTo>
                  <a:lnTo>
                    <a:pt x="21278" y="2619"/>
                  </a:lnTo>
                  <a:lnTo>
                    <a:pt x="21180" y="2634"/>
                  </a:lnTo>
                  <a:lnTo>
                    <a:pt x="21112" y="2655"/>
                  </a:lnTo>
                  <a:lnTo>
                    <a:pt x="21004" y="2691"/>
                  </a:lnTo>
                  <a:lnTo>
                    <a:pt x="20936" y="2727"/>
                  </a:lnTo>
                  <a:lnTo>
                    <a:pt x="20906" y="2741"/>
                  </a:lnTo>
                  <a:lnTo>
                    <a:pt x="20906" y="2727"/>
                  </a:lnTo>
                  <a:lnTo>
                    <a:pt x="20936" y="2705"/>
                  </a:lnTo>
                  <a:lnTo>
                    <a:pt x="20955" y="2691"/>
                  </a:lnTo>
                  <a:lnTo>
                    <a:pt x="20955" y="2655"/>
                  </a:lnTo>
                  <a:lnTo>
                    <a:pt x="20936" y="2619"/>
                  </a:lnTo>
                  <a:lnTo>
                    <a:pt x="20887" y="2619"/>
                  </a:lnTo>
                  <a:lnTo>
                    <a:pt x="20789" y="2619"/>
                  </a:lnTo>
                  <a:lnTo>
                    <a:pt x="20760" y="2634"/>
                  </a:lnTo>
                  <a:lnTo>
                    <a:pt x="20760" y="2619"/>
                  </a:lnTo>
                  <a:lnTo>
                    <a:pt x="20809" y="2598"/>
                  </a:lnTo>
                  <a:lnTo>
                    <a:pt x="20906" y="2562"/>
                  </a:lnTo>
                  <a:lnTo>
                    <a:pt x="21004" y="2548"/>
                  </a:lnTo>
                  <a:lnTo>
                    <a:pt x="21082" y="2526"/>
                  </a:lnTo>
                  <a:lnTo>
                    <a:pt x="21160" y="2505"/>
                  </a:lnTo>
                  <a:lnTo>
                    <a:pt x="21209" y="2526"/>
                  </a:lnTo>
                  <a:lnTo>
                    <a:pt x="21229" y="2526"/>
                  </a:lnTo>
                  <a:lnTo>
                    <a:pt x="21278" y="2548"/>
                  </a:lnTo>
                  <a:lnTo>
                    <a:pt x="21326" y="2526"/>
                  </a:lnTo>
                  <a:lnTo>
                    <a:pt x="21375" y="2526"/>
                  </a:lnTo>
                  <a:lnTo>
                    <a:pt x="21424" y="2505"/>
                  </a:lnTo>
                  <a:lnTo>
                    <a:pt x="21473" y="2469"/>
                  </a:lnTo>
                  <a:lnTo>
                    <a:pt x="21502" y="2455"/>
                  </a:lnTo>
                  <a:lnTo>
                    <a:pt x="21502" y="2419"/>
                  </a:lnTo>
                  <a:lnTo>
                    <a:pt x="21473" y="2383"/>
                  </a:lnTo>
                  <a:lnTo>
                    <a:pt x="21453" y="2362"/>
                  </a:lnTo>
                  <a:lnTo>
                    <a:pt x="21424" y="2348"/>
                  </a:lnTo>
                  <a:lnTo>
                    <a:pt x="21375" y="2326"/>
                  </a:lnTo>
                  <a:lnTo>
                    <a:pt x="21326" y="2326"/>
                  </a:lnTo>
                  <a:lnTo>
                    <a:pt x="21258" y="2312"/>
                  </a:lnTo>
                  <a:lnTo>
                    <a:pt x="21180" y="2312"/>
                  </a:lnTo>
                  <a:lnTo>
                    <a:pt x="21112" y="2312"/>
                  </a:lnTo>
                  <a:lnTo>
                    <a:pt x="21033" y="2312"/>
                  </a:lnTo>
                  <a:lnTo>
                    <a:pt x="20955" y="2312"/>
                  </a:lnTo>
                  <a:lnTo>
                    <a:pt x="20906" y="2312"/>
                  </a:lnTo>
                  <a:lnTo>
                    <a:pt x="20887" y="2326"/>
                  </a:lnTo>
                  <a:lnTo>
                    <a:pt x="20858" y="2326"/>
                  </a:lnTo>
                  <a:lnTo>
                    <a:pt x="20858" y="2312"/>
                  </a:lnTo>
                  <a:lnTo>
                    <a:pt x="20887" y="2290"/>
                  </a:lnTo>
                  <a:lnTo>
                    <a:pt x="20936" y="2276"/>
                  </a:lnTo>
                  <a:lnTo>
                    <a:pt x="20985" y="2276"/>
                  </a:lnTo>
                  <a:lnTo>
                    <a:pt x="21033" y="2276"/>
                  </a:lnTo>
                  <a:lnTo>
                    <a:pt x="21082" y="2276"/>
                  </a:lnTo>
                  <a:lnTo>
                    <a:pt x="21112" y="2254"/>
                  </a:lnTo>
                  <a:lnTo>
                    <a:pt x="21112" y="2240"/>
                  </a:lnTo>
                  <a:lnTo>
                    <a:pt x="21063" y="2219"/>
                  </a:lnTo>
                  <a:lnTo>
                    <a:pt x="21004" y="2204"/>
                  </a:lnTo>
                  <a:lnTo>
                    <a:pt x="20955" y="2183"/>
                  </a:lnTo>
                  <a:lnTo>
                    <a:pt x="20906" y="2169"/>
                  </a:lnTo>
                  <a:lnTo>
                    <a:pt x="20858" y="2169"/>
                  </a:lnTo>
                  <a:lnTo>
                    <a:pt x="20838" y="2147"/>
                  </a:lnTo>
                  <a:lnTo>
                    <a:pt x="20838" y="2133"/>
                  </a:lnTo>
                  <a:lnTo>
                    <a:pt x="20887" y="2111"/>
                  </a:lnTo>
                  <a:lnTo>
                    <a:pt x="20936" y="2090"/>
                  </a:lnTo>
                  <a:lnTo>
                    <a:pt x="20985" y="2076"/>
                  </a:lnTo>
                  <a:lnTo>
                    <a:pt x="21004" y="2040"/>
                  </a:lnTo>
                  <a:lnTo>
                    <a:pt x="21033" y="2018"/>
                  </a:lnTo>
                  <a:lnTo>
                    <a:pt x="21063" y="1983"/>
                  </a:lnTo>
                  <a:lnTo>
                    <a:pt x="21063" y="1968"/>
                  </a:lnTo>
                  <a:lnTo>
                    <a:pt x="21033" y="1947"/>
                  </a:lnTo>
                  <a:lnTo>
                    <a:pt x="21033" y="1932"/>
                  </a:lnTo>
                  <a:lnTo>
                    <a:pt x="21004" y="1911"/>
                  </a:lnTo>
                  <a:lnTo>
                    <a:pt x="21004" y="1897"/>
                  </a:lnTo>
                  <a:lnTo>
                    <a:pt x="21004" y="1861"/>
                  </a:lnTo>
                  <a:lnTo>
                    <a:pt x="21033" y="1839"/>
                  </a:lnTo>
                  <a:lnTo>
                    <a:pt x="21033" y="1825"/>
                  </a:lnTo>
                  <a:lnTo>
                    <a:pt x="21033" y="1804"/>
                  </a:lnTo>
                  <a:lnTo>
                    <a:pt x="21004" y="1789"/>
                  </a:lnTo>
                  <a:lnTo>
                    <a:pt x="20985" y="1789"/>
                  </a:lnTo>
                  <a:lnTo>
                    <a:pt x="20936" y="1768"/>
                  </a:lnTo>
                  <a:lnTo>
                    <a:pt x="20906" y="1753"/>
                  </a:lnTo>
                  <a:lnTo>
                    <a:pt x="20906" y="1732"/>
                  </a:lnTo>
                  <a:lnTo>
                    <a:pt x="20906" y="1718"/>
                  </a:lnTo>
                  <a:lnTo>
                    <a:pt x="20906" y="1696"/>
                  </a:lnTo>
                  <a:lnTo>
                    <a:pt x="20887" y="1675"/>
                  </a:lnTo>
                  <a:lnTo>
                    <a:pt x="20838" y="1675"/>
                  </a:lnTo>
                  <a:lnTo>
                    <a:pt x="20789" y="1660"/>
                  </a:lnTo>
                  <a:lnTo>
                    <a:pt x="20711" y="1660"/>
                  </a:lnTo>
                  <a:lnTo>
                    <a:pt x="20643" y="1639"/>
                  </a:lnTo>
                  <a:lnTo>
                    <a:pt x="20564" y="1639"/>
                  </a:lnTo>
                  <a:lnTo>
                    <a:pt x="20516" y="1625"/>
                  </a:lnTo>
                  <a:lnTo>
                    <a:pt x="20467" y="1603"/>
                  </a:lnTo>
                  <a:lnTo>
                    <a:pt x="20467" y="1567"/>
                  </a:lnTo>
                  <a:lnTo>
                    <a:pt x="20516" y="1553"/>
                  </a:lnTo>
                  <a:lnTo>
                    <a:pt x="20564" y="1517"/>
                  </a:lnTo>
                  <a:lnTo>
                    <a:pt x="20594" y="1482"/>
                  </a:lnTo>
                  <a:lnTo>
                    <a:pt x="20613" y="1460"/>
                  </a:lnTo>
                  <a:lnTo>
                    <a:pt x="20594" y="1446"/>
                  </a:lnTo>
                  <a:lnTo>
                    <a:pt x="20564" y="1446"/>
                  </a:lnTo>
                  <a:lnTo>
                    <a:pt x="20545" y="1424"/>
                  </a:lnTo>
                  <a:lnTo>
                    <a:pt x="20496" y="1446"/>
                  </a:lnTo>
                  <a:lnTo>
                    <a:pt x="20447" y="1446"/>
                  </a:lnTo>
                  <a:lnTo>
                    <a:pt x="20389" y="1446"/>
                  </a:lnTo>
                  <a:lnTo>
                    <a:pt x="20369" y="1446"/>
                  </a:lnTo>
                  <a:lnTo>
                    <a:pt x="20340" y="1424"/>
                  </a:lnTo>
                  <a:lnTo>
                    <a:pt x="20340" y="1410"/>
                  </a:lnTo>
                  <a:lnTo>
                    <a:pt x="20320" y="1410"/>
                  </a:lnTo>
                  <a:lnTo>
                    <a:pt x="20291" y="1388"/>
                  </a:lnTo>
                  <a:lnTo>
                    <a:pt x="20271" y="1388"/>
                  </a:lnTo>
                  <a:lnTo>
                    <a:pt x="20223" y="1388"/>
                  </a:lnTo>
                  <a:lnTo>
                    <a:pt x="20144" y="1388"/>
                  </a:lnTo>
                  <a:lnTo>
                    <a:pt x="20076" y="1317"/>
                  </a:lnTo>
                  <a:lnTo>
                    <a:pt x="20047" y="1245"/>
                  </a:lnTo>
                  <a:lnTo>
                    <a:pt x="20027" y="1152"/>
                  </a:lnTo>
                  <a:lnTo>
                    <a:pt x="20027" y="1102"/>
                  </a:lnTo>
                  <a:lnTo>
                    <a:pt x="20027" y="1045"/>
                  </a:lnTo>
                  <a:lnTo>
                    <a:pt x="20027" y="1009"/>
                  </a:lnTo>
                  <a:lnTo>
                    <a:pt x="19998" y="959"/>
                  </a:lnTo>
                  <a:lnTo>
                    <a:pt x="19978" y="923"/>
                  </a:lnTo>
                  <a:lnTo>
                    <a:pt x="19978" y="866"/>
                  </a:lnTo>
                  <a:lnTo>
                    <a:pt x="19998" y="794"/>
                  </a:lnTo>
                  <a:lnTo>
                    <a:pt x="19998" y="737"/>
                  </a:lnTo>
                  <a:lnTo>
                    <a:pt x="19998" y="723"/>
                  </a:lnTo>
                  <a:lnTo>
                    <a:pt x="19978" y="701"/>
                  </a:lnTo>
                  <a:lnTo>
                    <a:pt x="19949" y="701"/>
                  </a:lnTo>
                  <a:lnTo>
                    <a:pt x="19929" y="687"/>
                  </a:lnTo>
                  <a:lnTo>
                    <a:pt x="19881" y="687"/>
                  </a:lnTo>
                  <a:lnTo>
                    <a:pt x="19851" y="701"/>
                  </a:lnTo>
                  <a:lnTo>
                    <a:pt x="19822" y="701"/>
                  </a:lnTo>
                  <a:lnTo>
                    <a:pt x="19802" y="701"/>
                  </a:lnTo>
                  <a:lnTo>
                    <a:pt x="19754" y="723"/>
                  </a:lnTo>
                  <a:lnTo>
                    <a:pt x="19705" y="737"/>
                  </a:lnTo>
                  <a:lnTo>
                    <a:pt x="19675" y="759"/>
                  </a:lnTo>
                  <a:lnTo>
                    <a:pt x="19656" y="794"/>
                  </a:lnTo>
                  <a:lnTo>
                    <a:pt x="19627" y="809"/>
                  </a:lnTo>
                  <a:lnTo>
                    <a:pt x="19607" y="830"/>
                  </a:lnTo>
                  <a:lnTo>
                    <a:pt x="19578" y="866"/>
                  </a:lnTo>
                  <a:lnTo>
                    <a:pt x="19578" y="887"/>
                  </a:lnTo>
                  <a:lnTo>
                    <a:pt x="19558" y="923"/>
                  </a:lnTo>
                  <a:lnTo>
                    <a:pt x="19529" y="938"/>
                  </a:lnTo>
                  <a:lnTo>
                    <a:pt x="19509" y="938"/>
                  </a:lnTo>
                  <a:lnTo>
                    <a:pt x="19480" y="938"/>
                  </a:lnTo>
                  <a:lnTo>
                    <a:pt x="19461" y="959"/>
                  </a:lnTo>
                  <a:lnTo>
                    <a:pt x="19461" y="938"/>
                  </a:lnTo>
                  <a:lnTo>
                    <a:pt x="19431" y="938"/>
                  </a:lnTo>
                  <a:lnTo>
                    <a:pt x="19412" y="923"/>
                  </a:lnTo>
                  <a:lnTo>
                    <a:pt x="19382" y="902"/>
                  </a:lnTo>
                  <a:lnTo>
                    <a:pt x="19363" y="902"/>
                  </a:lnTo>
                  <a:lnTo>
                    <a:pt x="19334" y="902"/>
                  </a:lnTo>
                  <a:lnTo>
                    <a:pt x="19314" y="923"/>
                  </a:lnTo>
                  <a:lnTo>
                    <a:pt x="19285" y="938"/>
                  </a:lnTo>
                  <a:lnTo>
                    <a:pt x="19255" y="959"/>
                  </a:lnTo>
                  <a:lnTo>
                    <a:pt x="19236" y="973"/>
                  </a:lnTo>
                  <a:lnTo>
                    <a:pt x="19187" y="1009"/>
                  </a:lnTo>
                  <a:lnTo>
                    <a:pt x="19187" y="995"/>
                  </a:lnTo>
                  <a:lnTo>
                    <a:pt x="19187" y="973"/>
                  </a:lnTo>
                  <a:lnTo>
                    <a:pt x="19187" y="959"/>
                  </a:lnTo>
                  <a:lnTo>
                    <a:pt x="19158" y="938"/>
                  </a:lnTo>
                  <a:lnTo>
                    <a:pt x="19089" y="938"/>
                  </a:lnTo>
                  <a:lnTo>
                    <a:pt x="19011" y="959"/>
                  </a:lnTo>
                  <a:lnTo>
                    <a:pt x="19011" y="938"/>
                  </a:lnTo>
                  <a:lnTo>
                    <a:pt x="19060" y="923"/>
                  </a:lnTo>
                  <a:lnTo>
                    <a:pt x="19089" y="887"/>
                  </a:lnTo>
                  <a:lnTo>
                    <a:pt x="19138" y="852"/>
                  </a:lnTo>
                  <a:lnTo>
                    <a:pt x="19158" y="830"/>
                  </a:lnTo>
                  <a:lnTo>
                    <a:pt x="19187" y="794"/>
                  </a:lnTo>
                  <a:lnTo>
                    <a:pt x="19158" y="773"/>
                  </a:lnTo>
                  <a:lnTo>
                    <a:pt x="19089" y="773"/>
                  </a:lnTo>
                  <a:lnTo>
                    <a:pt x="19040" y="794"/>
                  </a:lnTo>
                  <a:lnTo>
                    <a:pt x="18992" y="794"/>
                  </a:lnTo>
                  <a:lnTo>
                    <a:pt x="18943" y="794"/>
                  </a:lnTo>
                  <a:lnTo>
                    <a:pt x="18894" y="773"/>
                  </a:lnTo>
                  <a:lnTo>
                    <a:pt x="18865" y="773"/>
                  </a:lnTo>
                  <a:lnTo>
                    <a:pt x="18816" y="773"/>
                  </a:lnTo>
                  <a:lnTo>
                    <a:pt x="18796" y="773"/>
                  </a:lnTo>
                  <a:lnTo>
                    <a:pt x="18747" y="773"/>
                  </a:lnTo>
                  <a:lnTo>
                    <a:pt x="18718" y="773"/>
                  </a:lnTo>
                  <a:lnTo>
                    <a:pt x="18699" y="794"/>
                  </a:lnTo>
                  <a:lnTo>
                    <a:pt x="18669" y="794"/>
                  </a:lnTo>
                  <a:lnTo>
                    <a:pt x="18620" y="794"/>
                  </a:lnTo>
                  <a:lnTo>
                    <a:pt x="18542" y="830"/>
                  </a:lnTo>
                  <a:lnTo>
                    <a:pt x="18445" y="866"/>
                  </a:lnTo>
                  <a:lnTo>
                    <a:pt x="18327" y="902"/>
                  </a:lnTo>
                  <a:lnTo>
                    <a:pt x="18230" y="923"/>
                  </a:lnTo>
                  <a:lnTo>
                    <a:pt x="18103" y="959"/>
                  </a:lnTo>
                  <a:lnTo>
                    <a:pt x="18024" y="995"/>
                  </a:lnTo>
                  <a:lnTo>
                    <a:pt x="17956" y="1031"/>
                  </a:lnTo>
                  <a:lnTo>
                    <a:pt x="17927" y="1066"/>
                  </a:lnTo>
                  <a:lnTo>
                    <a:pt x="17907" y="1081"/>
                  </a:lnTo>
                  <a:lnTo>
                    <a:pt x="17878" y="1117"/>
                  </a:lnTo>
                  <a:lnTo>
                    <a:pt x="17878" y="1138"/>
                  </a:lnTo>
                  <a:lnTo>
                    <a:pt x="17858" y="1152"/>
                  </a:lnTo>
                  <a:lnTo>
                    <a:pt x="17829" y="1174"/>
                  </a:lnTo>
                  <a:lnTo>
                    <a:pt x="17780" y="1188"/>
                  </a:lnTo>
                  <a:lnTo>
                    <a:pt x="17731" y="1188"/>
                  </a:lnTo>
                  <a:lnTo>
                    <a:pt x="17663" y="1188"/>
                  </a:lnTo>
                  <a:lnTo>
                    <a:pt x="17585" y="1210"/>
                  </a:lnTo>
                  <a:lnTo>
                    <a:pt x="17507" y="1210"/>
                  </a:lnTo>
                  <a:lnTo>
                    <a:pt x="17409" y="1245"/>
                  </a:lnTo>
                  <a:lnTo>
                    <a:pt x="17341" y="1260"/>
                  </a:lnTo>
                  <a:lnTo>
                    <a:pt x="17262" y="1303"/>
                  </a:lnTo>
                  <a:lnTo>
                    <a:pt x="17194" y="1317"/>
                  </a:lnTo>
                  <a:lnTo>
                    <a:pt x="17145" y="1353"/>
                  </a:lnTo>
                  <a:lnTo>
                    <a:pt x="17116" y="1374"/>
                  </a:lnTo>
                  <a:lnTo>
                    <a:pt x="17096" y="1410"/>
                  </a:lnTo>
                  <a:lnTo>
                    <a:pt x="17047" y="1446"/>
                  </a:lnTo>
                  <a:lnTo>
                    <a:pt x="16969" y="1482"/>
                  </a:lnTo>
                  <a:lnTo>
                    <a:pt x="16872" y="1517"/>
                  </a:lnTo>
                  <a:lnTo>
                    <a:pt x="16793" y="1553"/>
                  </a:lnTo>
                  <a:lnTo>
                    <a:pt x="16725" y="1589"/>
                  </a:lnTo>
                  <a:lnTo>
                    <a:pt x="16676" y="1639"/>
                  </a:lnTo>
                  <a:lnTo>
                    <a:pt x="16647" y="1675"/>
                  </a:lnTo>
                  <a:lnTo>
                    <a:pt x="16647" y="1718"/>
                  </a:lnTo>
                  <a:lnTo>
                    <a:pt x="16627" y="1768"/>
                  </a:lnTo>
                  <a:lnTo>
                    <a:pt x="16579" y="1804"/>
                  </a:lnTo>
                  <a:lnTo>
                    <a:pt x="16530" y="1825"/>
                  </a:lnTo>
                  <a:lnTo>
                    <a:pt x="16452" y="1861"/>
                  </a:lnTo>
                  <a:lnTo>
                    <a:pt x="16383" y="1875"/>
                  </a:lnTo>
                  <a:lnTo>
                    <a:pt x="16305" y="1897"/>
                  </a:lnTo>
                  <a:lnTo>
                    <a:pt x="16207" y="1911"/>
                  </a:lnTo>
                  <a:lnTo>
                    <a:pt x="16129" y="1932"/>
                  </a:lnTo>
                  <a:lnTo>
                    <a:pt x="16080" y="1947"/>
                  </a:lnTo>
                  <a:lnTo>
                    <a:pt x="16012" y="1983"/>
                  </a:lnTo>
                  <a:lnTo>
                    <a:pt x="15983" y="2004"/>
                  </a:lnTo>
                  <a:lnTo>
                    <a:pt x="15963" y="2018"/>
                  </a:lnTo>
                  <a:lnTo>
                    <a:pt x="15963" y="2054"/>
                  </a:lnTo>
                  <a:lnTo>
                    <a:pt x="15963" y="2076"/>
                  </a:lnTo>
                  <a:lnTo>
                    <a:pt x="15983" y="2111"/>
                  </a:lnTo>
                  <a:close/>
                  <a:moveTo>
                    <a:pt x="12290" y="1138"/>
                  </a:moveTo>
                  <a:lnTo>
                    <a:pt x="12290" y="1138"/>
                  </a:lnTo>
                  <a:lnTo>
                    <a:pt x="12319" y="1138"/>
                  </a:lnTo>
                  <a:lnTo>
                    <a:pt x="12339" y="1174"/>
                  </a:lnTo>
                  <a:lnTo>
                    <a:pt x="12417" y="1188"/>
                  </a:lnTo>
                  <a:lnTo>
                    <a:pt x="12485" y="1188"/>
                  </a:lnTo>
                  <a:lnTo>
                    <a:pt x="12534" y="1152"/>
                  </a:lnTo>
                  <a:lnTo>
                    <a:pt x="12583" y="1138"/>
                  </a:lnTo>
                  <a:lnTo>
                    <a:pt x="12612" y="1117"/>
                  </a:lnTo>
                  <a:lnTo>
                    <a:pt x="12632" y="1102"/>
                  </a:lnTo>
                  <a:lnTo>
                    <a:pt x="12661" y="1117"/>
                  </a:lnTo>
                  <a:lnTo>
                    <a:pt x="12710" y="1138"/>
                  </a:lnTo>
                  <a:lnTo>
                    <a:pt x="12759" y="1174"/>
                  </a:lnTo>
                  <a:lnTo>
                    <a:pt x="12808" y="1210"/>
                  </a:lnTo>
                  <a:lnTo>
                    <a:pt x="12856" y="1245"/>
                  </a:lnTo>
                  <a:lnTo>
                    <a:pt x="12856" y="1260"/>
                  </a:lnTo>
                  <a:lnTo>
                    <a:pt x="12808" y="1245"/>
                  </a:lnTo>
                  <a:lnTo>
                    <a:pt x="12759" y="1224"/>
                  </a:lnTo>
                  <a:lnTo>
                    <a:pt x="12681" y="1210"/>
                  </a:lnTo>
                  <a:lnTo>
                    <a:pt x="12661" y="1224"/>
                  </a:lnTo>
                  <a:lnTo>
                    <a:pt x="12661" y="1260"/>
                  </a:lnTo>
                  <a:lnTo>
                    <a:pt x="12661" y="1303"/>
                  </a:lnTo>
                  <a:lnTo>
                    <a:pt x="12710" y="1317"/>
                  </a:lnTo>
                  <a:lnTo>
                    <a:pt x="12729" y="1353"/>
                  </a:lnTo>
                  <a:lnTo>
                    <a:pt x="12729" y="1388"/>
                  </a:lnTo>
                  <a:lnTo>
                    <a:pt x="12710" y="1410"/>
                  </a:lnTo>
                  <a:lnTo>
                    <a:pt x="12661" y="1424"/>
                  </a:lnTo>
                  <a:lnTo>
                    <a:pt x="12632" y="1446"/>
                  </a:lnTo>
                  <a:lnTo>
                    <a:pt x="12612" y="1460"/>
                  </a:lnTo>
                  <a:lnTo>
                    <a:pt x="12632" y="1496"/>
                  </a:lnTo>
                  <a:lnTo>
                    <a:pt x="12661" y="1532"/>
                  </a:lnTo>
                  <a:lnTo>
                    <a:pt x="12681" y="1532"/>
                  </a:lnTo>
                  <a:lnTo>
                    <a:pt x="12759" y="1532"/>
                  </a:lnTo>
                  <a:lnTo>
                    <a:pt x="12827" y="1532"/>
                  </a:lnTo>
                  <a:lnTo>
                    <a:pt x="12905" y="1532"/>
                  </a:lnTo>
                  <a:lnTo>
                    <a:pt x="12954" y="1532"/>
                  </a:lnTo>
                  <a:lnTo>
                    <a:pt x="13003" y="1517"/>
                  </a:lnTo>
                  <a:lnTo>
                    <a:pt x="13052" y="1496"/>
                  </a:lnTo>
                  <a:lnTo>
                    <a:pt x="13101" y="1482"/>
                  </a:lnTo>
                  <a:lnTo>
                    <a:pt x="13150" y="1460"/>
                  </a:lnTo>
                  <a:lnTo>
                    <a:pt x="13198" y="1460"/>
                  </a:lnTo>
                  <a:lnTo>
                    <a:pt x="13247" y="1482"/>
                  </a:lnTo>
                  <a:lnTo>
                    <a:pt x="13277" y="1482"/>
                  </a:lnTo>
                  <a:lnTo>
                    <a:pt x="13325" y="1482"/>
                  </a:lnTo>
                  <a:lnTo>
                    <a:pt x="13345" y="1460"/>
                  </a:lnTo>
                  <a:lnTo>
                    <a:pt x="13394" y="1424"/>
                  </a:lnTo>
                  <a:lnTo>
                    <a:pt x="13423" y="1410"/>
                  </a:lnTo>
                  <a:lnTo>
                    <a:pt x="13452" y="1388"/>
                  </a:lnTo>
                  <a:lnTo>
                    <a:pt x="13423" y="1353"/>
                  </a:lnTo>
                  <a:lnTo>
                    <a:pt x="13374" y="1338"/>
                  </a:lnTo>
                  <a:lnTo>
                    <a:pt x="13296" y="1317"/>
                  </a:lnTo>
                  <a:lnTo>
                    <a:pt x="13277" y="1303"/>
                  </a:lnTo>
                  <a:lnTo>
                    <a:pt x="13247" y="1281"/>
                  </a:lnTo>
                  <a:lnTo>
                    <a:pt x="13277" y="1260"/>
                  </a:lnTo>
                  <a:lnTo>
                    <a:pt x="13325" y="1245"/>
                  </a:lnTo>
                  <a:lnTo>
                    <a:pt x="13325" y="1224"/>
                  </a:lnTo>
                  <a:lnTo>
                    <a:pt x="13345" y="1188"/>
                  </a:lnTo>
                  <a:lnTo>
                    <a:pt x="13325" y="1152"/>
                  </a:lnTo>
                  <a:lnTo>
                    <a:pt x="13325" y="1138"/>
                  </a:lnTo>
                  <a:lnTo>
                    <a:pt x="13325" y="1117"/>
                  </a:lnTo>
                  <a:lnTo>
                    <a:pt x="13325" y="1102"/>
                  </a:lnTo>
                  <a:lnTo>
                    <a:pt x="13345" y="1081"/>
                  </a:lnTo>
                  <a:lnTo>
                    <a:pt x="13394" y="1031"/>
                  </a:lnTo>
                  <a:lnTo>
                    <a:pt x="13452" y="973"/>
                  </a:lnTo>
                  <a:lnTo>
                    <a:pt x="13423" y="923"/>
                  </a:lnTo>
                  <a:lnTo>
                    <a:pt x="13345" y="887"/>
                  </a:lnTo>
                  <a:lnTo>
                    <a:pt x="13277" y="852"/>
                  </a:lnTo>
                  <a:lnTo>
                    <a:pt x="13228" y="830"/>
                  </a:lnTo>
                  <a:lnTo>
                    <a:pt x="13228" y="794"/>
                  </a:lnTo>
                  <a:lnTo>
                    <a:pt x="13277" y="773"/>
                  </a:lnTo>
                  <a:lnTo>
                    <a:pt x="13345" y="737"/>
                  </a:lnTo>
                  <a:lnTo>
                    <a:pt x="13394" y="701"/>
                  </a:lnTo>
                  <a:lnTo>
                    <a:pt x="13423" y="651"/>
                  </a:lnTo>
                  <a:lnTo>
                    <a:pt x="13423" y="616"/>
                  </a:lnTo>
                  <a:lnTo>
                    <a:pt x="13423" y="558"/>
                  </a:lnTo>
                  <a:lnTo>
                    <a:pt x="13423" y="508"/>
                  </a:lnTo>
                  <a:lnTo>
                    <a:pt x="13423" y="472"/>
                  </a:lnTo>
                  <a:lnTo>
                    <a:pt x="13452" y="394"/>
                  </a:lnTo>
                  <a:lnTo>
                    <a:pt x="13452" y="344"/>
                  </a:lnTo>
                  <a:lnTo>
                    <a:pt x="13472" y="286"/>
                  </a:lnTo>
                  <a:lnTo>
                    <a:pt x="13452" y="272"/>
                  </a:lnTo>
                  <a:lnTo>
                    <a:pt x="13423" y="250"/>
                  </a:lnTo>
                  <a:lnTo>
                    <a:pt x="13374" y="272"/>
                  </a:lnTo>
                  <a:lnTo>
                    <a:pt x="13345" y="250"/>
                  </a:lnTo>
                  <a:lnTo>
                    <a:pt x="13374" y="215"/>
                  </a:lnTo>
                  <a:lnTo>
                    <a:pt x="13423" y="165"/>
                  </a:lnTo>
                  <a:lnTo>
                    <a:pt x="13452" y="129"/>
                  </a:lnTo>
                  <a:lnTo>
                    <a:pt x="13452" y="72"/>
                  </a:lnTo>
                  <a:lnTo>
                    <a:pt x="13452" y="36"/>
                  </a:lnTo>
                  <a:lnTo>
                    <a:pt x="13423" y="36"/>
                  </a:lnTo>
                  <a:lnTo>
                    <a:pt x="13394" y="36"/>
                  </a:lnTo>
                  <a:lnTo>
                    <a:pt x="13374" y="36"/>
                  </a:lnTo>
                  <a:lnTo>
                    <a:pt x="13345" y="36"/>
                  </a:lnTo>
                  <a:lnTo>
                    <a:pt x="13296" y="21"/>
                  </a:lnTo>
                  <a:lnTo>
                    <a:pt x="13247" y="21"/>
                  </a:lnTo>
                  <a:lnTo>
                    <a:pt x="13228" y="0"/>
                  </a:lnTo>
                  <a:lnTo>
                    <a:pt x="13198" y="0"/>
                  </a:lnTo>
                  <a:lnTo>
                    <a:pt x="13179" y="21"/>
                  </a:lnTo>
                  <a:lnTo>
                    <a:pt x="13150" y="36"/>
                  </a:lnTo>
                  <a:lnTo>
                    <a:pt x="13101" y="36"/>
                  </a:lnTo>
                  <a:lnTo>
                    <a:pt x="13052" y="36"/>
                  </a:lnTo>
                  <a:lnTo>
                    <a:pt x="13032" y="36"/>
                  </a:lnTo>
                  <a:lnTo>
                    <a:pt x="12983" y="57"/>
                  </a:lnTo>
                  <a:lnTo>
                    <a:pt x="12954" y="57"/>
                  </a:lnTo>
                  <a:lnTo>
                    <a:pt x="12935" y="57"/>
                  </a:lnTo>
                  <a:lnTo>
                    <a:pt x="12935" y="72"/>
                  </a:lnTo>
                  <a:lnTo>
                    <a:pt x="12905" y="93"/>
                  </a:lnTo>
                  <a:lnTo>
                    <a:pt x="12886" y="93"/>
                  </a:lnTo>
                  <a:lnTo>
                    <a:pt x="12856" y="93"/>
                  </a:lnTo>
                  <a:lnTo>
                    <a:pt x="12808" y="107"/>
                  </a:lnTo>
                  <a:lnTo>
                    <a:pt x="12729" y="129"/>
                  </a:lnTo>
                  <a:lnTo>
                    <a:pt x="12710" y="143"/>
                  </a:lnTo>
                  <a:lnTo>
                    <a:pt x="12661" y="179"/>
                  </a:lnTo>
                  <a:lnTo>
                    <a:pt x="12632" y="215"/>
                  </a:lnTo>
                  <a:lnTo>
                    <a:pt x="12632" y="250"/>
                  </a:lnTo>
                  <a:lnTo>
                    <a:pt x="12632" y="272"/>
                  </a:lnTo>
                  <a:lnTo>
                    <a:pt x="12632" y="286"/>
                  </a:lnTo>
                  <a:lnTo>
                    <a:pt x="12612" y="286"/>
                  </a:lnTo>
                  <a:lnTo>
                    <a:pt x="12563" y="308"/>
                  </a:lnTo>
                  <a:lnTo>
                    <a:pt x="12515" y="308"/>
                  </a:lnTo>
                  <a:lnTo>
                    <a:pt x="12485" y="322"/>
                  </a:lnTo>
                  <a:lnTo>
                    <a:pt x="12466" y="344"/>
                  </a:lnTo>
                  <a:lnTo>
                    <a:pt x="12436" y="358"/>
                  </a:lnTo>
                  <a:lnTo>
                    <a:pt x="12417" y="379"/>
                  </a:lnTo>
                  <a:lnTo>
                    <a:pt x="12388" y="394"/>
                  </a:lnTo>
                  <a:lnTo>
                    <a:pt x="12368" y="415"/>
                  </a:lnTo>
                  <a:lnTo>
                    <a:pt x="12339" y="437"/>
                  </a:lnTo>
                  <a:lnTo>
                    <a:pt x="12319" y="472"/>
                  </a:lnTo>
                  <a:lnTo>
                    <a:pt x="12319" y="508"/>
                  </a:lnTo>
                  <a:lnTo>
                    <a:pt x="12368" y="544"/>
                  </a:lnTo>
                  <a:lnTo>
                    <a:pt x="12388" y="580"/>
                  </a:lnTo>
                  <a:lnTo>
                    <a:pt x="12417" y="616"/>
                  </a:lnTo>
                  <a:lnTo>
                    <a:pt x="12417" y="630"/>
                  </a:lnTo>
                  <a:lnTo>
                    <a:pt x="12388" y="651"/>
                  </a:lnTo>
                  <a:lnTo>
                    <a:pt x="12388" y="687"/>
                  </a:lnTo>
                  <a:lnTo>
                    <a:pt x="12368" y="687"/>
                  </a:lnTo>
                  <a:lnTo>
                    <a:pt x="12339" y="666"/>
                  </a:lnTo>
                  <a:lnTo>
                    <a:pt x="12319" y="630"/>
                  </a:lnTo>
                  <a:lnTo>
                    <a:pt x="12290" y="594"/>
                  </a:lnTo>
                  <a:lnTo>
                    <a:pt x="12270" y="558"/>
                  </a:lnTo>
                  <a:lnTo>
                    <a:pt x="12241" y="544"/>
                  </a:lnTo>
                  <a:lnTo>
                    <a:pt x="12212" y="558"/>
                  </a:lnTo>
                  <a:lnTo>
                    <a:pt x="12192" y="580"/>
                  </a:lnTo>
                  <a:lnTo>
                    <a:pt x="12163" y="616"/>
                  </a:lnTo>
                  <a:lnTo>
                    <a:pt x="12143" y="630"/>
                  </a:lnTo>
                  <a:lnTo>
                    <a:pt x="12114" y="666"/>
                  </a:lnTo>
                  <a:lnTo>
                    <a:pt x="12114" y="701"/>
                  </a:lnTo>
                  <a:lnTo>
                    <a:pt x="12094" y="773"/>
                  </a:lnTo>
                  <a:lnTo>
                    <a:pt x="12065" y="830"/>
                  </a:lnTo>
                  <a:lnTo>
                    <a:pt x="12065" y="866"/>
                  </a:lnTo>
                  <a:lnTo>
                    <a:pt x="12065" y="902"/>
                  </a:lnTo>
                  <a:lnTo>
                    <a:pt x="12094" y="938"/>
                  </a:lnTo>
                  <a:lnTo>
                    <a:pt x="12143" y="959"/>
                  </a:lnTo>
                  <a:lnTo>
                    <a:pt x="12163" y="959"/>
                  </a:lnTo>
                  <a:lnTo>
                    <a:pt x="12212" y="959"/>
                  </a:lnTo>
                  <a:lnTo>
                    <a:pt x="12241" y="973"/>
                  </a:lnTo>
                  <a:lnTo>
                    <a:pt x="12270" y="959"/>
                  </a:lnTo>
                  <a:lnTo>
                    <a:pt x="12290" y="959"/>
                  </a:lnTo>
                  <a:lnTo>
                    <a:pt x="12290" y="973"/>
                  </a:lnTo>
                  <a:lnTo>
                    <a:pt x="12270" y="1009"/>
                  </a:lnTo>
                  <a:lnTo>
                    <a:pt x="12241" y="1031"/>
                  </a:lnTo>
                  <a:lnTo>
                    <a:pt x="12241" y="1045"/>
                  </a:lnTo>
                  <a:lnTo>
                    <a:pt x="12290" y="1138"/>
                  </a:lnTo>
                  <a:close/>
                  <a:moveTo>
                    <a:pt x="18230" y="7179"/>
                  </a:moveTo>
                  <a:lnTo>
                    <a:pt x="17976" y="7329"/>
                  </a:lnTo>
                  <a:lnTo>
                    <a:pt x="17712" y="7637"/>
                  </a:lnTo>
                  <a:lnTo>
                    <a:pt x="17663" y="7744"/>
                  </a:lnTo>
                  <a:lnTo>
                    <a:pt x="17663" y="7887"/>
                  </a:lnTo>
                  <a:lnTo>
                    <a:pt x="17810" y="7851"/>
                  </a:lnTo>
                  <a:lnTo>
                    <a:pt x="18073" y="7887"/>
                  </a:lnTo>
                  <a:lnTo>
                    <a:pt x="18230" y="7959"/>
                  </a:lnTo>
                  <a:lnTo>
                    <a:pt x="18376" y="7923"/>
                  </a:lnTo>
                  <a:lnTo>
                    <a:pt x="18493" y="8030"/>
                  </a:lnTo>
                  <a:lnTo>
                    <a:pt x="18699" y="7994"/>
                  </a:lnTo>
                  <a:lnTo>
                    <a:pt x="18699" y="7851"/>
                  </a:lnTo>
                  <a:lnTo>
                    <a:pt x="18591" y="7672"/>
                  </a:lnTo>
                  <a:lnTo>
                    <a:pt x="18181" y="7522"/>
                  </a:lnTo>
                  <a:lnTo>
                    <a:pt x="18132" y="7450"/>
                  </a:lnTo>
                  <a:lnTo>
                    <a:pt x="18230" y="7293"/>
                  </a:lnTo>
                  <a:lnTo>
                    <a:pt x="18230" y="7179"/>
                  </a:lnTo>
                  <a:close/>
                  <a:moveTo>
                    <a:pt x="12290" y="1768"/>
                  </a:moveTo>
                  <a:lnTo>
                    <a:pt x="12290" y="1753"/>
                  </a:lnTo>
                  <a:lnTo>
                    <a:pt x="12270" y="1753"/>
                  </a:lnTo>
                  <a:lnTo>
                    <a:pt x="12241" y="1768"/>
                  </a:lnTo>
                  <a:lnTo>
                    <a:pt x="12290" y="1768"/>
                  </a:lnTo>
                  <a:close/>
                  <a:moveTo>
                    <a:pt x="12094" y="1567"/>
                  </a:moveTo>
                  <a:lnTo>
                    <a:pt x="12143" y="1567"/>
                  </a:lnTo>
                  <a:lnTo>
                    <a:pt x="12212" y="1603"/>
                  </a:lnTo>
                  <a:lnTo>
                    <a:pt x="12241" y="1625"/>
                  </a:lnTo>
                  <a:lnTo>
                    <a:pt x="12270" y="1625"/>
                  </a:lnTo>
                  <a:lnTo>
                    <a:pt x="12319" y="1603"/>
                  </a:lnTo>
                  <a:lnTo>
                    <a:pt x="12368" y="1603"/>
                  </a:lnTo>
                  <a:lnTo>
                    <a:pt x="12388" y="1625"/>
                  </a:lnTo>
                  <a:lnTo>
                    <a:pt x="12417" y="1639"/>
                  </a:lnTo>
                  <a:lnTo>
                    <a:pt x="12417" y="1675"/>
                  </a:lnTo>
                  <a:lnTo>
                    <a:pt x="12436" y="1696"/>
                  </a:lnTo>
                  <a:lnTo>
                    <a:pt x="12436" y="1718"/>
                  </a:lnTo>
                  <a:lnTo>
                    <a:pt x="12436" y="1753"/>
                  </a:lnTo>
                  <a:lnTo>
                    <a:pt x="12436" y="1804"/>
                  </a:lnTo>
                  <a:lnTo>
                    <a:pt x="12436" y="1839"/>
                  </a:lnTo>
                  <a:lnTo>
                    <a:pt x="12466" y="1875"/>
                  </a:lnTo>
                  <a:lnTo>
                    <a:pt x="12515" y="1897"/>
                  </a:lnTo>
                  <a:lnTo>
                    <a:pt x="12534" y="1911"/>
                  </a:lnTo>
                  <a:lnTo>
                    <a:pt x="12583" y="1932"/>
                  </a:lnTo>
                  <a:lnTo>
                    <a:pt x="12612" y="1932"/>
                  </a:lnTo>
                  <a:lnTo>
                    <a:pt x="12661" y="1932"/>
                  </a:lnTo>
                  <a:lnTo>
                    <a:pt x="12710" y="1947"/>
                  </a:lnTo>
                  <a:lnTo>
                    <a:pt x="12759" y="1947"/>
                  </a:lnTo>
                  <a:lnTo>
                    <a:pt x="12808" y="1932"/>
                  </a:lnTo>
                  <a:lnTo>
                    <a:pt x="12827" y="1932"/>
                  </a:lnTo>
                  <a:lnTo>
                    <a:pt x="12886" y="1932"/>
                  </a:lnTo>
                  <a:lnTo>
                    <a:pt x="12905" y="1911"/>
                  </a:lnTo>
                  <a:lnTo>
                    <a:pt x="12935" y="1911"/>
                  </a:lnTo>
                  <a:lnTo>
                    <a:pt x="12983" y="1911"/>
                  </a:lnTo>
                  <a:lnTo>
                    <a:pt x="13003" y="1911"/>
                  </a:lnTo>
                  <a:lnTo>
                    <a:pt x="13052" y="1911"/>
                  </a:lnTo>
                  <a:lnTo>
                    <a:pt x="13101" y="1897"/>
                  </a:lnTo>
                  <a:lnTo>
                    <a:pt x="13130" y="1897"/>
                  </a:lnTo>
                  <a:lnTo>
                    <a:pt x="13150" y="1897"/>
                  </a:lnTo>
                  <a:lnTo>
                    <a:pt x="13179" y="1861"/>
                  </a:lnTo>
                  <a:lnTo>
                    <a:pt x="13198" y="1861"/>
                  </a:lnTo>
                  <a:lnTo>
                    <a:pt x="13228" y="1861"/>
                  </a:lnTo>
                  <a:lnTo>
                    <a:pt x="13277" y="1875"/>
                  </a:lnTo>
                  <a:lnTo>
                    <a:pt x="13325" y="1875"/>
                  </a:lnTo>
                  <a:lnTo>
                    <a:pt x="13345" y="1861"/>
                  </a:lnTo>
                  <a:lnTo>
                    <a:pt x="13394" y="1861"/>
                  </a:lnTo>
                  <a:lnTo>
                    <a:pt x="13423" y="1825"/>
                  </a:lnTo>
                  <a:lnTo>
                    <a:pt x="13472" y="1804"/>
                  </a:lnTo>
                  <a:lnTo>
                    <a:pt x="13472" y="1789"/>
                  </a:lnTo>
                  <a:lnTo>
                    <a:pt x="13472" y="1753"/>
                  </a:lnTo>
                  <a:lnTo>
                    <a:pt x="13472" y="1718"/>
                  </a:lnTo>
                  <a:lnTo>
                    <a:pt x="13452" y="1675"/>
                  </a:lnTo>
                  <a:lnTo>
                    <a:pt x="13423" y="1660"/>
                  </a:lnTo>
                  <a:lnTo>
                    <a:pt x="13394" y="1639"/>
                  </a:lnTo>
                  <a:lnTo>
                    <a:pt x="13345" y="1625"/>
                  </a:lnTo>
                  <a:lnTo>
                    <a:pt x="13296" y="1603"/>
                  </a:lnTo>
                  <a:lnTo>
                    <a:pt x="13247" y="1603"/>
                  </a:lnTo>
                  <a:lnTo>
                    <a:pt x="13228" y="1589"/>
                  </a:lnTo>
                  <a:lnTo>
                    <a:pt x="13130" y="1603"/>
                  </a:lnTo>
                  <a:lnTo>
                    <a:pt x="13101" y="1603"/>
                  </a:lnTo>
                  <a:lnTo>
                    <a:pt x="13052" y="1639"/>
                  </a:lnTo>
                  <a:lnTo>
                    <a:pt x="13032" y="1660"/>
                  </a:lnTo>
                  <a:lnTo>
                    <a:pt x="13003" y="1675"/>
                  </a:lnTo>
                  <a:lnTo>
                    <a:pt x="12954" y="1718"/>
                  </a:lnTo>
                  <a:lnTo>
                    <a:pt x="12935" y="1718"/>
                  </a:lnTo>
                  <a:lnTo>
                    <a:pt x="12905" y="1718"/>
                  </a:lnTo>
                  <a:lnTo>
                    <a:pt x="12827" y="1718"/>
                  </a:lnTo>
                  <a:lnTo>
                    <a:pt x="12759" y="1718"/>
                  </a:lnTo>
                  <a:lnTo>
                    <a:pt x="12710" y="1718"/>
                  </a:lnTo>
                  <a:lnTo>
                    <a:pt x="12681" y="1696"/>
                  </a:lnTo>
                  <a:lnTo>
                    <a:pt x="12661" y="1660"/>
                  </a:lnTo>
                  <a:lnTo>
                    <a:pt x="12632" y="1625"/>
                  </a:lnTo>
                  <a:lnTo>
                    <a:pt x="12583" y="1603"/>
                  </a:lnTo>
                  <a:lnTo>
                    <a:pt x="12563" y="1553"/>
                  </a:lnTo>
                  <a:lnTo>
                    <a:pt x="12534" y="1532"/>
                  </a:lnTo>
                  <a:lnTo>
                    <a:pt x="12534" y="1517"/>
                  </a:lnTo>
                  <a:lnTo>
                    <a:pt x="12515" y="1517"/>
                  </a:lnTo>
                  <a:lnTo>
                    <a:pt x="12094" y="1567"/>
                  </a:lnTo>
                  <a:close/>
                  <a:moveTo>
                    <a:pt x="12417" y="1553"/>
                  </a:moveTo>
                  <a:lnTo>
                    <a:pt x="12388" y="1553"/>
                  </a:lnTo>
                  <a:lnTo>
                    <a:pt x="12417" y="1553"/>
                  </a:lnTo>
                  <a:close/>
                  <a:moveTo>
                    <a:pt x="13716" y="12954"/>
                  </a:moveTo>
                  <a:lnTo>
                    <a:pt x="13716" y="12954"/>
                  </a:lnTo>
                  <a:lnTo>
                    <a:pt x="13716" y="12904"/>
                  </a:lnTo>
                  <a:lnTo>
                    <a:pt x="13697" y="12868"/>
                  </a:lnTo>
                  <a:lnTo>
                    <a:pt x="13667" y="12847"/>
                  </a:lnTo>
                  <a:lnTo>
                    <a:pt x="13716" y="12432"/>
                  </a:lnTo>
                  <a:lnTo>
                    <a:pt x="13452" y="12396"/>
                  </a:lnTo>
                  <a:lnTo>
                    <a:pt x="13150" y="12360"/>
                  </a:lnTo>
                  <a:lnTo>
                    <a:pt x="13081" y="12346"/>
                  </a:lnTo>
                  <a:lnTo>
                    <a:pt x="13003" y="12324"/>
                  </a:lnTo>
                  <a:lnTo>
                    <a:pt x="12983" y="12324"/>
                  </a:lnTo>
                  <a:lnTo>
                    <a:pt x="12856" y="12310"/>
                  </a:lnTo>
                  <a:lnTo>
                    <a:pt x="12778" y="12289"/>
                  </a:lnTo>
                  <a:lnTo>
                    <a:pt x="12778" y="12124"/>
                  </a:lnTo>
                  <a:lnTo>
                    <a:pt x="12729" y="12088"/>
                  </a:lnTo>
                  <a:lnTo>
                    <a:pt x="12905" y="12017"/>
                  </a:lnTo>
                  <a:lnTo>
                    <a:pt x="13052" y="11945"/>
                  </a:lnTo>
                  <a:lnTo>
                    <a:pt x="13150" y="11659"/>
                  </a:lnTo>
                  <a:lnTo>
                    <a:pt x="12534" y="11730"/>
                  </a:lnTo>
                  <a:lnTo>
                    <a:pt x="12290" y="11981"/>
                  </a:lnTo>
                  <a:lnTo>
                    <a:pt x="11870" y="12017"/>
                  </a:lnTo>
                  <a:lnTo>
                    <a:pt x="11450" y="11659"/>
                  </a:lnTo>
                  <a:lnTo>
                    <a:pt x="11401" y="11172"/>
                  </a:lnTo>
                  <a:lnTo>
                    <a:pt x="11528" y="11065"/>
                  </a:lnTo>
                  <a:lnTo>
                    <a:pt x="11499" y="11065"/>
                  </a:lnTo>
                  <a:lnTo>
                    <a:pt x="11499" y="10807"/>
                  </a:lnTo>
                  <a:lnTo>
                    <a:pt x="11723" y="10664"/>
                  </a:lnTo>
                  <a:lnTo>
                    <a:pt x="11870" y="10535"/>
                  </a:lnTo>
                  <a:lnTo>
                    <a:pt x="12388" y="10571"/>
                  </a:lnTo>
                  <a:lnTo>
                    <a:pt x="12681" y="10571"/>
                  </a:lnTo>
                  <a:lnTo>
                    <a:pt x="13101" y="10499"/>
                  </a:lnTo>
                  <a:lnTo>
                    <a:pt x="13345" y="10499"/>
                  </a:lnTo>
                  <a:lnTo>
                    <a:pt x="13599" y="10464"/>
                  </a:lnTo>
                  <a:lnTo>
                    <a:pt x="13667" y="10664"/>
                  </a:lnTo>
                  <a:lnTo>
                    <a:pt x="13765" y="10915"/>
                  </a:lnTo>
                  <a:lnTo>
                    <a:pt x="14087" y="11136"/>
                  </a:lnTo>
                  <a:lnTo>
                    <a:pt x="14234" y="11172"/>
                  </a:lnTo>
                  <a:lnTo>
                    <a:pt x="14185" y="10807"/>
                  </a:lnTo>
                  <a:lnTo>
                    <a:pt x="13960" y="10392"/>
                  </a:lnTo>
                  <a:lnTo>
                    <a:pt x="14234" y="10177"/>
                  </a:lnTo>
                  <a:lnTo>
                    <a:pt x="14478" y="10106"/>
                  </a:lnTo>
                  <a:lnTo>
                    <a:pt x="14947" y="9784"/>
                  </a:lnTo>
                  <a:lnTo>
                    <a:pt x="14898" y="9548"/>
                  </a:lnTo>
                  <a:lnTo>
                    <a:pt x="14849" y="9333"/>
                  </a:lnTo>
                  <a:lnTo>
                    <a:pt x="14996" y="9404"/>
                  </a:lnTo>
                  <a:lnTo>
                    <a:pt x="15045" y="9369"/>
                  </a:lnTo>
                  <a:lnTo>
                    <a:pt x="14996" y="9218"/>
                  </a:lnTo>
                  <a:lnTo>
                    <a:pt x="15094" y="9218"/>
                  </a:lnTo>
                  <a:lnTo>
                    <a:pt x="15250" y="9183"/>
                  </a:lnTo>
                  <a:lnTo>
                    <a:pt x="15348" y="9004"/>
                  </a:lnTo>
                  <a:lnTo>
                    <a:pt x="15563" y="8968"/>
                  </a:lnTo>
                  <a:lnTo>
                    <a:pt x="15865" y="8839"/>
                  </a:lnTo>
                  <a:lnTo>
                    <a:pt x="15865" y="8553"/>
                  </a:lnTo>
                  <a:lnTo>
                    <a:pt x="16383" y="8374"/>
                  </a:lnTo>
                  <a:lnTo>
                    <a:pt x="16276" y="7994"/>
                  </a:lnTo>
                  <a:lnTo>
                    <a:pt x="16383" y="8374"/>
                  </a:lnTo>
                  <a:lnTo>
                    <a:pt x="16598" y="8266"/>
                  </a:lnTo>
                  <a:lnTo>
                    <a:pt x="16745" y="8302"/>
                  </a:lnTo>
                  <a:lnTo>
                    <a:pt x="16647" y="8410"/>
                  </a:lnTo>
                  <a:lnTo>
                    <a:pt x="16745" y="8553"/>
                  </a:lnTo>
                  <a:lnTo>
                    <a:pt x="17194" y="8302"/>
                  </a:lnTo>
                  <a:lnTo>
                    <a:pt x="17360" y="8138"/>
                  </a:lnTo>
                  <a:lnTo>
                    <a:pt x="16891" y="8102"/>
                  </a:lnTo>
                  <a:lnTo>
                    <a:pt x="16696" y="7887"/>
                  </a:lnTo>
                  <a:lnTo>
                    <a:pt x="16842" y="7780"/>
                  </a:lnTo>
                  <a:lnTo>
                    <a:pt x="16891" y="7637"/>
                  </a:lnTo>
                  <a:lnTo>
                    <a:pt x="16178" y="7744"/>
                  </a:lnTo>
                  <a:lnTo>
                    <a:pt x="15817" y="7959"/>
                  </a:lnTo>
                  <a:lnTo>
                    <a:pt x="15983" y="7708"/>
                  </a:lnTo>
                  <a:lnTo>
                    <a:pt x="16325" y="7558"/>
                  </a:lnTo>
                  <a:lnTo>
                    <a:pt x="16530" y="7400"/>
                  </a:lnTo>
                  <a:lnTo>
                    <a:pt x="17145" y="7436"/>
                  </a:lnTo>
                  <a:lnTo>
                    <a:pt x="17614" y="7400"/>
                  </a:lnTo>
                  <a:lnTo>
                    <a:pt x="17976" y="7221"/>
                  </a:lnTo>
                  <a:lnTo>
                    <a:pt x="18230" y="7071"/>
                  </a:lnTo>
                  <a:lnTo>
                    <a:pt x="18024" y="6713"/>
                  </a:lnTo>
                  <a:lnTo>
                    <a:pt x="17976" y="6513"/>
                  </a:lnTo>
                  <a:lnTo>
                    <a:pt x="17311" y="6262"/>
                  </a:lnTo>
                  <a:lnTo>
                    <a:pt x="17311" y="6119"/>
                  </a:lnTo>
                  <a:lnTo>
                    <a:pt x="16745" y="5339"/>
                  </a:lnTo>
                  <a:lnTo>
                    <a:pt x="16598" y="5668"/>
                  </a:lnTo>
                  <a:lnTo>
                    <a:pt x="16227" y="5740"/>
                  </a:lnTo>
                  <a:lnTo>
                    <a:pt x="16129" y="5668"/>
                  </a:lnTo>
                  <a:lnTo>
                    <a:pt x="15983" y="5668"/>
                  </a:lnTo>
                  <a:lnTo>
                    <a:pt x="15983" y="5146"/>
                  </a:lnTo>
                  <a:lnTo>
                    <a:pt x="15660" y="5110"/>
                  </a:lnTo>
                  <a:lnTo>
                    <a:pt x="15416" y="4852"/>
                  </a:lnTo>
                  <a:lnTo>
                    <a:pt x="15142" y="4888"/>
                  </a:lnTo>
                  <a:lnTo>
                    <a:pt x="14849" y="4817"/>
                  </a:lnTo>
                  <a:lnTo>
                    <a:pt x="14654" y="4852"/>
                  </a:lnTo>
                  <a:lnTo>
                    <a:pt x="14654" y="5031"/>
                  </a:lnTo>
                  <a:lnTo>
                    <a:pt x="14654" y="5232"/>
                  </a:lnTo>
                  <a:lnTo>
                    <a:pt x="14605" y="5633"/>
                  </a:lnTo>
                  <a:lnTo>
                    <a:pt x="14527" y="5776"/>
                  </a:lnTo>
                  <a:lnTo>
                    <a:pt x="14849" y="6227"/>
                  </a:lnTo>
                  <a:lnTo>
                    <a:pt x="14332" y="6549"/>
                  </a:lnTo>
                  <a:lnTo>
                    <a:pt x="14429" y="7107"/>
                  </a:lnTo>
                  <a:lnTo>
                    <a:pt x="14234" y="7221"/>
                  </a:lnTo>
                  <a:lnTo>
                    <a:pt x="14039" y="7143"/>
                  </a:lnTo>
                  <a:lnTo>
                    <a:pt x="13912" y="6477"/>
                  </a:lnTo>
                  <a:lnTo>
                    <a:pt x="13394" y="6441"/>
                  </a:lnTo>
                  <a:lnTo>
                    <a:pt x="12436" y="6048"/>
                  </a:lnTo>
                  <a:lnTo>
                    <a:pt x="12241" y="6048"/>
                  </a:lnTo>
                  <a:lnTo>
                    <a:pt x="12065" y="5704"/>
                  </a:lnTo>
                  <a:lnTo>
                    <a:pt x="11919" y="5597"/>
                  </a:lnTo>
                  <a:lnTo>
                    <a:pt x="12339" y="4709"/>
                  </a:lnTo>
                  <a:lnTo>
                    <a:pt x="12583" y="4509"/>
                  </a:lnTo>
                  <a:lnTo>
                    <a:pt x="12856" y="4402"/>
                  </a:lnTo>
                  <a:lnTo>
                    <a:pt x="13003" y="4402"/>
                  </a:lnTo>
                  <a:lnTo>
                    <a:pt x="13150" y="4044"/>
                  </a:lnTo>
                  <a:lnTo>
                    <a:pt x="13247" y="3750"/>
                  </a:lnTo>
                  <a:lnTo>
                    <a:pt x="13765" y="3664"/>
                  </a:lnTo>
                  <a:lnTo>
                    <a:pt x="14039" y="3521"/>
                  </a:lnTo>
                  <a:lnTo>
                    <a:pt x="13863" y="3192"/>
                  </a:lnTo>
                  <a:lnTo>
                    <a:pt x="13990" y="2977"/>
                  </a:lnTo>
                  <a:lnTo>
                    <a:pt x="13794" y="2813"/>
                  </a:lnTo>
                  <a:lnTo>
                    <a:pt x="13814" y="2813"/>
                  </a:lnTo>
                  <a:lnTo>
                    <a:pt x="13843" y="2798"/>
                  </a:lnTo>
                  <a:lnTo>
                    <a:pt x="13863" y="2777"/>
                  </a:lnTo>
                  <a:lnTo>
                    <a:pt x="13892" y="2777"/>
                  </a:lnTo>
                  <a:lnTo>
                    <a:pt x="13912" y="2777"/>
                  </a:lnTo>
                  <a:lnTo>
                    <a:pt x="13990" y="2777"/>
                  </a:lnTo>
                  <a:lnTo>
                    <a:pt x="14068" y="2777"/>
                  </a:lnTo>
                  <a:lnTo>
                    <a:pt x="14087" y="2763"/>
                  </a:lnTo>
                  <a:lnTo>
                    <a:pt x="14087" y="2741"/>
                  </a:lnTo>
                  <a:lnTo>
                    <a:pt x="14039" y="2691"/>
                  </a:lnTo>
                  <a:lnTo>
                    <a:pt x="14039" y="2670"/>
                  </a:lnTo>
                  <a:lnTo>
                    <a:pt x="14068" y="2670"/>
                  </a:lnTo>
                  <a:lnTo>
                    <a:pt x="14117" y="2691"/>
                  </a:lnTo>
                  <a:lnTo>
                    <a:pt x="14185" y="2705"/>
                  </a:lnTo>
                  <a:lnTo>
                    <a:pt x="14214" y="2727"/>
                  </a:lnTo>
                  <a:lnTo>
                    <a:pt x="14234" y="2741"/>
                  </a:lnTo>
                  <a:lnTo>
                    <a:pt x="14283" y="2763"/>
                  </a:lnTo>
                  <a:lnTo>
                    <a:pt x="14332" y="2777"/>
                  </a:lnTo>
                  <a:lnTo>
                    <a:pt x="14380" y="2813"/>
                  </a:lnTo>
                  <a:lnTo>
                    <a:pt x="14429" y="2834"/>
                  </a:lnTo>
                  <a:lnTo>
                    <a:pt x="14507" y="2849"/>
                  </a:lnTo>
                  <a:lnTo>
                    <a:pt x="14556" y="2870"/>
                  </a:lnTo>
                  <a:lnTo>
                    <a:pt x="14605" y="2884"/>
                  </a:lnTo>
                  <a:lnTo>
                    <a:pt x="14654" y="2906"/>
                  </a:lnTo>
                  <a:lnTo>
                    <a:pt x="14703" y="2906"/>
                  </a:lnTo>
                  <a:lnTo>
                    <a:pt x="14752" y="2942"/>
                  </a:lnTo>
                  <a:lnTo>
                    <a:pt x="14801" y="2956"/>
                  </a:lnTo>
                  <a:lnTo>
                    <a:pt x="14879" y="2999"/>
                  </a:lnTo>
                  <a:lnTo>
                    <a:pt x="14928" y="3035"/>
                  </a:lnTo>
                  <a:lnTo>
                    <a:pt x="14996" y="3085"/>
                  </a:lnTo>
                  <a:lnTo>
                    <a:pt x="15074" y="3156"/>
                  </a:lnTo>
                  <a:lnTo>
                    <a:pt x="15094" y="3214"/>
                  </a:lnTo>
                  <a:lnTo>
                    <a:pt x="15025" y="3264"/>
                  </a:lnTo>
                  <a:lnTo>
                    <a:pt x="14947" y="3335"/>
                  </a:lnTo>
                  <a:lnTo>
                    <a:pt x="14928" y="3414"/>
                  </a:lnTo>
                  <a:lnTo>
                    <a:pt x="14947" y="3428"/>
                  </a:lnTo>
                  <a:lnTo>
                    <a:pt x="15025" y="3450"/>
                  </a:lnTo>
                  <a:lnTo>
                    <a:pt x="15074" y="3485"/>
                  </a:lnTo>
                  <a:lnTo>
                    <a:pt x="15094" y="3500"/>
                  </a:lnTo>
                  <a:lnTo>
                    <a:pt x="15074" y="3536"/>
                  </a:lnTo>
                  <a:lnTo>
                    <a:pt x="14996" y="3571"/>
                  </a:lnTo>
                  <a:lnTo>
                    <a:pt x="14928" y="3607"/>
                  </a:lnTo>
                  <a:lnTo>
                    <a:pt x="14898" y="3643"/>
                  </a:lnTo>
                  <a:lnTo>
                    <a:pt x="14849" y="3643"/>
                  </a:lnTo>
                  <a:lnTo>
                    <a:pt x="14830" y="3643"/>
                  </a:lnTo>
                  <a:lnTo>
                    <a:pt x="14801" y="3643"/>
                  </a:lnTo>
                  <a:lnTo>
                    <a:pt x="14781" y="3643"/>
                  </a:lnTo>
                  <a:lnTo>
                    <a:pt x="14732" y="3664"/>
                  </a:lnTo>
                  <a:lnTo>
                    <a:pt x="14654" y="3679"/>
                  </a:lnTo>
                  <a:lnTo>
                    <a:pt x="14605" y="3715"/>
                  </a:lnTo>
                  <a:lnTo>
                    <a:pt x="14576" y="3736"/>
                  </a:lnTo>
                  <a:lnTo>
                    <a:pt x="14576" y="3750"/>
                  </a:lnTo>
                  <a:lnTo>
                    <a:pt x="14605" y="3772"/>
                  </a:lnTo>
                  <a:lnTo>
                    <a:pt x="14634" y="3786"/>
                  </a:lnTo>
                  <a:lnTo>
                    <a:pt x="14654" y="3808"/>
                  </a:lnTo>
                  <a:lnTo>
                    <a:pt x="14683" y="3829"/>
                  </a:lnTo>
                  <a:lnTo>
                    <a:pt x="14732" y="3843"/>
                  </a:lnTo>
                  <a:lnTo>
                    <a:pt x="14781" y="3865"/>
                  </a:lnTo>
                  <a:lnTo>
                    <a:pt x="14830" y="3865"/>
                  </a:lnTo>
                  <a:lnTo>
                    <a:pt x="14879" y="3843"/>
                  </a:lnTo>
                  <a:lnTo>
                    <a:pt x="14928" y="3808"/>
                  </a:lnTo>
                  <a:lnTo>
                    <a:pt x="14947" y="3786"/>
                  </a:lnTo>
                  <a:lnTo>
                    <a:pt x="14996" y="3772"/>
                  </a:lnTo>
                  <a:lnTo>
                    <a:pt x="15045" y="3772"/>
                  </a:lnTo>
                  <a:lnTo>
                    <a:pt x="15123" y="3750"/>
                  </a:lnTo>
                  <a:lnTo>
                    <a:pt x="15201" y="3715"/>
                  </a:lnTo>
                  <a:lnTo>
                    <a:pt x="15250" y="3715"/>
                  </a:lnTo>
                  <a:lnTo>
                    <a:pt x="15269" y="3715"/>
                  </a:lnTo>
                  <a:lnTo>
                    <a:pt x="15299" y="3736"/>
                  </a:lnTo>
                  <a:lnTo>
                    <a:pt x="15318" y="3750"/>
                  </a:lnTo>
                  <a:lnTo>
                    <a:pt x="15348" y="3750"/>
                  </a:lnTo>
                  <a:lnTo>
                    <a:pt x="15367" y="3772"/>
                  </a:lnTo>
                  <a:lnTo>
                    <a:pt x="15396" y="3786"/>
                  </a:lnTo>
                  <a:lnTo>
                    <a:pt x="15416" y="3786"/>
                  </a:lnTo>
                  <a:lnTo>
                    <a:pt x="15465" y="3808"/>
                  </a:lnTo>
                  <a:lnTo>
                    <a:pt x="15514" y="3808"/>
                  </a:lnTo>
                  <a:lnTo>
                    <a:pt x="15563" y="3829"/>
                  </a:lnTo>
                  <a:lnTo>
                    <a:pt x="15660" y="3829"/>
                  </a:lnTo>
                  <a:lnTo>
                    <a:pt x="15690" y="3865"/>
                  </a:lnTo>
                  <a:lnTo>
                    <a:pt x="15690" y="3879"/>
                  </a:lnTo>
                  <a:lnTo>
                    <a:pt x="15709" y="3915"/>
                  </a:lnTo>
                  <a:lnTo>
                    <a:pt x="15738" y="3915"/>
                  </a:lnTo>
                  <a:lnTo>
                    <a:pt x="15787" y="3936"/>
                  </a:lnTo>
                  <a:lnTo>
                    <a:pt x="15817" y="3936"/>
                  </a:lnTo>
                  <a:lnTo>
                    <a:pt x="15836" y="3936"/>
                  </a:lnTo>
                  <a:lnTo>
                    <a:pt x="15865" y="3915"/>
                  </a:lnTo>
                  <a:lnTo>
                    <a:pt x="15914" y="3915"/>
                  </a:lnTo>
                  <a:lnTo>
                    <a:pt x="15934" y="3915"/>
                  </a:lnTo>
                  <a:lnTo>
                    <a:pt x="15963" y="3915"/>
                  </a:lnTo>
                  <a:lnTo>
                    <a:pt x="16012" y="3915"/>
                  </a:lnTo>
                  <a:lnTo>
                    <a:pt x="16031" y="3915"/>
                  </a:lnTo>
                  <a:lnTo>
                    <a:pt x="16061" y="3936"/>
                  </a:lnTo>
                  <a:lnTo>
                    <a:pt x="16110" y="3936"/>
                  </a:lnTo>
                  <a:lnTo>
                    <a:pt x="16129" y="3936"/>
                  </a:lnTo>
                  <a:lnTo>
                    <a:pt x="16158" y="3915"/>
                  </a:lnTo>
                  <a:lnTo>
                    <a:pt x="16207" y="3915"/>
                  </a:lnTo>
                  <a:lnTo>
                    <a:pt x="16256" y="3915"/>
                  </a:lnTo>
                  <a:lnTo>
                    <a:pt x="16305" y="3901"/>
                  </a:lnTo>
                  <a:lnTo>
                    <a:pt x="16325" y="3901"/>
                  </a:lnTo>
                  <a:lnTo>
                    <a:pt x="16354" y="3901"/>
                  </a:lnTo>
                  <a:lnTo>
                    <a:pt x="16403" y="3901"/>
                  </a:lnTo>
                  <a:lnTo>
                    <a:pt x="16432" y="3901"/>
                  </a:lnTo>
                  <a:lnTo>
                    <a:pt x="16452" y="3901"/>
                  </a:lnTo>
                  <a:lnTo>
                    <a:pt x="16481" y="3901"/>
                  </a:lnTo>
                  <a:lnTo>
                    <a:pt x="16530" y="3901"/>
                  </a:lnTo>
                  <a:lnTo>
                    <a:pt x="16579" y="3901"/>
                  </a:lnTo>
                  <a:lnTo>
                    <a:pt x="16598" y="3879"/>
                  </a:lnTo>
                  <a:lnTo>
                    <a:pt x="16579" y="3865"/>
                  </a:lnTo>
                  <a:lnTo>
                    <a:pt x="16579" y="3843"/>
                  </a:lnTo>
                  <a:lnTo>
                    <a:pt x="16530" y="3829"/>
                  </a:lnTo>
                  <a:lnTo>
                    <a:pt x="16481" y="3808"/>
                  </a:lnTo>
                  <a:lnTo>
                    <a:pt x="16403" y="3786"/>
                  </a:lnTo>
                  <a:lnTo>
                    <a:pt x="16383" y="3786"/>
                  </a:lnTo>
                  <a:lnTo>
                    <a:pt x="16354" y="3772"/>
                  </a:lnTo>
                  <a:lnTo>
                    <a:pt x="16325" y="3750"/>
                  </a:lnTo>
                  <a:lnTo>
                    <a:pt x="16305" y="3750"/>
                  </a:lnTo>
                  <a:lnTo>
                    <a:pt x="16276" y="3750"/>
                  </a:lnTo>
                  <a:lnTo>
                    <a:pt x="16256" y="3750"/>
                  </a:lnTo>
                  <a:lnTo>
                    <a:pt x="16227" y="3750"/>
                  </a:lnTo>
                  <a:lnTo>
                    <a:pt x="16178" y="3736"/>
                  </a:lnTo>
                  <a:lnTo>
                    <a:pt x="16129" y="3715"/>
                  </a:lnTo>
                  <a:lnTo>
                    <a:pt x="16031" y="3700"/>
                  </a:lnTo>
                  <a:lnTo>
                    <a:pt x="15983" y="3679"/>
                  </a:lnTo>
                  <a:lnTo>
                    <a:pt x="15963" y="3664"/>
                  </a:lnTo>
                  <a:lnTo>
                    <a:pt x="15963" y="3643"/>
                  </a:lnTo>
                  <a:lnTo>
                    <a:pt x="15983" y="3643"/>
                  </a:lnTo>
                  <a:lnTo>
                    <a:pt x="16012" y="3643"/>
                  </a:lnTo>
                  <a:lnTo>
                    <a:pt x="16061" y="3643"/>
                  </a:lnTo>
                  <a:lnTo>
                    <a:pt x="16110" y="3664"/>
                  </a:lnTo>
                  <a:lnTo>
                    <a:pt x="16129" y="3664"/>
                  </a:lnTo>
                  <a:lnTo>
                    <a:pt x="16178" y="3679"/>
                  </a:lnTo>
                  <a:lnTo>
                    <a:pt x="16207" y="3679"/>
                  </a:lnTo>
                  <a:lnTo>
                    <a:pt x="16256" y="3679"/>
                  </a:lnTo>
                  <a:lnTo>
                    <a:pt x="16276" y="3715"/>
                  </a:lnTo>
                  <a:lnTo>
                    <a:pt x="16325" y="3715"/>
                  </a:lnTo>
                  <a:lnTo>
                    <a:pt x="16383" y="3700"/>
                  </a:lnTo>
                  <a:lnTo>
                    <a:pt x="16481" y="3679"/>
                  </a:lnTo>
                  <a:lnTo>
                    <a:pt x="16549" y="3679"/>
                  </a:lnTo>
                  <a:lnTo>
                    <a:pt x="16579" y="3715"/>
                  </a:lnTo>
                  <a:lnTo>
                    <a:pt x="16598" y="3715"/>
                  </a:lnTo>
                  <a:lnTo>
                    <a:pt x="16647" y="3736"/>
                  </a:lnTo>
                  <a:lnTo>
                    <a:pt x="16676" y="3750"/>
                  </a:lnTo>
                  <a:lnTo>
                    <a:pt x="16676" y="3736"/>
                  </a:lnTo>
                  <a:lnTo>
                    <a:pt x="16647" y="3715"/>
                  </a:lnTo>
                  <a:lnTo>
                    <a:pt x="16627" y="3679"/>
                  </a:lnTo>
                  <a:lnTo>
                    <a:pt x="16598" y="3679"/>
                  </a:lnTo>
                  <a:lnTo>
                    <a:pt x="16598" y="3643"/>
                  </a:lnTo>
                  <a:lnTo>
                    <a:pt x="16579" y="3629"/>
                  </a:lnTo>
                  <a:lnTo>
                    <a:pt x="16549" y="3593"/>
                  </a:lnTo>
                  <a:lnTo>
                    <a:pt x="16530" y="3536"/>
                  </a:lnTo>
                  <a:lnTo>
                    <a:pt x="16530" y="3521"/>
                  </a:lnTo>
                  <a:lnTo>
                    <a:pt x="16530" y="3500"/>
                  </a:lnTo>
                  <a:lnTo>
                    <a:pt x="16530" y="3485"/>
                  </a:lnTo>
                  <a:lnTo>
                    <a:pt x="16500" y="3450"/>
                  </a:lnTo>
                  <a:lnTo>
                    <a:pt x="16432" y="3428"/>
                  </a:lnTo>
                  <a:lnTo>
                    <a:pt x="16383" y="3428"/>
                  </a:lnTo>
                  <a:lnTo>
                    <a:pt x="16325" y="3414"/>
                  </a:lnTo>
                  <a:lnTo>
                    <a:pt x="16305" y="3371"/>
                  </a:lnTo>
                  <a:lnTo>
                    <a:pt x="16256" y="3357"/>
                  </a:lnTo>
                  <a:lnTo>
                    <a:pt x="16207" y="3357"/>
                  </a:lnTo>
                  <a:lnTo>
                    <a:pt x="16129" y="3335"/>
                  </a:lnTo>
                  <a:lnTo>
                    <a:pt x="16080" y="3335"/>
                  </a:lnTo>
                  <a:lnTo>
                    <a:pt x="16061" y="3335"/>
                  </a:lnTo>
                  <a:lnTo>
                    <a:pt x="16012" y="3321"/>
                  </a:lnTo>
                  <a:lnTo>
                    <a:pt x="15963" y="3299"/>
                  </a:lnTo>
                  <a:lnTo>
                    <a:pt x="15934" y="3285"/>
                  </a:lnTo>
                  <a:lnTo>
                    <a:pt x="15885" y="3285"/>
                  </a:lnTo>
                  <a:lnTo>
                    <a:pt x="15865" y="3249"/>
                  </a:lnTo>
                  <a:lnTo>
                    <a:pt x="15836" y="3228"/>
                  </a:lnTo>
                  <a:lnTo>
                    <a:pt x="15787" y="3192"/>
                  </a:lnTo>
                  <a:lnTo>
                    <a:pt x="15768" y="3156"/>
                  </a:lnTo>
                  <a:lnTo>
                    <a:pt x="15738" y="3142"/>
                  </a:lnTo>
                  <a:lnTo>
                    <a:pt x="15738" y="3106"/>
                  </a:lnTo>
                  <a:lnTo>
                    <a:pt x="15768" y="3085"/>
                  </a:lnTo>
                  <a:lnTo>
                    <a:pt x="15817" y="3085"/>
                  </a:lnTo>
                  <a:lnTo>
                    <a:pt x="15865" y="3085"/>
                  </a:lnTo>
                  <a:lnTo>
                    <a:pt x="15934" y="3106"/>
                  </a:lnTo>
                  <a:lnTo>
                    <a:pt x="15983" y="3120"/>
                  </a:lnTo>
                  <a:lnTo>
                    <a:pt x="16012" y="3120"/>
                  </a:lnTo>
                  <a:lnTo>
                    <a:pt x="16061" y="3142"/>
                  </a:lnTo>
                  <a:lnTo>
                    <a:pt x="16110" y="3156"/>
                  </a:lnTo>
                  <a:lnTo>
                    <a:pt x="16158" y="3178"/>
                  </a:lnTo>
                  <a:lnTo>
                    <a:pt x="16207" y="3192"/>
                  </a:lnTo>
                  <a:lnTo>
                    <a:pt x="16256" y="3214"/>
                  </a:lnTo>
                  <a:lnTo>
                    <a:pt x="16305" y="3228"/>
                  </a:lnTo>
                  <a:lnTo>
                    <a:pt x="16325" y="3228"/>
                  </a:lnTo>
                  <a:lnTo>
                    <a:pt x="16383" y="3214"/>
                  </a:lnTo>
                  <a:lnTo>
                    <a:pt x="16403" y="3178"/>
                  </a:lnTo>
                  <a:lnTo>
                    <a:pt x="16403" y="3156"/>
                  </a:lnTo>
                  <a:lnTo>
                    <a:pt x="16383" y="3120"/>
                  </a:lnTo>
                  <a:lnTo>
                    <a:pt x="16325" y="3106"/>
                  </a:lnTo>
                  <a:lnTo>
                    <a:pt x="16276" y="3085"/>
                  </a:lnTo>
                  <a:lnTo>
                    <a:pt x="16276" y="3070"/>
                  </a:lnTo>
                  <a:lnTo>
                    <a:pt x="16276" y="3049"/>
                  </a:lnTo>
                  <a:lnTo>
                    <a:pt x="16305" y="3035"/>
                  </a:lnTo>
                  <a:lnTo>
                    <a:pt x="16325" y="3035"/>
                  </a:lnTo>
                  <a:lnTo>
                    <a:pt x="16354" y="3013"/>
                  </a:lnTo>
                  <a:lnTo>
                    <a:pt x="16383" y="2999"/>
                  </a:lnTo>
                  <a:lnTo>
                    <a:pt x="16383" y="2977"/>
                  </a:lnTo>
                  <a:lnTo>
                    <a:pt x="16354" y="2956"/>
                  </a:lnTo>
                  <a:lnTo>
                    <a:pt x="16325" y="2920"/>
                  </a:lnTo>
                  <a:lnTo>
                    <a:pt x="16305" y="2906"/>
                  </a:lnTo>
                  <a:lnTo>
                    <a:pt x="16256" y="2906"/>
                  </a:lnTo>
                  <a:lnTo>
                    <a:pt x="16256" y="2884"/>
                  </a:lnTo>
                  <a:lnTo>
                    <a:pt x="16305" y="2870"/>
                  </a:lnTo>
                  <a:lnTo>
                    <a:pt x="16354" y="2849"/>
                  </a:lnTo>
                  <a:lnTo>
                    <a:pt x="16383" y="2813"/>
                  </a:lnTo>
                  <a:lnTo>
                    <a:pt x="16354" y="2798"/>
                  </a:lnTo>
                  <a:lnTo>
                    <a:pt x="16305" y="2777"/>
                  </a:lnTo>
                  <a:lnTo>
                    <a:pt x="16227" y="2763"/>
                  </a:lnTo>
                  <a:lnTo>
                    <a:pt x="16158" y="2763"/>
                  </a:lnTo>
                  <a:lnTo>
                    <a:pt x="16110" y="2763"/>
                  </a:lnTo>
                  <a:lnTo>
                    <a:pt x="16061" y="2763"/>
                  </a:lnTo>
                  <a:lnTo>
                    <a:pt x="16012" y="2777"/>
                  </a:lnTo>
                  <a:lnTo>
                    <a:pt x="15983" y="2777"/>
                  </a:lnTo>
                  <a:lnTo>
                    <a:pt x="15963" y="2777"/>
                  </a:lnTo>
                  <a:lnTo>
                    <a:pt x="15934" y="2763"/>
                  </a:lnTo>
                  <a:lnTo>
                    <a:pt x="15963" y="2741"/>
                  </a:lnTo>
                  <a:lnTo>
                    <a:pt x="15934" y="2741"/>
                  </a:lnTo>
                  <a:lnTo>
                    <a:pt x="15914" y="2727"/>
                  </a:lnTo>
                  <a:lnTo>
                    <a:pt x="15885" y="2727"/>
                  </a:lnTo>
                  <a:lnTo>
                    <a:pt x="15836" y="2727"/>
                  </a:lnTo>
                  <a:lnTo>
                    <a:pt x="15787" y="2727"/>
                  </a:lnTo>
                  <a:lnTo>
                    <a:pt x="15738" y="2705"/>
                  </a:lnTo>
                  <a:lnTo>
                    <a:pt x="15690" y="2705"/>
                  </a:lnTo>
                  <a:lnTo>
                    <a:pt x="15660" y="2705"/>
                  </a:lnTo>
                  <a:lnTo>
                    <a:pt x="15611" y="2691"/>
                  </a:lnTo>
                  <a:lnTo>
                    <a:pt x="15611" y="2705"/>
                  </a:lnTo>
                  <a:lnTo>
                    <a:pt x="15641" y="2727"/>
                  </a:lnTo>
                  <a:lnTo>
                    <a:pt x="15660" y="2763"/>
                  </a:lnTo>
                  <a:lnTo>
                    <a:pt x="15641" y="2763"/>
                  </a:lnTo>
                  <a:lnTo>
                    <a:pt x="15592" y="2763"/>
                  </a:lnTo>
                  <a:lnTo>
                    <a:pt x="15543" y="2727"/>
                  </a:lnTo>
                  <a:lnTo>
                    <a:pt x="15465" y="2691"/>
                  </a:lnTo>
                  <a:lnTo>
                    <a:pt x="15416" y="2670"/>
                  </a:lnTo>
                  <a:lnTo>
                    <a:pt x="15396" y="2670"/>
                  </a:lnTo>
                  <a:lnTo>
                    <a:pt x="15318" y="2691"/>
                  </a:lnTo>
                  <a:lnTo>
                    <a:pt x="15269" y="2670"/>
                  </a:lnTo>
                  <a:lnTo>
                    <a:pt x="15221" y="2655"/>
                  </a:lnTo>
                  <a:lnTo>
                    <a:pt x="15221" y="2619"/>
                  </a:lnTo>
                  <a:lnTo>
                    <a:pt x="15250" y="2598"/>
                  </a:lnTo>
                  <a:lnTo>
                    <a:pt x="15250" y="2584"/>
                  </a:lnTo>
                  <a:lnTo>
                    <a:pt x="15250" y="2562"/>
                  </a:lnTo>
                  <a:lnTo>
                    <a:pt x="15269" y="2548"/>
                  </a:lnTo>
                  <a:lnTo>
                    <a:pt x="15299" y="2548"/>
                  </a:lnTo>
                  <a:lnTo>
                    <a:pt x="15318" y="2548"/>
                  </a:lnTo>
                  <a:lnTo>
                    <a:pt x="15318" y="2526"/>
                  </a:lnTo>
                  <a:lnTo>
                    <a:pt x="15250" y="2505"/>
                  </a:lnTo>
                  <a:lnTo>
                    <a:pt x="15201" y="2505"/>
                  </a:lnTo>
                  <a:lnTo>
                    <a:pt x="15172" y="2469"/>
                  </a:lnTo>
                  <a:lnTo>
                    <a:pt x="15201" y="2455"/>
                  </a:lnTo>
                  <a:lnTo>
                    <a:pt x="15250" y="2455"/>
                  </a:lnTo>
                  <a:lnTo>
                    <a:pt x="15221" y="2455"/>
                  </a:lnTo>
                  <a:lnTo>
                    <a:pt x="15201" y="2433"/>
                  </a:lnTo>
                  <a:lnTo>
                    <a:pt x="15172" y="2398"/>
                  </a:lnTo>
                  <a:lnTo>
                    <a:pt x="15123" y="2383"/>
                  </a:lnTo>
                  <a:lnTo>
                    <a:pt x="15094" y="2383"/>
                  </a:lnTo>
                  <a:lnTo>
                    <a:pt x="15045" y="2383"/>
                  </a:lnTo>
                  <a:lnTo>
                    <a:pt x="15025" y="2383"/>
                  </a:lnTo>
                  <a:lnTo>
                    <a:pt x="15045" y="2362"/>
                  </a:lnTo>
                  <a:lnTo>
                    <a:pt x="15045" y="2348"/>
                  </a:lnTo>
                  <a:lnTo>
                    <a:pt x="15025" y="2326"/>
                  </a:lnTo>
                  <a:lnTo>
                    <a:pt x="14976" y="2326"/>
                  </a:lnTo>
                  <a:lnTo>
                    <a:pt x="14928" y="2326"/>
                  </a:lnTo>
                  <a:lnTo>
                    <a:pt x="14849" y="2326"/>
                  </a:lnTo>
                  <a:lnTo>
                    <a:pt x="14801" y="2326"/>
                  </a:lnTo>
                  <a:lnTo>
                    <a:pt x="14752" y="2326"/>
                  </a:lnTo>
                  <a:lnTo>
                    <a:pt x="14683" y="2312"/>
                  </a:lnTo>
                  <a:lnTo>
                    <a:pt x="14654" y="2312"/>
                  </a:lnTo>
                  <a:lnTo>
                    <a:pt x="14654" y="2290"/>
                  </a:lnTo>
                  <a:lnTo>
                    <a:pt x="14634" y="2276"/>
                  </a:lnTo>
                  <a:lnTo>
                    <a:pt x="14576" y="2254"/>
                  </a:lnTo>
                  <a:lnTo>
                    <a:pt x="14507" y="2254"/>
                  </a:lnTo>
                  <a:lnTo>
                    <a:pt x="14459" y="2276"/>
                  </a:lnTo>
                  <a:lnTo>
                    <a:pt x="14410" y="2312"/>
                  </a:lnTo>
                  <a:lnTo>
                    <a:pt x="14380" y="2326"/>
                  </a:lnTo>
                  <a:lnTo>
                    <a:pt x="14332" y="2326"/>
                  </a:lnTo>
                  <a:lnTo>
                    <a:pt x="14283" y="2290"/>
                  </a:lnTo>
                  <a:lnTo>
                    <a:pt x="14263" y="2276"/>
                  </a:lnTo>
                  <a:lnTo>
                    <a:pt x="14234" y="2240"/>
                  </a:lnTo>
                  <a:lnTo>
                    <a:pt x="14214" y="2219"/>
                  </a:lnTo>
                  <a:lnTo>
                    <a:pt x="14166" y="2183"/>
                  </a:lnTo>
                  <a:lnTo>
                    <a:pt x="14087" y="2147"/>
                  </a:lnTo>
                  <a:lnTo>
                    <a:pt x="14019" y="2133"/>
                  </a:lnTo>
                  <a:lnTo>
                    <a:pt x="13960" y="2133"/>
                  </a:lnTo>
                  <a:lnTo>
                    <a:pt x="13941" y="2147"/>
                  </a:lnTo>
                  <a:lnTo>
                    <a:pt x="13863" y="2169"/>
                  </a:lnTo>
                  <a:lnTo>
                    <a:pt x="13814" y="2183"/>
                  </a:lnTo>
                  <a:lnTo>
                    <a:pt x="13814" y="2204"/>
                  </a:lnTo>
                  <a:lnTo>
                    <a:pt x="13814" y="2240"/>
                  </a:lnTo>
                  <a:lnTo>
                    <a:pt x="13765" y="2254"/>
                  </a:lnTo>
                  <a:lnTo>
                    <a:pt x="13716" y="2290"/>
                  </a:lnTo>
                  <a:lnTo>
                    <a:pt x="13648" y="2290"/>
                  </a:lnTo>
                  <a:lnTo>
                    <a:pt x="13618" y="2290"/>
                  </a:lnTo>
                  <a:lnTo>
                    <a:pt x="13599" y="2254"/>
                  </a:lnTo>
                  <a:lnTo>
                    <a:pt x="13599" y="2219"/>
                  </a:lnTo>
                  <a:lnTo>
                    <a:pt x="13570" y="2183"/>
                  </a:lnTo>
                  <a:lnTo>
                    <a:pt x="13570" y="2169"/>
                  </a:lnTo>
                  <a:lnTo>
                    <a:pt x="13550" y="2133"/>
                  </a:lnTo>
                  <a:lnTo>
                    <a:pt x="13521" y="2090"/>
                  </a:lnTo>
                  <a:lnTo>
                    <a:pt x="13501" y="2076"/>
                  </a:lnTo>
                  <a:lnTo>
                    <a:pt x="13423" y="2040"/>
                  </a:lnTo>
                  <a:lnTo>
                    <a:pt x="13345" y="2040"/>
                  </a:lnTo>
                  <a:lnTo>
                    <a:pt x="13277" y="2054"/>
                  </a:lnTo>
                  <a:lnTo>
                    <a:pt x="13228" y="2090"/>
                  </a:lnTo>
                  <a:lnTo>
                    <a:pt x="13198" y="2169"/>
                  </a:lnTo>
                  <a:lnTo>
                    <a:pt x="13179" y="2240"/>
                  </a:lnTo>
                  <a:lnTo>
                    <a:pt x="13179" y="2326"/>
                  </a:lnTo>
                  <a:lnTo>
                    <a:pt x="13228" y="2455"/>
                  </a:lnTo>
                  <a:lnTo>
                    <a:pt x="13277" y="2548"/>
                  </a:lnTo>
                  <a:lnTo>
                    <a:pt x="13247" y="2526"/>
                  </a:lnTo>
                  <a:lnTo>
                    <a:pt x="13228" y="2505"/>
                  </a:lnTo>
                  <a:lnTo>
                    <a:pt x="13179" y="2469"/>
                  </a:lnTo>
                  <a:lnTo>
                    <a:pt x="13130" y="2419"/>
                  </a:lnTo>
                  <a:lnTo>
                    <a:pt x="13101" y="2362"/>
                  </a:lnTo>
                  <a:lnTo>
                    <a:pt x="13081" y="2312"/>
                  </a:lnTo>
                  <a:lnTo>
                    <a:pt x="13081" y="2219"/>
                  </a:lnTo>
                  <a:lnTo>
                    <a:pt x="13130" y="2133"/>
                  </a:lnTo>
                  <a:lnTo>
                    <a:pt x="13130" y="2076"/>
                  </a:lnTo>
                  <a:lnTo>
                    <a:pt x="13101" y="2054"/>
                  </a:lnTo>
                  <a:lnTo>
                    <a:pt x="13052" y="2054"/>
                  </a:lnTo>
                  <a:lnTo>
                    <a:pt x="13003" y="2054"/>
                  </a:lnTo>
                  <a:lnTo>
                    <a:pt x="12935" y="2076"/>
                  </a:lnTo>
                  <a:lnTo>
                    <a:pt x="12856" y="2133"/>
                  </a:lnTo>
                  <a:lnTo>
                    <a:pt x="12808" y="2219"/>
                  </a:lnTo>
                  <a:lnTo>
                    <a:pt x="12778" y="2326"/>
                  </a:lnTo>
                  <a:lnTo>
                    <a:pt x="12778" y="2398"/>
                  </a:lnTo>
                  <a:lnTo>
                    <a:pt x="12778" y="2433"/>
                  </a:lnTo>
                  <a:lnTo>
                    <a:pt x="12778" y="2469"/>
                  </a:lnTo>
                  <a:lnTo>
                    <a:pt x="12778" y="2548"/>
                  </a:lnTo>
                  <a:lnTo>
                    <a:pt x="12778" y="2584"/>
                  </a:lnTo>
                  <a:lnTo>
                    <a:pt x="12808" y="2598"/>
                  </a:lnTo>
                  <a:lnTo>
                    <a:pt x="12856" y="2619"/>
                  </a:lnTo>
                  <a:lnTo>
                    <a:pt x="12886" y="2619"/>
                  </a:lnTo>
                  <a:lnTo>
                    <a:pt x="12905" y="2619"/>
                  </a:lnTo>
                  <a:lnTo>
                    <a:pt x="12983" y="2634"/>
                  </a:lnTo>
                  <a:lnTo>
                    <a:pt x="13032" y="2655"/>
                  </a:lnTo>
                  <a:lnTo>
                    <a:pt x="13081" y="2655"/>
                  </a:lnTo>
                  <a:lnTo>
                    <a:pt x="13101" y="2670"/>
                  </a:lnTo>
                  <a:lnTo>
                    <a:pt x="13081" y="2691"/>
                  </a:lnTo>
                  <a:lnTo>
                    <a:pt x="13032" y="2691"/>
                  </a:lnTo>
                  <a:lnTo>
                    <a:pt x="13003" y="2691"/>
                  </a:lnTo>
                  <a:lnTo>
                    <a:pt x="12954" y="2691"/>
                  </a:lnTo>
                  <a:lnTo>
                    <a:pt x="12905" y="2705"/>
                  </a:lnTo>
                  <a:lnTo>
                    <a:pt x="12856" y="2727"/>
                  </a:lnTo>
                  <a:lnTo>
                    <a:pt x="12856" y="2741"/>
                  </a:lnTo>
                  <a:lnTo>
                    <a:pt x="12886" y="2763"/>
                  </a:lnTo>
                  <a:lnTo>
                    <a:pt x="12905" y="2763"/>
                  </a:lnTo>
                  <a:lnTo>
                    <a:pt x="12954" y="2777"/>
                  </a:lnTo>
                  <a:lnTo>
                    <a:pt x="13003" y="2798"/>
                  </a:lnTo>
                  <a:lnTo>
                    <a:pt x="13032" y="2813"/>
                  </a:lnTo>
                  <a:lnTo>
                    <a:pt x="13081" y="2834"/>
                  </a:lnTo>
                  <a:lnTo>
                    <a:pt x="13101" y="2834"/>
                  </a:lnTo>
                  <a:lnTo>
                    <a:pt x="13150" y="2834"/>
                  </a:lnTo>
                  <a:lnTo>
                    <a:pt x="13198" y="2813"/>
                  </a:lnTo>
                  <a:lnTo>
                    <a:pt x="13247" y="2798"/>
                  </a:lnTo>
                  <a:lnTo>
                    <a:pt x="13277" y="2813"/>
                  </a:lnTo>
                  <a:lnTo>
                    <a:pt x="13296" y="2834"/>
                  </a:lnTo>
                  <a:lnTo>
                    <a:pt x="13394" y="2849"/>
                  </a:lnTo>
                  <a:lnTo>
                    <a:pt x="13423" y="2849"/>
                  </a:lnTo>
                  <a:lnTo>
                    <a:pt x="13345" y="3120"/>
                  </a:lnTo>
                  <a:lnTo>
                    <a:pt x="13052" y="3450"/>
                  </a:lnTo>
                  <a:lnTo>
                    <a:pt x="12954" y="3049"/>
                  </a:lnTo>
                  <a:lnTo>
                    <a:pt x="12778" y="2884"/>
                  </a:lnTo>
                  <a:lnTo>
                    <a:pt x="12583" y="3085"/>
                  </a:lnTo>
                  <a:lnTo>
                    <a:pt x="12485" y="2884"/>
                  </a:lnTo>
                  <a:lnTo>
                    <a:pt x="12290" y="2634"/>
                  </a:lnTo>
                  <a:lnTo>
                    <a:pt x="12192" y="2312"/>
                  </a:lnTo>
                  <a:lnTo>
                    <a:pt x="11870" y="1932"/>
                  </a:lnTo>
                  <a:lnTo>
                    <a:pt x="11626" y="2455"/>
                  </a:lnTo>
                  <a:lnTo>
                    <a:pt x="11626" y="2634"/>
                  </a:lnTo>
                  <a:lnTo>
                    <a:pt x="11967" y="2849"/>
                  </a:lnTo>
                  <a:lnTo>
                    <a:pt x="12016" y="3085"/>
                  </a:lnTo>
                  <a:lnTo>
                    <a:pt x="11772" y="3264"/>
                  </a:lnTo>
                  <a:lnTo>
                    <a:pt x="11626" y="3192"/>
                  </a:lnTo>
                  <a:lnTo>
                    <a:pt x="11577" y="3192"/>
                  </a:lnTo>
                  <a:lnTo>
                    <a:pt x="11577" y="3178"/>
                  </a:lnTo>
                  <a:lnTo>
                    <a:pt x="11596" y="3142"/>
                  </a:lnTo>
                  <a:lnTo>
                    <a:pt x="11577" y="3106"/>
                  </a:lnTo>
                  <a:lnTo>
                    <a:pt x="11577" y="3070"/>
                  </a:lnTo>
                  <a:lnTo>
                    <a:pt x="11547" y="3035"/>
                  </a:lnTo>
                  <a:lnTo>
                    <a:pt x="11577" y="3035"/>
                  </a:lnTo>
                  <a:lnTo>
                    <a:pt x="11596" y="3035"/>
                  </a:lnTo>
                  <a:lnTo>
                    <a:pt x="11626" y="3035"/>
                  </a:lnTo>
                  <a:lnTo>
                    <a:pt x="11645" y="3035"/>
                  </a:lnTo>
                  <a:lnTo>
                    <a:pt x="11674" y="3035"/>
                  </a:lnTo>
                  <a:lnTo>
                    <a:pt x="11704" y="2999"/>
                  </a:lnTo>
                  <a:lnTo>
                    <a:pt x="11723" y="2956"/>
                  </a:lnTo>
                  <a:lnTo>
                    <a:pt x="11704" y="2920"/>
                  </a:lnTo>
                  <a:lnTo>
                    <a:pt x="11645" y="2906"/>
                  </a:lnTo>
                  <a:lnTo>
                    <a:pt x="11626" y="2884"/>
                  </a:lnTo>
                  <a:lnTo>
                    <a:pt x="11577" y="2884"/>
                  </a:lnTo>
                  <a:lnTo>
                    <a:pt x="11528" y="2849"/>
                  </a:lnTo>
                  <a:lnTo>
                    <a:pt x="11479" y="2834"/>
                  </a:lnTo>
                  <a:lnTo>
                    <a:pt x="11430" y="2798"/>
                  </a:lnTo>
                  <a:lnTo>
                    <a:pt x="11401" y="2777"/>
                  </a:lnTo>
                  <a:lnTo>
                    <a:pt x="11381" y="2741"/>
                  </a:lnTo>
                  <a:lnTo>
                    <a:pt x="11352" y="2705"/>
                  </a:lnTo>
                  <a:lnTo>
                    <a:pt x="11352" y="2670"/>
                  </a:lnTo>
                  <a:lnTo>
                    <a:pt x="11352" y="2655"/>
                  </a:lnTo>
                  <a:lnTo>
                    <a:pt x="11381" y="2634"/>
                  </a:lnTo>
                  <a:lnTo>
                    <a:pt x="11381" y="2598"/>
                  </a:lnTo>
                  <a:lnTo>
                    <a:pt x="11352" y="2548"/>
                  </a:lnTo>
                  <a:lnTo>
                    <a:pt x="11352" y="2505"/>
                  </a:lnTo>
                  <a:lnTo>
                    <a:pt x="11332" y="2455"/>
                  </a:lnTo>
                  <a:lnTo>
                    <a:pt x="11332" y="2419"/>
                  </a:lnTo>
                  <a:lnTo>
                    <a:pt x="11303" y="2383"/>
                  </a:lnTo>
                  <a:lnTo>
                    <a:pt x="11303" y="2348"/>
                  </a:lnTo>
                  <a:lnTo>
                    <a:pt x="11332" y="2326"/>
                  </a:lnTo>
                  <a:lnTo>
                    <a:pt x="11352" y="2312"/>
                  </a:lnTo>
                  <a:lnTo>
                    <a:pt x="11381" y="2312"/>
                  </a:lnTo>
                  <a:lnTo>
                    <a:pt x="11401" y="2276"/>
                  </a:lnTo>
                  <a:lnTo>
                    <a:pt x="11450" y="2219"/>
                  </a:lnTo>
                  <a:lnTo>
                    <a:pt x="11450" y="2204"/>
                  </a:lnTo>
                  <a:lnTo>
                    <a:pt x="11450" y="2183"/>
                  </a:lnTo>
                  <a:lnTo>
                    <a:pt x="11430" y="2169"/>
                  </a:lnTo>
                  <a:lnTo>
                    <a:pt x="11381" y="2147"/>
                  </a:lnTo>
                  <a:lnTo>
                    <a:pt x="11352" y="2147"/>
                  </a:lnTo>
                  <a:lnTo>
                    <a:pt x="11303" y="2147"/>
                  </a:lnTo>
                  <a:lnTo>
                    <a:pt x="11254" y="2147"/>
                  </a:lnTo>
                  <a:lnTo>
                    <a:pt x="11205" y="2147"/>
                  </a:lnTo>
                  <a:lnTo>
                    <a:pt x="11157" y="2169"/>
                  </a:lnTo>
                  <a:lnTo>
                    <a:pt x="11186" y="2183"/>
                  </a:lnTo>
                  <a:lnTo>
                    <a:pt x="11205" y="2204"/>
                  </a:lnTo>
                  <a:lnTo>
                    <a:pt x="11235" y="2219"/>
                  </a:lnTo>
                  <a:lnTo>
                    <a:pt x="11254" y="2240"/>
                  </a:lnTo>
                  <a:lnTo>
                    <a:pt x="11235" y="2240"/>
                  </a:lnTo>
                  <a:lnTo>
                    <a:pt x="11205" y="2254"/>
                  </a:lnTo>
                  <a:lnTo>
                    <a:pt x="11186" y="2240"/>
                  </a:lnTo>
                  <a:lnTo>
                    <a:pt x="11157" y="2219"/>
                  </a:lnTo>
                  <a:lnTo>
                    <a:pt x="11108" y="2219"/>
                  </a:lnTo>
                  <a:lnTo>
                    <a:pt x="11078" y="2240"/>
                  </a:lnTo>
                  <a:lnTo>
                    <a:pt x="11059" y="2254"/>
                  </a:lnTo>
                  <a:lnTo>
                    <a:pt x="11059" y="2290"/>
                  </a:lnTo>
                  <a:lnTo>
                    <a:pt x="11059" y="2312"/>
                  </a:lnTo>
                  <a:lnTo>
                    <a:pt x="11078" y="2348"/>
                  </a:lnTo>
                  <a:lnTo>
                    <a:pt x="11108" y="2362"/>
                  </a:lnTo>
                  <a:lnTo>
                    <a:pt x="11078" y="2398"/>
                  </a:lnTo>
                  <a:lnTo>
                    <a:pt x="11059" y="2433"/>
                  </a:lnTo>
                  <a:lnTo>
                    <a:pt x="11059" y="2491"/>
                  </a:lnTo>
                  <a:lnTo>
                    <a:pt x="11030" y="2526"/>
                  </a:lnTo>
                  <a:lnTo>
                    <a:pt x="11010" y="2505"/>
                  </a:lnTo>
                  <a:lnTo>
                    <a:pt x="10981" y="2455"/>
                  </a:lnTo>
                  <a:lnTo>
                    <a:pt x="10981" y="2398"/>
                  </a:lnTo>
                  <a:lnTo>
                    <a:pt x="10981" y="2348"/>
                  </a:lnTo>
                  <a:lnTo>
                    <a:pt x="10932" y="2312"/>
                  </a:lnTo>
                  <a:lnTo>
                    <a:pt x="10912" y="2290"/>
                  </a:lnTo>
                  <a:lnTo>
                    <a:pt x="10864" y="2254"/>
                  </a:lnTo>
                  <a:lnTo>
                    <a:pt x="10834" y="2254"/>
                  </a:lnTo>
                  <a:lnTo>
                    <a:pt x="10834" y="2276"/>
                  </a:lnTo>
                  <a:lnTo>
                    <a:pt x="10864" y="2312"/>
                  </a:lnTo>
                  <a:lnTo>
                    <a:pt x="10864" y="2348"/>
                  </a:lnTo>
                  <a:lnTo>
                    <a:pt x="10834" y="2348"/>
                  </a:lnTo>
                  <a:lnTo>
                    <a:pt x="10785" y="2348"/>
                  </a:lnTo>
                  <a:lnTo>
                    <a:pt x="10737" y="2326"/>
                  </a:lnTo>
                  <a:lnTo>
                    <a:pt x="10688" y="2290"/>
                  </a:lnTo>
                  <a:lnTo>
                    <a:pt x="10668" y="2254"/>
                  </a:lnTo>
                  <a:lnTo>
                    <a:pt x="10668" y="2240"/>
                  </a:lnTo>
                  <a:lnTo>
                    <a:pt x="10619" y="2240"/>
                  </a:lnTo>
                  <a:lnTo>
                    <a:pt x="10570" y="2254"/>
                  </a:lnTo>
                  <a:lnTo>
                    <a:pt x="10541" y="2254"/>
                  </a:lnTo>
                  <a:lnTo>
                    <a:pt x="10522" y="2240"/>
                  </a:lnTo>
                  <a:lnTo>
                    <a:pt x="10541" y="2219"/>
                  </a:lnTo>
                  <a:lnTo>
                    <a:pt x="10570" y="2169"/>
                  </a:lnTo>
                  <a:lnTo>
                    <a:pt x="10570" y="2147"/>
                  </a:lnTo>
                  <a:lnTo>
                    <a:pt x="10522" y="2133"/>
                  </a:lnTo>
                  <a:lnTo>
                    <a:pt x="10463" y="2147"/>
                  </a:lnTo>
                  <a:lnTo>
                    <a:pt x="10395" y="2147"/>
                  </a:lnTo>
                  <a:lnTo>
                    <a:pt x="10316" y="2169"/>
                  </a:lnTo>
                  <a:lnTo>
                    <a:pt x="10268" y="2169"/>
                  </a:lnTo>
                  <a:lnTo>
                    <a:pt x="10248" y="2183"/>
                  </a:lnTo>
                  <a:lnTo>
                    <a:pt x="10199" y="2183"/>
                  </a:lnTo>
                  <a:lnTo>
                    <a:pt x="10150" y="2204"/>
                  </a:lnTo>
                  <a:lnTo>
                    <a:pt x="10121" y="2219"/>
                  </a:lnTo>
                  <a:lnTo>
                    <a:pt x="10121" y="2254"/>
                  </a:lnTo>
                  <a:lnTo>
                    <a:pt x="10101" y="2290"/>
                  </a:lnTo>
                  <a:lnTo>
                    <a:pt x="10053" y="2312"/>
                  </a:lnTo>
                  <a:lnTo>
                    <a:pt x="10004" y="2312"/>
                  </a:lnTo>
                  <a:lnTo>
                    <a:pt x="9974" y="2326"/>
                  </a:lnTo>
                  <a:lnTo>
                    <a:pt x="9974" y="2362"/>
                  </a:lnTo>
                  <a:lnTo>
                    <a:pt x="10004" y="2383"/>
                  </a:lnTo>
                  <a:lnTo>
                    <a:pt x="10053" y="2419"/>
                  </a:lnTo>
                  <a:lnTo>
                    <a:pt x="10101" y="2455"/>
                  </a:lnTo>
                  <a:lnTo>
                    <a:pt x="10121" y="2469"/>
                  </a:lnTo>
                  <a:lnTo>
                    <a:pt x="10150" y="2469"/>
                  </a:lnTo>
                  <a:lnTo>
                    <a:pt x="10150" y="2505"/>
                  </a:lnTo>
                  <a:lnTo>
                    <a:pt x="10150" y="2526"/>
                  </a:lnTo>
                  <a:lnTo>
                    <a:pt x="10101" y="2548"/>
                  </a:lnTo>
                  <a:lnTo>
                    <a:pt x="10023" y="2526"/>
                  </a:lnTo>
                  <a:lnTo>
                    <a:pt x="9974" y="2548"/>
                  </a:lnTo>
                  <a:lnTo>
                    <a:pt x="9974" y="2562"/>
                  </a:lnTo>
                  <a:lnTo>
                    <a:pt x="9974" y="2584"/>
                  </a:lnTo>
                  <a:lnTo>
                    <a:pt x="9974" y="2619"/>
                  </a:lnTo>
                  <a:lnTo>
                    <a:pt x="10004" y="2655"/>
                  </a:lnTo>
                  <a:lnTo>
                    <a:pt x="10023" y="2670"/>
                  </a:lnTo>
                  <a:lnTo>
                    <a:pt x="10072" y="2670"/>
                  </a:lnTo>
                  <a:lnTo>
                    <a:pt x="10121" y="2670"/>
                  </a:lnTo>
                  <a:lnTo>
                    <a:pt x="10199" y="2670"/>
                  </a:lnTo>
                  <a:lnTo>
                    <a:pt x="10268" y="2691"/>
                  </a:lnTo>
                  <a:lnTo>
                    <a:pt x="10297" y="2691"/>
                  </a:lnTo>
                  <a:lnTo>
                    <a:pt x="10346" y="2691"/>
                  </a:lnTo>
                  <a:lnTo>
                    <a:pt x="10443" y="2705"/>
                  </a:lnTo>
                  <a:lnTo>
                    <a:pt x="10522" y="2727"/>
                  </a:lnTo>
                  <a:lnTo>
                    <a:pt x="10570" y="2763"/>
                  </a:lnTo>
                  <a:lnTo>
                    <a:pt x="10570" y="2798"/>
                  </a:lnTo>
                  <a:lnTo>
                    <a:pt x="10541" y="2834"/>
                  </a:lnTo>
                  <a:lnTo>
                    <a:pt x="10541" y="2849"/>
                  </a:lnTo>
                  <a:lnTo>
                    <a:pt x="10522" y="2849"/>
                  </a:lnTo>
                  <a:lnTo>
                    <a:pt x="10463" y="2834"/>
                  </a:lnTo>
                  <a:lnTo>
                    <a:pt x="10414" y="2834"/>
                  </a:lnTo>
                  <a:lnTo>
                    <a:pt x="10346" y="2813"/>
                  </a:lnTo>
                  <a:lnTo>
                    <a:pt x="10297" y="2777"/>
                  </a:lnTo>
                  <a:lnTo>
                    <a:pt x="10248" y="2777"/>
                  </a:lnTo>
                  <a:lnTo>
                    <a:pt x="10199" y="2763"/>
                  </a:lnTo>
                  <a:lnTo>
                    <a:pt x="10150" y="2741"/>
                  </a:lnTo>
                  <a:lnTo>
                    <a:pt x="10101" y="2741"/>
                  </a:lnTo>
                  <a:lnTo>
                    <a:pt x="10023" y="2741"/>
                  </a:lnTo>
                  <a:lnTo>
                    <a:pt x="9974" y="2741"/>
                  </a:lnTo>
                  <a:lnTo>
                    <a:pt x="9955" y="2741"/>
                  </a:lnTo>
                  <a:lnTo>
                    <a:pt x="9955" y="2777"/>
                  </a:lnTo>
                  <a:lnTo>
                    <a:pt x="9955" y="2813"/>
                  </a:lnTo>
                  <a:lnTo>
                    <a:pt x="9955" y="2849"/>
                  </a:lnTo>
                  <a:lnTo>
                    <a:pt x="9955" y="2884"/>
                  </a:lnTo>
                  <a:lnTo>
                    <a:pt x="9974" y="2906"/>
                  </a:lnTo>
                  <a:lnTo>
                    <a:pt x="10023" y="2906"/>
                  </a:lnTo>
                  <a:lnTo>
                    <a:pt x="10072" y="2920"/>
                  </a:lnTo>
                  <a:lnTo>
                    <a:pt x="10121" y="2956"/>
                  </a:lnTo>
                  <a:lnTo>
                    <a:pt x="10199" y="2999"/>
                  </a:lnTo>
                  <a:lnTo>
                    <a:pt x="10248" y="3035"/>
                  </a:lnTo>
                  <a:lnTo>
                    <a:pt x="10248" y="3070"/>
                  </a:lnTo>
                  <a:lnTo>
                    <a:pt x="10268" y="3106"/>
                  </a:lnTo>
                  <a:lnTo>
                    <a:pt x="10268" y="3142"/>
                  </a:lnTo>
                  <a:lnTo>
                    <a:pt x="10297" y="3156"/>
                  </a:lnTo>
                  <a:lnTo>
                    <a:pt x="10316" y="3156"/>
                  </a:lnTo>
                  <a:lnTo>
                    <a:pt x="10346" y="3156"/>
                  </a:lnTo>
                  <a:lnTo>
                    <a:pt x="10395" y="3178"/>
                  </a:lnTo>
                  <a:lnTo>
                    <a:pt x="10414" y="3178"/>
                  </a:lnTo>
                  <a:lnTo>
                    <a:pt x="10463" y="3192"/>
                  </a:lnTo>
                  <a:lnTo>
                    <a:pt x="10492" y="3192"/>
                  </a:lnTo>
                  <a:lnTo>
                    <a:pt x="10522" y="3192"/>
                  </a:lnTo>
                  <a:lnTo>
                    <a:pt x="10541" y="3192"/>
                  </a:lnTo>
                  <a:lnTo>
                    <a:pt x="10590" y="3192"/>
                  </a:lnTo>
                  <a:lnTo>
                    <a:pt x="10619" y="3178"/>
                  </a:lnTo>
                  <a:lnTo>
                    <a:pt x="10688" y="3178"/>
                  </a:lnTo>
                  <a:lnTo>
                    <a:pt x="10766" y="3156"/>
                  </a:lnTo>
                  <a:lnTo>
                    <a:pt x="10815" y="3142"/>
                  </a:lnTo>
                  <a:lnTo>
                    <a:pt x="10883" y="3142"/>
                  </a:lnTo>
                  <a:lnTo>
                    <a:pt x="10932" y="3120"/>
                  </a:lnTo>
                  <a:lnTo>
                    <a:pt x="10981" y="3106"/>
                  </a:lnTo>
                  <a:lnTo>
                    <a:pt x="11030" y="3070"/>
                  </a:lnTo>
                  <a:lnTo>
                    <a:pt x="11059" y="3049"/>
                  </a:lnTo>
                  <a:lnTo>
                    <a:pt x="11078" y="3070"/>
                  </a:lnTo>
                  <a:lnTo>
                    <a:pt x="11108" y="3070"/>
                  </a:lnTo>
                  <a:lnTo>
                    <a:pt x="11157" y="3106"/>
                  </a:lnTo>
                  <a:lnTo>
                    <a:pt x="11186" y="3106"/>
                  </a:lnTo>
                  <a:lnTo>
                    <a:pt x="11205" y="3142"/>
                  </a:lnTo>
                  <a:lnTo>
                    <a:pt x="11254" y="3156"/>
                  </a:lnTo>
                  <a:lnTo>
                    <a:pt x="11303" y="3178"/>
                  </a:lnTo>
                  <a:lnTo>
                    <a:pt x="11332" y="3214"/>
                  </a:lnTo>
                  <a:lnTo>
                    <a:pt x="11401" y="3228"/>
                  </a:lnTo>
                  <a:lnTo>
                    <a:pt x="11303" y="3371"/>
                  </a:lnTo>
                  <a:lnTo>
                    <a:pt x="10961" y="3299"/>
                  </a:lnTo>
                  <a:lnTo>
                    <a:pt x="10443" y="3299"/>
                  </a:lnTo>
                  <a:lnTo>
                    <a:pt x="10150" y="3156"/>
                  </a:lnTo>
                  <a:lnTo>
                    <a:pt x="9681" y="3228"/>
                  </a:lnTo>
                  <a:lnTo>
                    <a:pt x="9730" y="3335"/>
                  </a:lnTo>
                  <a:lnTo>
                    <a:pt x="9779" y="3557"/>
                  </a:lnTo>
                  <a:lnTo>
                    <a:pt x="9633" y="3521"/>
                  </a:lnTo>
                  <a:lnTo>
                    <a:pt x="9359" y="3299"/>
                  </a:lnTo>
                  <a:lnTo>
                    <a:pt x="8822" y="3371"/>
                  </a:lnTo>
                  <a:lnTo>
                    <a:pt x="8548" y="3228"/>
                  </a:lnTo>
                  <a:lnTo>
                    <a:pt x="8646" y="3085"/>
                  </a:lnTo>
                  <a:lnTo>
                    <a:pt x="8304" y="3013"/>
                  </a:lnTo>
                  <a:lnTo>
                    <a:pt x="7884" y="2849"/>
                  </a:lnTo>
                  <a:lnTo>
                    <a:pt x="7317" y="2741"/>
                  </a:lnTo>
                  <a:lnTo>
                    <a:pt x="6966" y="2813"/>
                  </a:lnTo>
                  <a:lnTo>
                    <a:pt x="6604" y="2526"/>
                  </a:lnTo>
                  <a:lnTo>
                    <a:pt x="5637" y="2849"/>
                  </a:lnTo>
                  <a:lnTo>
                    <a:pt x="5373" y="3049"/>
                  </a:lnTo>
                  <a:lnTo>
                    <a:pt x="4973" y="2977"/>
                  </a:lnTo>
                  <a:lnTo>
                    <a:pt x="4709" y="2777"/>
                  </a:lnTo>
                  <a:lnTo>
                    <a:pt x="4406" y="2705"/>
                  </a:lnTo>
                  <a:lnTo>
                    <a:pt x="4289" y="2705"/>
                  </a:lnTo>
                  <a:lnTo>
                    <a:pt x="4142" y="2598"/>
                  </a:lnTo>
                  <a:lnTo>
                    <a:pt x="3673" y="2634"/>
                  </a:lnTo>
                  <a:lnTo>
                    <a:pt x="3009" y="2419"/>
                  </a:lnTo>
                  <a:lnTo>
                    <a:pt x="2706" y="2455"/>
                  </a:lnTo>
                  <a:lnTo>
                    <a:pt x="2462" y="2348"/>
                  </a:lnTo>
                  <a:lnTo>
                    <a:pt x="2393" y="2219"/>
                  </a:lnTo>
                  <a:lnTo>
                    <a:pt x="1944" y="2111"/>
                  </a:lnTo>
                  <a:lnTo>
                    <a:pt x="1671" y="2254"/>
                  </a:lnTo>
                  <a:lnTo>
                    <a:pt x="1280" y="2383"/>
                  </a:lnTo>
                  <a:lnTo>
                    <a:pt x="957" y="2526"/>
                  </a:lnTo>
                  <a:lnTo>
                    <a:pt x="762" y="2884"/>
                  </a:lnTo>
                  <a:lnTo>
                    <a:pt x="342" y="2956"/>
                  </a:lnTo>
                  <a:lnTo>
                    <a:pt x="342" y="3192"/>
                  </a:lnTo>
                  <a:lnTo>
                    <a:pt x="664" y="3485"/>
                  </a:lnTo>
                  <a:lnTo>
                    <a:pt x="957" y="3593"/>
                  </a:lnTo>
                  <a:lnTo>
                    <a:pt x="957" y="3736"/>
                  </a:lnTo>
                  <a:lnTo>
                    <a:pt x="762" y="3808"/>
                  </a:lnTo>
                  <a:lnTo>
                    <a:pt x="488" y="3736"/>
                  </a:lnTo>
                  <a:lnTo>
                    <a:pt x="0" y="4008"/>
                  </a:lnTo>
                  <a:lnTo>
                    <a:pt x="147" y="4115"/>
                  </a:lnTo>
                  <a:lnTo>
                    <a:pt x="342" y="4258"/>
                  </a:lnTo>
                  <a:lnTo>
                    <a:pt x="811" y="4258"/>
                  </a:lnTo>
                  <a:lnTo>
                    <a:pt x="1153" y="4294"/>
                  </a:lnTo>
                  <a:lnTo>
                    <a:pt x="1006" y="4545"/>
                  </a:lnTo>
                  <a:lnTo>
                    <a:pt x="615" y="4674"/>
                  </a:lnTo>
                  <a:lnTo>
                    <a:pt x="293" y="4817"/>
                  </a:lnTo>
                  <a:lnTo>
                    <a:pt x="244" y="4996"/>
                  </a:lnTo>
                  <a:lnTo>
                    <a:pt x="615" y="5182"/>
                  </a:lnTo>
                  <a:lnTo>
                    <a:pt x="664" y="5375"/>
                  </a:lnTo>
                  <a:lnTo>
                    <a:pt x="909" y="5447"/>
                  </a:lnTo>
                  <a:lnTo>
                    <a:pt x="957" y="5704"/>
                  </a:lnTo>
                  <a:lnTo>
                    <a:pt x="1329" y="5668"/>
                  </a:lnTo>
                  <a:lnTo>
                    <a:pt x="1778" y="5668"/>
                  </a:lnTo>
                  <a:lnTo>
                    <a:pt x="1524" y="6012"/>
                  </a:lnTo>
                  <a:lnTo>
                    <a:pt x="762" y="6477"/>
                  </a:lnTo>
                  <a:lnTo>
                    <a:pt x="1622" y="6155"/>
                  </a:lnTo>
                  <a:lnTo>
                    <a:pt x="2286" y="5633"/>
                  </a:lnTo>
                  <a:lnTo>
                    <a:pt x="2237" y="5525"/>
                  </a:lnTo>
                  <a:lnTo>
                    <a:pt x="2657" y="5146"/>
                  </a:lnTo>
                  <a:lnTo>
                    <a:pt x="2755" y="5303"/>
                  </a:lnTo>
                  <a:lnTo>
                    <a:pt x="2804" y="5482"/>
                  </a:lnTo>
                  <a:lnTo>
                    <a:pt x="3126" y="5303"/>
                  </a:lnTo>
                  <a:lnTo>
                    <a:pt x="3468" y="5146"/>
                  </a:lnTo>
                  <a:lnTo>
                    <a:pt x="3624" y="5232"/>
                  </a:lnTo>
                  <a:lnTo>
                    <a:pt x="4406" y="5339"/>
                  </a:lnTo>
                  <a:lnTo>
                    <a:pt x="4924" y="5525"/>
                  </a:lnTo>
                  <a:lnTo>
                    <a:pt x="5324" y="5375"/>
                  </a:lnTo>
                  <a:lnTo>
                    <a:pt x="5891" y="6119"/>
                  </a:lnTo>
                  <a:lnTo>
                    <a:pt x="6252" y="6298"/>
                  </a:lnTo>
                  <a:lnTo>
                    <a:pt x="6204" y="6584"/>
                  </a:lnTo>
                  <a:lnTo>
                    <a:pt x="6350" y="6821"/>
                  </a:lnTo>
                  <a:lnTo>
                    <a:pt x="6751" y="7221"/>
                  </a:lnTo>
                  <a:lnTo>
                    <a:pt x="7317" y="7486"/>
                  </a:lnTo>
                  <a:lnTo>
                    <a:pt x="7366" y="7672"/>
                  </a:lnTo>
                  <a:lnTo>
                    <a:pt x="7415" y="7887"/>
                  </a:lnTo>
                  <a:lnTo>
                    <a:pt x="7268" y="7959"/>
                  </a:lnTo>
                  <a:lnTo>
                    <a:pt x="7317" y="7816"/>
                  </a:lnTo>
                  <a:lnTo>
                    <a:pt x="7024" y="7744"/>
                  </a:lnTo>
                  <a:lnTo>
                    <a:pt x="7171" y="8138"/>
                  </a:lnTo>
                  <a:lnTo>
                    <a:pt x="7122" y="8445"/>
                  </a:lnTo>
                  <a:lnTo>
                    <a:pt x="7024" y="8732"/>
                  </a:lnTo>
                  <a:lnTo>
                    <a:pt x="7122" y="8968"/>
                  </a:lnTo>
                  <a:lnTo>
                    <a:pt x="7122" y="9111"/>
                  </a:lnTo>
                  <a:lnTo>
                    <a:pt x="7366" y="9476"/>
                  </a:lnTo>
                  <a:lnTo>
                    <a:pt x="7561" y="9726"/>
                  </a:lnTo>
                  <a:lnTo>
                    <a:pt x="7737" y="9927"/>
                  </a:lnTo>
                  <a:lnTo>
                    <a:pt x="8177" y="10142"/>
                  </a:lnTo>
                  <a:lnTo>
                    <a:pt x="8226" y="10213"/>
                  </a:lnTo>
                  <a:lnTo>
                    <a:pt x="8255" y="10213"/>
                  </a:lnTo>
                  <a:lnTo>
                    <a:pt x="8548" y="10614"/>
                  </a:lnTo>
                  <a:lnTo>
                    <a:pt x="8744" y="10843"/>
                  </a:lnTo>
                  <a:lnTo>
                    <a:pt x="8695" y="10915"/>
                  </a:lnTo>
                  <a:lnTo>
                    <a:pt x="9066" y="11101"/>
                  </a:lnTo>
                  <a:lnTo>
                    <a:pt x="9115" y="11280"/>
                  </a:lnTo>
                  <a:lnTo>
                    <a:pt x="9261" y="11351"/>
                  </a:lnTo>
                  <a:lnTo>
                    <a:pt x="9457" y="11494"/>
                  </a:lnTo>
                  <a:lnTo>
                    <a:pt x="9535" y="11387"/>
                  </a:lnTo>
                  <a:lnTo>
                    <a:pt x="9310" y="11280"/>
                  </a:lnTo>
                  <a:lnTo>
                    <a:pt x="9115" y="10950"/>
                  </a:lnTo>
                  <a:lnTo>
                    <a:pt x="8744" y="10571"/>
                  </a:lnTo>
                  <a:lnTo>
                    <a:pt x="8646" y="10356"/>
                  </a:lnTo>
                  <a:lnTo>
                    <a:pt x="8919" y="10428"/>
                  </a:lnTo>
                  <a:lnTo>
                    <a:pt x="9164" y="10807"/>
                  </a:lnTo>
                  <a:lnTo>
                    <a:pt x="9261" y="10915"/>
                  </a:lnTo>
                  <a:lnTo>
                    <a:pt x="9535" y="11029"/>
                  </a:lnTo>
                  <a:lnTo>
                    <a:pt x="9535" y="11136"/>
                  </a:lnTo>
                  <a:lnTo>
                    <a:pt x="9730" y="11208"/>
                  </a:lnTo>
                  <a:lnTo>
                    <a:pt x="9828" y="11315"/>
                  </a:lnTo>
                  <a:lnTo>
                    <a:pt x="10072" y="11494"/>
                  </a:lnTo>
                  <a:lnTo>
                    <a:pt x="10121" y="11766"/>
                  </a:lnTo>
                  <a:lnTo>
                    <a:pt x="10121" y="11874"/>
                  </a:lnTo>
                  <a:lnTo>
                    <a:pt x="10785" y="12160"/>
                  </a:lnTo>
                  <a:lnTo>
                    <a:pt x="11108" y="12289"/>
                  </a:lnTo>
                  <a:lnTo>
                    <a:pt x="11674" y="12396"/>
                  </a:lnTo>
                  <a:lnTo>
                    <a:pt x="11821" y="12360"/>
                  </a:lnTo>
                  <a:lnTo>
                    <a:pt x="11967" y="12360"/>
                  </a:lnTo>
                  <a:lnTo>
                    <a:pt x="12212" y="12503"/>
                  </a:lnTo>
                  <a:lnTo>
                    <a:pt x="12270" y="12561"/>
                  </a:lnTo>
                  <a:lnTo>
                    <a:pt x="12583" y="12596"/>
                  </a:lnTo>
                  <a:lnTo>
                    <a:pt x="12729" y="12561"/>
                  </a:lnTo>
                  <a:lnTo>
                    <a:pt x="12729" y="12539"/>
                  </a:lnTo>
                  <a:lnTo>
                    <a:pt x="13003" y="12647"/>
                  </a:lnTo>
                  <a:lnTo>
                    <a:pt x="13296" y="12561"/>
                  </a:lnTo>
                  <a:lnTo>
                    <a:pt x="12983" y="12647"/>
                  </a:lnTo>
                  <a:lnTo>
                    <a:pt x="13247" y="12954"/>
                  </a:lnTo>
                  <a:lnTo>
                    <a:pt x="13345" y="13026"/>
                  </a:lnTo>
                  <a:lnTo>
                    <a:pt x="13814" y="13248"/>
                  </a:lnTo>
                  <a:lnTo>
                    <a:pt x="13863" y="13097"/>
                  </a:lnTo>
                  <a:lnTo>
                    <a:pt x="13716" y="12954"/>
                  </a:lnTo>
                  <a:close/>
                  <a:moveTo>
                    <a:pt x="12388" y="12324"/>
                  </a:moveTo>
                  <a:lnTo>
                    <a:pt x="12388" y="12324"/>
                  </a:lnTo>
                  <a:lnTo>
                    <a:pt x="12515" y="12324"/>
                  </a:lnTo>
                  <a:lnTo>
                    <a:pt x="12534" y="12324"/>
                  </a:lnTo>
                  <a:lnTo>
                    <a:pt x="12388" y="12324"/>
                  </a:lnTo>
                  <a:close/>
                  <a:moveTo>
                    <a:pt x="15563" y="12110"/>
                  </a:moveTo>
                  <a:lnTo>
                    <a:pt x="15768" y="12110"/>
                  </a:lnTo>
                  <a:lnTo>
                    <a:pt x="15914" y="12017"/>
                  </a:lnTo>
                  <a:lnTo>
                    <a:pt x="16325" y="12074"/>
                  </a:lnTo>
                  <a:lnTo>
                    <a:pt x="16129" y="11981"/>
                  </a:lnTo>
                  <a:lnTo>
                    <a:pt x="15817" y="11874"/>
                  </a:lnTo>
                  <a:lnTo>
                    <a:pt x="15416" y="11874"/>
                  </a:lnTo>
                  <a:lnTo>
                    <a:pt x="15416" y="11945"/>
                  </a:lnTo>
                  <a:lnTo>
                    <a:pt x="15201" y="11981"/>
                  </a:lnTo>
                  <a:lnTo>
                    <a:pt x="15465" y="12074"/>
                  </a:lnTo>
                  <a:lnTo>
                    <a:pt x="15563" y="12110"/>
                  </a:lnTo>
                  <a:close/>
                  <a:moveTo>
                    <a:pt x="14849" y="11695"/>
                  </a:moveTo>
                  <a:lnTo>
                    <a:pt x="14849" y="11695"/>
                  </a:lnTo>
                  <a:lnTo>
                    <a:pt x="14781" y="11623"/>
                  </a:lnTo>
                  <a:lnTo>
                    <a:pt x="14752" y="11587"/>
                  </a:lnTo>
                  <a:lnTo>
                    <a:pt x="14380" y="11480"/>
                  </a:lnTo>
                  <a:lnTo>
                    <a:pt x="13814" y="11480"/>
                  </a:lnTo>
                  <a:lnTo>
                    <a:pt x="13501" y="11516"/>
                  </a:lnTo>
                  <a:lnTo>
                    <a:pt x="13394" y="11587"/>
                  </a:lnTo>
                  <a:lnTo>
                    <a:pt x="13648" y="11623"/>
                  </a:lnTo>
                  <a:lnTo>
                    <a:pt x="13863" y="11623"/>
                  </a:lnTo>
                  <a:lnTo>
                    <a:pt x="14166" y="11623"/>
                  </a:lnTo>
                  <a:lnTo>
                    <a:pt x="14478" y="11659"/>
                  </a:lnTo>
                  <a:lnTo>
                    <a:pt x="14576" y="11766"/>
                  </a:lnTo>
                  <a:lnTo>
                    <a:pt x="14683" y="11838"/>
                  </a:lnTo>
                  <a:lnTo>
                    <a:pt x="15094" y="11838"/>
                  </a:lnTo>
                  <a:lnTo>
                    <a:pt x="15172" y="11838"/>
                  </a:lnTo>
                  <a:lnTo>
                    <a:pt x="15201" y="11816"/>
                  </a:lnTo>
                  <a:lnTo>
                    <a:pt x="15201" y="11802"/>
                  </a:lnTo>
                  <a:lnTo>
                    <a:pt x="15094" y="11730"/>
                  </a:lnTo>
                  <a:lnTo>
                    <a:pt x="15025" y="11730"/>
                  </a:lnTo>
                  <a:lnTo>
                    <a:pt x="14928" y="11709"/>
                  </a:lnTo>
                  <a:lnTo>
                    <a:pt x="14849" y="11695"/>
                  </a:lnTo>
                  <a:close/>
                  <a:moveTo>
                    <a:pt x="16647" y="12289"/>
                  </a:moveTo>
                  <a:lnTo>
                    <a:pt x="16891" y="12324"/>
                  </a:lnTo>
                  <a:lnTo>
                    <a:pt x="16891" y="12231"/>
                  </a:lnTo>
                  <a:lnTo>
                    <a:pt x="16676" y="12231"/>
                  </a:lnTo>
                  <a:lnTo>
                    <a:pt x="16647" y="12289"/>
                  </a:lnTo>
                  <a:close/>
                  <a:moveTo>
                    <a:pt x="14185" y="13319"/>
                  </a:moveTo>
                  <a:lnTo>
                    <a:pt x="14185" y="13319"/>
                  </a:lnTo>
                  <a:lnTo>
                    <a:pt x="14332" y="13212"/>
                  </a:lnTo>
                  <a:lnTo>
                    <a:pt x="14527" y="13248"/>
                  </a:lnTo>
                  <a:lnTo>
                    <a:pt x="14576" y="13355"/>
                  </a:lnTo>
                  <a:lnTo>
                    <a:pt x="14732" y="13248"/>
                  </a:lnTo>
                  <a:lnTo>
                    <a:pt x="14527" y="13140"/>
                  </a:lnTo>
                  <a:lnTo>
                    <a:pt x="14283" y="13140"/>
                  </a:lnTo>
                  <a:lnTo>
                    <a:pt x="14117" y="13155"/>
                  </a:lnTo>
                  <a:lnTo>
                    <a:pt x="13990" y="13155"/>
                  </a:lnTo>
                  <a:lnTo>
                    <a:pt x="13912" y="13140"/>
                  </a:lnTo>
                  <a:lnTo>
                    <a:pt x="13863" y="13140"/>
                  </a:lnTo>
                  <a:lnTo>
                    <a:pt x="13863" y="13097"/>
                  </a:lnTo>
                  <a:lnTo>
                    <a:pt x="13814" y="13248"/>
                  </a:lnTo>
                  <a:lnTo>
                    <a:pt x="14019" y="13391"/>
                  </a:lnTo>
                  <a:lnTo>
                    <a:pt x="14117" y="13391"/>
                  </a:lnTo>
                  <a:lnTo>
                    <a:pt x="14185" y="13319"/>
                  </a:lnTo>
                  <a:close/>
                  <a:moveTo>
                    <a:pt x="21502" y="14837"/>
                  </a:moveTo>
                  <a:lnTo>
                    <a:pt x="21502" y="14837"/>
                  </a:lnTo>
                  <a:lnTo>
                    <a:pt x="21180" y="14758"/>
                  </a:lnTo>
                  <a:lnTo>
                    <a:pt x="20740" y="14579"/>
                  </a:lnTo>
                  <a:lnTo>
                    <a:pt x="20223" y="14543"/>
                  </a:lnTo>
                  <a:lnTo>
                    <a:pt x="20076" y="14507"/>
                  </a:lnTo>
                  <a:lnTo>
                    <a:pt x="19949" y="14400"/>
                  </a:lnTo>
                  <a:lnTo>
                    <a:pt x="19558" y="14293"/>
                  </a:lnTo>
                  <a:lnTo>
                    <a:pt x="19187" y="14128"/>
                  </a:lnTo>
                  <a:lnTo>
                    <a:pt x="19138" y="13985"/>
                  </a:lnTo>
                  <a:lnTo>
                    <a:pt x="18992" y="13699"/>
                  </a:lnTo>
                  <a:lnTo>
                    <a:pt x="18943" y="13699"/>
                  </a:lnTo>
                  <a:lnTo>
                    <a:pt x="18591" y="13548"/>
                  </a:lnTo>
                  <a:lnTo>
                    <a:pt x="18474" y="13548"/>
                  </a:lnTo>
                  <a:lnTo>
                    <a:pt x="18474" y="13570"/>
                  </a:lnTo>
                  <a:lnTo>
                    <a:pt x="18474" y="13548"/>
                  </a:lnTo>
                  <a:lnTo>
                    <a:pt x="18054" y="13513"/>
                  </a:lnTo>
                  <a:lnTo>
                    <a:pt x="18054" y="13477"/>
                  </a:lnTo>
                  <a:lnTo>
                    <a:pt x="18054" y="13513"/>
                  </a:lnTo>
                  <a:lnTo>
                    <a:pt x="18054" y="13462"/>
                  </a:lnTo>
                  <a:lnTo>
                    <a:pt x="17858" y="13427"/>
                  </a:lnTo>
                  <a:lnTo>
                    <a:pt x="17810" y="13319"/>
                  </a:lnTo>
                  <a:lnTo>
                    <a:pt x="17614" y="13212"/>
                  </a:lnTo>
                  <a:lnTo>
                    <a:pt x="17565" y="13212"/>
                  </a:lnTo>
                  <a:lnTo>
                    <a:pt x="17409" y="13176"/>
                  </a:lnTo>
                  <a:lnTo>
                    <a:pt x="17360" y="13097"/>
                  </a:lnTo>
                  <a:lnTo>
                    <a:pt x="17047" y="12990"/>
                  </a:lnTo>
                  <a:lnTo>
                    <a:pt x="16549" y="13026"/>
                  </a:lnTo>
                  <a:lnTo>
                    <a:pt x="16276" y="12990"/>
                  </a:lnTo>
                  <a:lnTo>
                    <a:pt x="16227" y="12918"/>
                  </a:lnTo>
                  <a:lnTo>
                    <a:pt x="15983" y="12883"/>
                  </a:lnTo>
                  <a:lnTo>
                    <a:pt x="15709" y="12918"/>
                  </a:lnTo>
                  <a:lnTo>
                    <a:pt x="15690" y="12904"/>
                  </a:lnTo>
                  <a:lnTo>
                    <a:pt x="15690" y="12868"/>
                  </a:lnTo>
                  <a:lnTo>
                    <a:pt x="15660" y="12811"/>
                  </a:lnTo>
                  <a:lnTo>
                    <a:pt x="15543" y="12847"/>
                  </a:lnTo>
                  <a:lnTo>
                    <a:pt x="15660" y="12811"/>
                  </a:lnTo>
                  <a:lnTo>
                    <a:pt x="15660" y="12775"/>
                  </a:lnTo>
                  <a:lnTo>
                    <a:pt x="15299" y="12847"/>
                  </a:lnTo>
                  <a:lnTo>
                    <a:pt x="15094" y="12918"/>
                  </a:lnTo>
                  <a:lnTo>
                    <a:pt x="14996" y="13097"/>
                  </a:lnTo>
                  <a:lnTo>
                    <a:pt x="14898" y="13140"/>
                  </a:lnTo>
                  <a:lnTo>
                    <a:pt x="14732" y="13248"/>
                  </a:lnTo>
                  <a:lnTo>
                    <a:pt x="14576" y="13355"/>
                  </a:lnTo>
                  <a:lnTo>
                    <a:pt x="14634" y="13441"/>
                  </a:lnTo>
                  <a:lnTo>
                    <a:pt x="14683" y="13627"/>
                  </a:lnTo>
                  <a:lnTo>
                    <a:pt x="14683" y="13734"/>
                  </a:lnTo>
                  <a:lnTo>
                    <a:pt x="14732" y="13878"/>
                  </a:lnTo>
                  <a:lnTo>
                    <a:pt x="14527" y="13985"/>
                  </a:lnTo>
                  <a:lnTo>
                    <a:pt x="14429" y="14056"/>
                  </a:lnTo>
                  <a:lnTo>
                    <a:pt x="14380" y="14128"/>
                  </a:lnTo>
                  <a:lnTo>
                    <a:pt x="14166" y="14472"/>
                  </a:lnTo>
                  <a:lnTo>
                    <a:pt x="14283" y="14615"/>
                  </a:lnTo>
                  <a:lnTo>
                    <a:pt x="14166" y="14650"/>
                  </a:lnTo>
                  <a:lnTo>
                    <a:pt x="14185" y="14650"/>
                  </a:lnTo>
                  <a:lnTo>
                    <a:pt x="14019" y="14722"/>
                  </a:lnTo>
                  <a:lnTo>
                    <a:pt x="14185" y="14980"/>
                  </a:lnTo>
                  <a:lnTo>
                    <a:pt x="14478" y="15359"/>
                  </a:lnTo>
                  <a:lnTo>
                    <a:pt x="14801" y="15824"/>
                  </a:lnTo>
                  <a:lnTo>
                    <a:pt x="14801" y="15896"/>
                  </a:lnTo>
                  <a:lnTo>
                    <a:pt x="15885" y="16347"/>
                  </a:lnTo>
                  <a:lnTo>
                    <a:pt x="15934" y="16347"/>
                  </a:lnTo>
                  <a:lnTo>
                    <a:pt x="15934" y="16332"/>
                  </a:lnTo>
                  <a:lnTo>
                    <a:pt x="15963" y="16311"/>
                  </a:lnTo>
                  <a:lnTo>
                    <a:pt x="16110" y="16418"/>
                  </a:lnTo>
                  <a:lnTo>
                    <a:pt x="16110" y="16440"/>
                  </a:lnTo>
                  <a:lnTo>
                    <a:pt x="16061" y="16569"/>
                  </a:lnTo>
                  <a:lnTo>
                    <a:pt x="16276" y="16833"/>
                  </a:lnTo>
                  <a:lnTo>
                    <a:pt x="16325" y="16905"/>
                  </a:lnTo>
                  <a:lnTo>
                    <a:pt x="16383" y="16869"/>
                  </a:lnTo>
                  <a:lnTo>
                    <a:pt x="16383" y="16891"/>
                  </a:lnTo>
                  <a:lnTo>
                    <a:pt x="16325" y="16905"/>
                  </a:lnTo>
                  <a:lnTo>
                    <a:pt x="16383" y="16948"/>
                  </a:lnTo>
                  <a:lnTo>
                    <a:pt x="16325" y="17091"/>
                  </a:lnTo>
                  <a:lnTo>
                    <a:pt x="16178" y="17213"/>
                  </a:lnTo>
                  <a:lnTo>
                    <a:pt x="16178" y="17435"/>
                  </a:lnTo>
                  <a:lnTo>
                    <a:pt x="16080" y="17578"/>
                  </a:lnTo>
                  <a:lnTo>
                    <a:pt x="15914" y="18064"/>
                  </a:lnTo>
                  <a:lnTo>
                    <a:pt x="15963" y="18422"/>
                  </a:lnTo>
                  <a:lnTo>
                    <a:pt x="15660" y="18909"/>
                  </a:lnTo>
                  <a:lnTo>
                    <a:pt x="15611" y="19417"/>
                  </a:lnTo>
                  <a:lnTo>
                    <a:pt x="15611" y="19689"/>
                  </a:lnTo>
                  <a:lnTo>
                    <a:pt x="15563" y="19940"/>
                  </a:lnTo>
                  <a:lnTo>
                    <a:pt x="15660" y="20083"/>
                  </a:lnTo>
                  <a:lnTo>
                    <a:pt x="15514" y="20677"/>
                  </a:lnTo>
                  <a:lnTo>
                    <a:pt x="15348" y="20934"/>
                  </a:lnTo>
                  <a:lnTo>
                    <a:pt x="15416" y="21113"/>
                  </a:lnTo>
                  <a:lnTo>
                    <a:pt x="15563" y="21350"/>
                  </a:lnTo>
                  <a:lnTo>
                    <a:pt x="16383" y="21600"/>
                  </a:lnTo>
                  <a:lnTo>
                    <a:pt x="16178" y="21457"/>
                  </a:lnTo>
                  <a:lnTo>
                    <a:pt x="16158" y="21421"/>
                  </a:lnTo>
                  <a:lnTo>
                    <a:pt x="16403" y="21600"/>
                  </a:lnTo>
                  <a:lnTo>
                    <a:pt x="16129" y="21185"/>
                  </a:lnTo>
                  <a:lnTo>
                    <a:pt x="16325" y="20949"/>
                  </a:lnTo>
                  <a:lnTo>
                    <a:pt x="16549" y="20713"/>
                  </a:lnTo>
                  <a:lnTo>
                    <a:pt x="16627" y="20483"/>
                  </a:lnTo>
                  <a:lnTo>
                    <a:pt x="16500" y="20376"/>
                  </a:lnTo>
                  <a:lnTo>
                    <a:pt x="16481" y="20212"/>
                  </a:lnTo>
                  <a:lnTo>
                    <a:pt x="16823" y="19904"/>
                  </a:lnTo>
                  <a:lnTo>
                    <a:pt x="16999" y="19617"/>
                  </a:lnTo>
                  <a:lnTo>
                    <a:pt x="16872" y="19510"/>
                  </a:lnTo>
                  <a:lnTo>
                    <a:pt x="17116" y="19431"/>
                  </a:lnTo>
                  <a:lnTo>
                    <a:pt x="17389" y="19131"/>
                  </a:lnTo>
                  <a:lnTo>
                    <a:pt x="17858" y="19002"/>
                  </a:lnTo>
                  <a:lnTo>
                    <a:pt x="18054" y="18909"/>
                  </a:lnTo>
                  <a:lnTo>
                    <a:pt x="18132" y="18644"/>
                  </a:lnTo>
                  <a:lnTo>
                    <a:pt x="17976" y="18565"/>
                  </a:lnTo>
                  <a:lnTo>
                    <a:pt x="17976" y="18494"/>
                  </a:lnTo>
                  <a:lnTo>
                    <a:pt x="18073" y="18565"/>
                  </a:lnTo>
                  <a:lnTo>
                    <a:pt x="18327" y="18601"/>
                  </a:lnTo>
                  <a:lnTo>
                    <a:pt x="18572" y="18458"/>
                  </a:lnTo>
                  <a:lnTo>
                    <a:pt x="18620" y="18386"/>
                  </a:lnTo>
                  <a:lnTo>
                    <a:pt x="18591" y="18315"/>
                  </a:lnTo>
                  <a:lnTo>
                    <a:pt x="18620" y="18386"/>
                  </a:lnTo>
                  <a:lnTo>
                    <a:pt x="18699" y="18265"/>
                  </a:lnTo>
                  <a:lnTo>
                    <a:pt x="18894" y="18115"/>
                  </a:lnTo>
                  <a:lnTo>
                    <a:pt x="19138" y="17936"/>
                  </a:lnTo>
                  <a:lnTo>
                    <a:pt x="19363" y="17449"/>
                  </a:lnTo>
                  <a:lnTo>
                    <a:pt x="19509" y="17234"/>
                  </a:lnTo>
                  <a:lnTo>
                    <a:pt x="20076" y="16984"/>
                  </a:lnTo>
                  <a:lnTo>
                    <a:pt x="20418" y="16948"/>
                  </a:lnTo>
                  <a:lnTo>
                    <a:pt x="20516" y="16905"/>
                  </a:lnTo>
                  <a:lnTo>
                    <a:pt x="20613" y="16762"/>
                  </a:lnTo>
                  <a:lnTo>
                    <a:pt x="20691" y="16604"/>
                  </a:lnTo>
                  <a:lnTo>
                    <a:pt x="20838" y="16418"/>
                  </a:lnTo>
                  <a:lnTo>
                    <a:pt x="20887" y="16347"/>
                  </a:lnTo>
                  <a:lnTo>
                    <a:pt x="20936" y="15717"/>
                  </a:lnTo>
                  <a:lnTo>
                    <a:pt x="21082" y="15681"/>
                  </a:lnTo>
                  <a:lnTo>
                    <a:pt x="21600" y="15209"/>
                  </a:lnTo>
                  <a:lnTo>
                    <a:pt x="21600" y="15101"/>
                  </a:lnTo>
                  <a:lnTo>
                    <a:pt x="21502" y="14837"/>
                  </a:lnTo>
                  <a:close/>
                  <a:moveTo>
                    <a:pt x="14068" y="4058"/>
                  </a:moveTo>
                  <a:lnTo>
                    <a:pt x="14117" y="4080"/>
                  </a:lnTo>
                  <a:lnTo>
                    <a:pt x="14136" y="4080"/>
                  </a:lnTo>
                  <a:lnTo>
                    <a:pt x="14166" y="4094"/>
                  </a:lnTo>
                  <a:lnTo>
                    <a:pt x="14214" y="4115"/>
                  </a:lnTo>
                  <a:lnTo>
                    <a:pt x="14234" y="4115"/>
                  </a:lnTo>
                  <a:lnTo>
                    <a:pt x="14283" y="4130"/>
                  </a:lnTo>
                  <a:lnTo>
                    <a:pt x="14332" y="4130"/>
                  </a:lnTo>
                  <a:lnTo>
                    <a:pt x="14361" y="4151"/>
                  </a:lnTo>
                  <a:lnTo>
                    <a:pt x="14380" y="4151"/>
                  </a:lnTo>
                  <a:lnTo>
                    <a:pt x="14410" y="4130"/>
                  </a:lnTo>
                  <a:lnTo>
                    <a:pt x="14410" y="4115"/>
                  </a:lnTo>
                  <a:lnTo>
                    <a:pt x="14429" y="4115"/>
                  </a:lnTo>
                  <a:lnTo>
                    <a:pt x="14459" y="4080"/>
                  </a:lnTo>
                  <a:lnTo>
                    <a:pt x="14478" y="4058"/>
                  </a:lnTo>
                  <a:lnTo>
                    <a:pt x="14459" y="4044"/>
                  </a:lnTo>
                  <a:lnTo>
                    <a:pt x="14410" y="4044"/>
                  </a:lnTo>
                  <a:lnTo>
                    <a:pt x="14380" y="4022"/>
                  </a:lnTo>
                  <a:lnTo>
                    <a:pt x="14234" y="4022"/>
                  </a:lnTo>
                  <a:lnTo>
                    <a:pt x="14214" y="4008"/>
                  </a:lnTo>
                  <a:lnTo>
                    <a:pt x="14185" y="3972"/>
                  </a:lnTo>
                  <a:lnTo>
                    <a:pt x="14166" y="3936"/>
                  </a:lnTo>
                  <a:lnTo>
                    <a:pt x="14136" y="3901"/>
                  </a:lnTo>
                  <a:lnTo>
                    <a:pt x="14087" y="3901"/>
                  </a:lnTo>
                  <a:lnTo>
                    <a:pt x="14019" y="3879"/>
                  </a:lnTo>
                  <a:lnTo>
                    <a:pt x="13960" y="3865"/>
                  </a:lnTo>
                  <a:lnTo>
                    <a:pt x="13912" y="3865"/>
                  </a:lnTo>
                  <a:lnTo>
                    <a:pt x="13863" y="3865"/>
                  </a:lnTo>
                  <a:lnTo>
                    <a:pt x="13843" y="3865"/>
                  </a:lnTo>
                  <a:lnTo>
                    <a:pt x="13814" y="3879"/>
                  </a:lnTo>
                  <a:lnTo>
                    <a:pt x="13794" y="3901"/>
                  </a:lnTo>
                  <a:lnTo>
                    <a:pt x="13765" y="3901"/>
                  </a:lnTo>
                  <a:lnTo>
                    <a:pt x="13765" y="3879"/>
                  </a:lnTo>
                  <a:lnTo>
                    <a:pt x="13745" y="3829"/>
                  </a:lnTo>
                  <a:lnTo>
                    <a:pt x="13716" y="3786"/>
                  </a:lnTo>
                  <a:lnTo>
                    <a:pt x="13697" y="3772"/>
                  </a:lnTo>
                  <a:lnTo>
                    <a:pt x="13667" y="3750"/>
                  </a:lnTo>
                  <a:lnTo>
                    <a:pt x="13618" y="3750"/>
                  </a:lnTo>
                  <a:lnTo>
                    <a:pt x="13599" y="3750"/>
                  </a:lnTo>
                  <a:lnTo>
                    <a:pt x="13599" y="3786"/>
                  </a:lnTo>
                  <a:lnTo>
                    <a:pt x="13599" y="3829"/>
                  </a:lnTo>
                  <a:lnTo>
                    <a:pt x="13599" y="3879"/>
                  </a:lnTo>
                  <a:lnTo>
                    <a:pt x="13599" y="3915"/>
                  </a:lnTo>
                  <a:lnTo>
                    <a:pt x="13599" y="3936"/>
                  </a:lnTo>
                  <a:lnTo>
                    <a:pt x="13618" y="3951"/>
                  </a:lnTo>
                  <a:lnTo>
                    <a:pt x="13618" y="3972"/>
                  </a:lnTo>
                  <a:lnTo>
                    <a:pt x="13618" y="4008"/>
                  </a:lnTo>
                  <a:lnTo>
                    <a:pt x="13618" y="4044"/>
                  </a:lnTo>
                  <a:lnTo>
                    <a:pt x="13618" y="4080"/>
                  </a:lnTo>
                  <a:lnTo>
                    <a:pt x="13648" y="4115"/>
                  </a:lnTo>
                  <a:lnTo>
                    <a:pt x="13648" y="4130"/>
                  </a:lnTo>
                  <a:lnTo>
                    <a:pt x="13618" y="4130"/>
                  </a:lnTo>
                  <a:lnTo>
                    <a:pt x="13599" y="4151"/>
                  </a:lnTo>
                  <a:lnTo>
                    <a:pt x="13570" y="4187"/>
                  </a:lnTo>
                  <a:lnTo>
                    <a:pt x="13550" y="4201"/>
                  </a:lnTo>
                  <a:lnTo>
                    <a:pt x="13521" y="4223"/>
                  </a:lnTo>
                  <a:lnTo>
                    <a:pt x="13550" y="4244"/>
                  </a:lnTo>
                  <a:lnTo>
                    <a:pt x="13599" y="4244"/>
                  </a:lnTo>
                  <a:lnTo>
                    <a:pt x="13648" y="4223"/>
                  </a:lnTo>
                  <a:lnTo>
                    <a:pt x="13667" y="4223"/>
                  </a:lnTo>
                  <a:lnTo>
                    <a:pt x="13697" y="4223"/>
                  </a:lnTo>
                  <a:lnTo>
                    <a:pt x="13745" y="4223"/>
                  </a:lnTo>
                  <a:lnTo>
                    <a:pt x="13765" y="4223"/>
                  </a:lnTo>
                  <a:lnTo>
                    <a:pt x="13794" y="4244"/>
                  </a:lnTo>
                  <a:lnTo>
                    <a:pt x="13814" y="4280"/>
                  </a:lnTo>
                  <a:lnTo>
                    <a:pt x="13814" y="4294"/>
                  </a:lnTo>
                  <a:lnTo>
                    <a:pt x="13843" y="4316"/>
                  </a:lnTo>
                  <a:lnTo>
                    <a:pt x="13863" y="4316"/>
                  </a:lnTo>
                  <a:lnTo>
                    <a:pt x="13912" y="4294"/>
                  </a:lnTo>
                  <a:lnTo>
                    <a:pt x="13912" y="4280"/>
                  </a:lnTo>
                  <a:lnTo>
                    <a:pt x="13941" y="4258"/>
                  </a:lnTo>
                  <a:lnTo>
                    <a:pt x="13941" y="4244"/>
                  </a:lnTo>
                  <a:lnTo>
                    <a:pt x="13960" y="4223"/>
                  </a:lnTo>
                  <a:lnTo>
                    <a:pt x="14019" y="4201"/>
                  </a:lnTo>
                  <a:lnTo>
                    <a:pt x="14039" y="4187"/>
                  </a:lnTo>
                  <a:lnTo>
                    <a:pt x="14039" y="4151"/>
                  </a:lnTo>
                  <a:lnTo>
                    <a:pt x="14039" y="4115"/>
                  </a:lnTo>
                  <a:lnTo>
                    <a:pt x="14019" y="4080"/>
                  </a:lnTo>
                  <a:lnTo>
                    <a:pt x="14039" y="4058"/>
                  </a:lnTo>
                  <a:lnTo>
                    <a:pt x="14068" y="4058"/>
                  </a:lnTo>
                  <a:close/>
                  <a:moveTo>
                    <a:pt x="9437" y="2147"/>
                  </a:moveTo>
                  <a:lnTo>
                    <a:pt x="9457" y="2169"/>
                  </a:lnTo>
                  <a:lnTo>
                    <a:pt x="9486" y="2219"/>
                  </a:lnTo>
                  <a:lnTo>
                    <a:pt x="9506" y="2312"/>
                  </a:lnTo>
                  <a:lnTo>
                    <a:pt x="9506" y="2362"/>
                  </a:lnTo>
                  <a:lnTo>
                    <a:pt x="9506" y="2398"/>
                  </a:lnTo>
                  <a:lnTo>
                    <a:pt x="9554" y="2419"/>
                  </a:lnTo>
                  <a:lnTo>
                    <a:pt x="9603" y="2398"/>
                  </a:lnTo>
                  <a:lnTo>
                    <a:pt x="9633" y="2383"/>
                  </a:lnTo>
                  <a:lnTo>
                    <a:pt x="9652" y="2362"/>
                  </a:lnTo>
                  <a:lnTo>
                    <a:pt x="9681" y="2383"/>
                  </a:lnTo>
                  <a:lnTo>
                    <a:pt x="9730" y="2398"/>
                  </a:lnTo>
                  <a:lnTo>
                    <a:pt x="9750" y="2419"/>
                  </a:lnTo>
                  <a:lnTo>
                    <a:pt x="9799" y="2398"/>
                  </a:lnTo>
                  <a:lnTo>
                    <a:pt x="9828" y="2362"/>
                  </a:lnTo>
                  <a:lnTo>
                    <a:pt x="9877" y="2312"/>
                  </a:lnTo>
                  <a:lnTo>
                    <a:pt x="9926" y="2290"/>
                  </a:lnTo>
                  <a:lnTo>
                    <a:pt x="10004" y="2276"/>
                  </a:lnTo>
                  <a:lnTo>
                    <a:pt x="10023" y="2254"/>
                  </a:lnTo>
                  <a:lnTo>
                    <a:pt x="10023" y="2219"/>
                  </a:lnTo>
                  <a:lnTo>
                    <a:pt x="10023" y="2183"/>
                  </a:lnTo>
                  <a:lnTo>
                    <a:pt x="10053" y="2183"/>
                  </a:lnTo>
                  <a:lnTo>
                    <a:pt x="10150" y="2169"/>
                  </a:lnTo>
                  <a:lnTo>
                    <a:pt x="10199" y="2147"/>
                  </a:lnTo>
                  <a:lnTo>
                    <a:pt x="10248" y="2147"/>
                  </a:lnTo>
                  <a:lnTo>
                    <a:pt x="10297" y="2133"/>
                  </a:lnTo>
                  <a:lnTo>
                    <a:pt x="10346" y="2111"/>
                  </a:lnTo>
                  <a:lnTo>
                    <a:pt x="10395" y="2111"/>
                  </a:lnTo>
                  <a:lnTo>
                    <a:pt x="10414" y="2090"/>
                  </a:lnTo>
                  <a:lnTo>
                    <a:pt x="10414" y="2076"/>
                  </a:lnTo>
                  <a:lnTo>
                    <a:pt x="10443" y="2054"/>
                  </a:lnTo>
                  <a:lnTo>
                    <a:pt x="10414" y="2040"/>
                  </a:lnTo>
                  <a:lnTo>
                    <a:pt x="10414" y="1983"/>
                  </a:lnTo>
                  <a:lnTo>
                    <a:pt x="10395" y="1932"/>
                  </a:lnTo>
                  <a:lnTo>
                    <a:pt x="10346" y="1897"/>
                  </a:lnTo>
                  <a:lnTo>
                    <a:pt x="10316" y="1875"/>
                  </a:lnTo>
                  <a:lnTo>
                    <a:pt x="10297" y="1875"/>
                  </a:lnTo>
                  <a:lnTo>
                    <a:pt x="10248" y="1875"/>
                  </a:lnTo>
                  <a:lnTo>
                    <a:pt x="10219" y="1875"/>
                  </a:lnTo>
                  <a:lnTo>
                    <a:pt x="10199" y="1839"/>
                  </a:lnTo>
                  <a:lnTo>
                    <a:pt x="10170" y="1825"/>
                  </a:lnTo>
                  <a:lnTo>
                    <a:pt x="10150" y="1789"/>
                  </a:lnTo>
                  <a:lnTo>
                    <a:pt x="10072" y="1768"/>
                  </a:lnTo>
                  <a:lnTo>
                    <a:pt x="10023" y="1768"/>
                  </a:lnTo>
                  <a:lnTo>
                    <a:pt x="9974" y="1768"/>
                  </a:lnTo>
                  <a:lnTo>
                    <a:pt x="9955" y="1753"/>
                  </a:lnTo>
                  <a:lnTo>
                    <a:pt x="9926" y="1732"/>
                  </a:lnTo>
                  <a:lnTo>
                    <a:pt x="9877" y="1732"/>
                  </a:lnTo>
                  <a:lnTo>
                    <a:pt x="9847" y="1718"/>
                  </a:lnTo>
                  <a:lnTo>
                    <a:pt x="9828" y="1732"/>
                  </a:lnTo>
                  <a:lnTo>
                    <a:pt x="9828" y="1753"/>
                  </a:lnTo>
                  <a:lnTo>
                    <a:pt x="9828" y="1789"/>
                  </a:lnTo>
                  <a:lnTo>
                    <a:pt x="9799" y="1825"/>
                  </a:lnTo>
                  <a:lnTo>
                    <a:pt x="9799" y="1839"/>
                  </a:lnTo>
                  <a:lnTo>
                    <a:pt x="9750" y="1861"/>
                  </a:lnTo>
                  <a:lnTo>
                    <a:pt x="9701" y="1911"/>
                  </a:lnTo>
                  <a:lnTo>
                    <a:pt x="9633" y="1947"/>
                  </a:lnTo>
                  <a:lnTo>
                    <a:pt x="9603" y="1983"/>
                  </a:lnTo>
                  <a:lnTo>
                    <a:pt x="9554" y="2018"/>
                  </a:lnTo>
                  <a:lnTo>
                    <a:pt x="9486" y="2054"/>
                  </a:lnTo>
                  <a:lnTo>
                    <a:pt x="9437" y="2111"/>
                  </a:lnTo>
                  <a:lnTo>
                    <a:pt x="9408" y="2147"/>
                  </a:lnTo>
                  <a:lnTo>
                    <a:pt x="9437" y="2147"/>
                  </a:lnTo>
                  <a:close/>
                  <a:moveTo>
                    <a:pt x="14634" y="3536"/>
                  </a:moveTo>
                  <a:lnTo>
                    <a:pt x="14634" y="3536"/>
                  </a:lnTo>
                  <a:lnTo>
                    <a:pt x="14634" y="3521"/>
                  </a:lnTo>
                  <a:lnTo>
                    <a:pt x="14634" y="3500"/>
                  </a:lnTo>
                  <a:lnTo>
                    <a:pt x="14605" y="3500"/>
                  </a:lnTo>
                  <a:lnTo>
                    <a:pt x="14605" y="3521"/>
                  </a:lnTo>
                  <a:lnTo>
                    <a:pt x="14634" y="3536"/>
                  </a:lnTo>
                  <a:close/>
                </a:path>
              </a:pathLst>
            </a:custGeom>
            <a:solidFill>
              <a:schemeClr val="tx2">
                <a:lumMod val="50000"/>
                <a:alpha val="40000"/>
              </a:schemeClr>
            </a:solidFill>
            <a:ln w="12700">
              <a:round/>
            </a:ln>
          </p:spPr>
          <p:txBody>
            <a:bodyPr lIns="0" tIns="0" rIns="0" bIns="0"/>
            <a:lstStyle/>
            <a:p>
              <a:pPr defTabSz="342854">
                <a:defRPr sz="1200">
                  <a:latin typeface="Helvetica"/>
                  <a:ea typeface="Helvetica"/>
                  <a:cs typeface="Helvetica"/>
                  <a:sym typeface="Helvetica"/>
                </a:defRPr>
              </a:pPr>
              <a:endParaRPr sz="900">
                <a:latin typeface="Lato" charset="0"/>
                <a:ea typeface="Lato" charset="0"/>
                <a:cs typeface="Lato" charset="0"/>
              </a:endParaRPr>
            </a:p>
          </p:txBody>
        </p:sp>
      </p:grpSp>
      <p:sp>
        <p:nvSpPr>
          <p:cNvPr id="11" name="Shape 143">
            <a:extLst>
              <a:ext uri="{FF2B5EF4-FFF2-40B4-BE49-F238E27FC236}">
                <a16:creationId xmlns:a16="http://schemas.microsoft.com/office/drawing/2014/main" id="{2375B198-7D8E-4817-92ED-1AD82C9B9846}"/>
              </a:ext>
            </a:extLst>
          </p:cNvPr>
          <p:cNvSpPr/>
          <p:nvPr/>
        </p:nvSpPr>
        <p:spPr>
          <a:xfrm>
            <a:off x="6171431" y="8224808"/>
            <a:ext cx="226284" cy="2262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sp>
        <p:nvSpPr>
          <p:cNvPr id="12" name="Shape 144">
            <a:extLst>
              <a:ext uri="{FF2B5EF4-FFF2-40B4-BE49-F238E27FC236}">
                <a16:creationId xmlns:a16="http://schemas.microsoft.com/office/drawing/2014/main" id="{A0FEFE2F-AB01-4E76-8F48-6DA09FDC6531}"/>
              </a:ext>
            </a:extLst>
          </p:cNvPr>
          <p:cNvSpPr/>
          <p:nvPr/>
        </p:nvSpPr>
        <p:spPr>
          <a:xfrm>
            <a:off x="11046806" y="8862517"/>
            <a:ext cx="142857" cy="1428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grpSp>
        <p:nvGrpSpPr>
          <p:cNvPr id="35" name="Group 34">
            <a:extLst>
              <a:ext uri="{FF2B5EF4-FFF2-40B4-BE49-F238E27FC236}">
                <a16:creationId xmlns:a16="http://schemas.microsoft.com/office/drawing/2014/main" id="{14AD14BC-C3BF-4269-BF42-B80A382E0990}"/>
              </a:ext>
            </a:extLst>
          </p:cNvPr>
          <p:cNvGrpSpPr/>
          <p:nvPr/>
        </p:nvGrpSpPr>
        <p:grpSpPr>
          <a:xfrm>
            <a:off x="11617236" y="8922661"/>
            <a:ext cx="5403468" cy="4077832"/>
            <a:chOff x="11617236" y="8465461"/>
            <a:chExt cx="5403468" cy="4077832"/>
          </a:xfrm>
        </p:grpSpPr>
        <p:sp>
          <p:nvSpPr>
            <p:cNvPr id="13" name="Shape 145">
              <a:extLst>
                <a:ext uri="{FF2B5EF4-FFF2-40B4-BE49-F238E27FC236}">
                  <a16:creationId xmlns:a16="http://schemas.microsoft.com/office/drawing/2014/main" id="{35822303-A132-432A-8C26-30B5B4A4C4D5}"/>
                </a:ext>
              </a:extLst>
            </p:cNvPr>
            <p:cNvSpPr/>
            <p:nvPr/>
          </p:nvSpPr>
          <p:spPr>
            <a:xfrm>
              <a:off x="11730378" y="8581800"/>
              <a:ext cx="1666659" cy="35070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8575">
              <a:solidFill>
                <a:schemeClr val="accent6"/>
              </a:solidFill>
              <a:miter lim="400000"/>
            </a:ln>
          </p:spPr>
          <p:txBody>
            <a:bodyPr lIns="0" tIns="0" rIns="0" bIns="0" anchor="ctr"/>
            <a:lstStyle/>
            <a:p>
              <a:pPr lvl="0"/>
              <a:endParaRPr sz="3225">
                <a:latin typeface="Lato" charset="0"/>
                <a:ea typeface="Lato" charset="0"/>
                <a:cs typeface="Lato" charset="0"/>
              </a:endParaRPr>
            </a:p>
          </p:txBody>
        </p:sp>
        <p:sp>
          <p:nvSpPr>
            <p:cNvPr id="21" name="Shape 153">
              <a:extLst>
                <a:ext uri="{FF2B5EF4-FFF2-40B4-BE49-F238E27FC236}">
                  <a16:creationId xmlns:a16="http://schemas.microsoft.com/office/drawing/2014/main" id="{2EA28FC8-0FDA-46ED-AB76-E015B4D76961}"/>
                </a:ext>
              </a:extLst>
            </p:cNvPr>
            <p:cNvSpPr/>
            <p:nvPr/>
          </p:nvSpPr>
          <p:spPr>
            <a:xfrm>
              <a:off x="13315961" y="11813043"/>
              <a:ext cx="3704743" cy="730250"/>
            </a:xfrm>
            <a:prstGeom prst="roundRect">
              <a:avLst>
                <a:gd name="adj" fmla="val 4869"/>
              </a:avLst>
            </a:prstGeom>
            <a:solidFill>
              <a:schemeClr val="accent6"/>
            </a:solidFill>
            <a:ln w="25400">
              <a:noFill/>
              <a:miter lim="400000"/>
            </a:ln>
          </p:spPr>
          <p:txBody>
            <a:bodyPr lIns="0" tIns="0" rIns="0" bIns="0" anchor="ctr"/>
            <a:lstStyle/>
            <a:p>
              <a:pPr algn="ctr" defTabSz="438092">
                <a:defRPr sz="4000">
                  <a:solidFill>
                    <a:srgbClr val="FFFFFF"/>
                  </a:solidFill>
                  <a:effectLst>
                    <a:outerShdw blurRad="38100" dist="12700" dir="5400000" rotWithShape="0">
                      <a:srgbClr val="000000">
                        <a:alpha val="50000"/>
                      </a:srgbClr>
                    </a:outerShdw>
                  </a:effectLst>
                </a:defRPr>
              </a:pPr>
              <a:r>
                <a:rPr lang="en-US" sz="4000">
                  <a:solidFill>
                    <a:schemeClr val="bg1"/>
                  </a:solidFill>
                  <a:latin typeface="+mj-lt"/>
                  <a:ea typeface="Lato" charset="0"/>
                  <a:cs typeface="Lato" charset="0"/>
                </a:rPr>
                <a:t>AudioPad</a:t>
              </a:r>
              <a:endParaRPr sz="4000">
                <a:solidFill>
                  <a:schemeClr val="bg1"/>
                </a:solidFill>
                <a:latin typeface="+mj-lt"/>
                <a:ea typeface="Lato" charset="0"/>
                <a:cs typeface="Lato" charset="0"/>
              </a:endParaRPr>
            </a:p>
          </p:txBody>
        </p:sp>
        <p:sp>
          <p:nvSpPr>
            <p:cNvPr id="41" name="Shape 180">
              <a:extLst>
                <a:ext uri="{FF2B5EF4-FFF2-40B4-BE49-F238E27FC236}">
                  <a16:creationId xmlns:a16="http://schemas.microsoft.com/office/drawing/2014/main" id="{5A47F6CC-9458-4E2B-98AA-421930266737}"/>
                </a:ext>
              </a:extLst>
            </p:cNvPr>
            <p:cNvSpPr/>
            <p:nvPr/>
          </p:nvSpPr>
          <p:spPr>
            <a:xfrm>
              <a:off x="11617236" y="8465461"/>
              <a:ext cx="226284" cy="2262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pic>
          <p:nvPicPr>
            <p:cNvPr id="5" name="Picture 4">
              <a:extLst>
                <a:ext uri="{FF2B5EF4-FFF2-40B4-BE49-F238E27FC236}">
                  <a16:creationId xmlns:a16="http://schemas.microsoft.com/office/drawing/2014/main" id="{A1995C9C-98A3-4C81-B8FD-63FFEF96C033}"/>
                </a:ext>
              </a:extLst>
            </p:cNvPr>
            <p:cNvPicPr>
              <a:picLocks noChangeAspect="1"/>
            </p:cNvPicPr>
            <p:nvPr/>
          </p:nvPicPr>
          <p:blipFill>
            <a:blip r:embed="rId3"/>
            <a:stretch>
              <a:fillRect/>
            </a:stretch>
          </p:blipFill>
          <p:spPr>
            <a:xfrm>
              <a:off x="13302213" y="9147824"/>
              <a:ext cx="3689133" cy="2560205"/>
            </a:xfrm>
            <a:prstGeom prst="rect">
              <a:avLst/>
            </a:prstGeom>
          </p:spPr>
        </p:pic>
      </p:grpSp>
      <p:grpSp>
        <p:nvGrpSpPr>
          <p:cNvPr id="34" name="Group 33">
            <a:extLst>
              <a:ext uri="{FF2B5EF4-FFF2-40B4-BE49-F238E27FC236}">
                <a16:creationId xmlns:a16="http://schemas.microsoft.com/office/drawing/2014/main" id="{335DFA7E-1B06-4C14-8CBD-2DDEB1CB30CF}"/>
              </a:ext>
            </a:extLst>
          </p:cNvPr>
          <p:cNvGrpSpPr/>
          <p:nvPr/>
        </p:nvGrpSpPr>
        <p:grpSpPr>
          <a:xfrm>
            <a:off x="11628802" y="5826218"/>
            <a:ext cx="5391902" cy="3442982"/>
            <a:chOff x="11628802" y="5369018"/>
            <a:chExt cx="5391902" cy="3442982"/>
          </a:xfrm>
        </p:grpSpPr>
        <p:sp>
          <p:nvSpPr>
            <p:cNvPr id="20" name="Shape 152">
              <a:extLst>
                <a:ext uri="{FF2B5EF4-FFF2-40B4-BE49-F238E27FC236}">
                  <a16:creationId xmlns:a16="http://schemas.microsoft.com/office/drawing/2014/main" id="{304ADAEF-A27A-4331-AF62-B7222D4A2FA6}"/>
                </a:ext>
              </a:extLst>
            </p:cNvPr>
            <p:cNvSpPr/>
            <p:nvPr/>
          </p:nvSpPr>
          <p:spPr>
            <a:xfrm>
              <a:off x="13315960" y="8081750"/>
              <a:ext cx="3704743" cy="730250"/>
            </a:xfrm>
            <a:prstGeom prst="roundRect">
              <a:avLst>
                <a:gd name="adj" fmla="val 4869"/>
              </a:avLst>
            </a:prstGeom>
            <a:solidFill>
              <a:schemeClr val="accent5"/>
            </a:solidFill>
            <a:ln w="25400">
              <a:noFill/>
              <a:miter lim="400000"/>
            </a:ln>
          </p:spPr>
          <p:txBody>
            <a:bodyPr lIns="0" tIns="0" rIns="0" bIns="0" anchor="ctr"/>
            <a:lstStyle/>
            <a:p>
              <a:pPr algn="ctr" defTabSz="438092">
                <a:defRPr sz="4000">
                  <a:solidFill>
                    <a:srgbClr val="FFFFFF"/>
                  </a:solidFill>
                  <a:effectLst>
                    <a:outerShdw blurRad="38100" dist="12700" dir="5400000" rotWithShape="0">
                      <a:srgbClr val="000000">
                        <a:alpha val="50000"/>
                      </a:srgbClr>
                    </a:outerShdw>
                  </a:effectLst>
                </a:defRPr>
              </a:pPr>
              <a:r>
                <a:rPr lang="fr-FR" sz="4000"/>
                <a:t>PneUI </a:t>
              </a:r>
              <a:endParaRPr sz="3000">
                <a:solidFill>
                  <a:schemeClr val="bg1"/>
                </a:solidFill>
                <a:latin typeface="Lato" charset="0"/>
                <a:ea typeface="Lato" charset="0"/>
                <a:cs typeface="Lato" charset="0"/>
              </a:endParaRPr>
            </a:p>
          </p:txBody>
        </p:sp>
        <p:pic>
          <p:nvPicPr>
            <p:cNvPr id="10" name="Picture 9">
              <a:extLst>
                <a:ext uri="{FF2B5EF4-FFF2-40B4-BE49-F238E27FC236}">
                  <a16:creationId xmlns:a16="http://schemas.microsoft.com/office/drawing/2014/main" id="{1B50DF25-C971-4A07-84BE-CF060F3D5BC8}"/>
                </a:ext>
              </a:extLst>
            </p:cNvPr>
            <p:cNvPicPr>
              <a:picLocks noChangeAspect="1"/>
            </p:cNvPicPr>
            <p:nvPr/>
          </p:nvPicPr>
          <p:blipFill>
            <a:blip r:embed="rId4"/>
            <a:stretch>
              <a:fillRect/>
            </a:stretch>
          </p:blipFill>
          <p:spPr>
            <a:xfrm>
              <a:off x="13335672" y="5369018"/>
              <a:ext cx="3685032" cy="2614777"/>
            </a:xfrm>
            <a:prstGeom prst="rect">
              <a:avLst/>
            </a:prstGeom>
          </p:spPr>
        </p:pic>
        <p:sp>
          <p:nvSpPr>
            <p:cNvPr id="40" name="Shape 145">
              <a:extLst>
                <a:ext uri="{FF2B5EF4-FFF2-40B4-BE49-F238E27FC236}">
                  <a16:creationId xmlns:a16="http://schemas.microsoft.com/office/drawing/2014/main" id="{F857EBA9-E5F0-475E-B512-2C1F29F2B54C}"/>
                </a:ext>
              </a:extLst>
            </p:cNvPr>
            <p:cNvSpPr/>
            <p:nvPr/>
          </p:nvSpPr>
          <p:spPr>
            <a:xfrm>
              <a:off x="11730378" y="7601141"/>
              <a:ext cx="1585582" cy="7593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8575">
              <a:solidFill>
                <a:schemeClr val="accent6"/>
              </a:solidFill>
              <a:miter lim="400000"/>
            </a:ln>
          </p:spPr>
          <p:txBody>
            <a:bodyPr lIns="0" tIns="0" rIns="0" bIns="0" anchor="ctr"/>
            <a:lstStyle/>
            <a:p>
              <a:pPr lvl="0"/>
              <a:endParaRPr sz="3225">
                <a:latin typeface="Lato" charset="0"/>
                <a:ea typeface="Lato" charset="0"/>
                <a:cs typeface="Lato" charset="0"/>
              </a:endParaRPr>
            </a:p>
          </p:txBody>
        </p:sp>
        <p:sp>
          <p:nvSpPr>
            <p:cNvPr id="42" name="Shape 178">
              <a:extLst>
                <a:ext uri="{FF2B5EF4-FFF2-40B4-BE49-F238E27FC236}">
                  <a16:creationId xmlns:a16="http://schemas.microsoft.com/office/drawing/2014/main" id="{081DF79F-DF4B-4D72-AD1D-7FA213BB283B}"/>
                </a:ext>
              </a:extLst>
            </p:cNvPr>
            <p:cNvSpPr/>
            <p:nvPr/>
          </p:nvSpPr>
          <p:spPr>
            <a:xfrm>
              <a:off x="11628802" y="7505799"/>
              <a:ext cx="226284" cy="2262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grpSp>
      <p:grpSp>
        <p:nvGrpSpPr>
          <p:cNvPr id="32" name="Group 31">
            <a:extLst>
              <a:ext uri="{FF2B5EF4-FFF2-40B4-BE49-F238E27FC236}">
                <a16:creationId xmlns:a16="http://schemas.microsoft.com/office/drawing/2014/main" id="{2AB958BB-1E23-4581-8993-DD9AFF43DE14}"/>
              </a:ext>
            </a:extLst>
          </p:cNvPr>
          <p:cNvGrpSpPr/>
          <p:nvPr/>
        </p:nvGrpSpPr>
        <p:grpSpPr>
          <a:xfrm>
            <a:off x="9842257" y="2152754"/>
            <a:ext cx="7198158" cy="5398276"/>
            <a:chOff x="9842257" y="1695554"/>
            <a:chExt cx="7198158" cy="5398276"/>
          </a:xfrm>
        </p:grpSpPr>
        <p:sp>
          <p:nvSpPr>
            <p:cNvPr id="17" name="Shape 149">
              <a:extLst>
                <a:ext uri="{FF2B5EF4-FFF2-40B4-BE49-F238E27FC236}">
                  <a16:creationId xmlns:a16="http://schemas.microsoft.com/office/drawing/2014/main" id="{829C0856-BC83-4D69-AF83-D13ABCE1ACAF}"/>
                </a:ext>
              </a:extLst>
            </p:cNvPr>
            <p:cNvSpPr/>
            <p:nvPr/>
          </p:nvSpPr>
          <p:spPr>
            <a:xfrm>
              <a:off x="9932493" y="4756870"/>
              <a:ext cx="3492809" cy="22047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chemeClr val="accent6"/>
              </a:solidFill>
              <a:miter lim="400000"/>
            </a:ln>
          </p:spPr>
          <p:txBody>
            <a:bodyPr lIns="0" tIns="0" rIns="0" bIns="0" anchor="ctr"/>
            <a:lstStyle/>
            <a:p>
              <a:pPr lvl="0"/>
              <a:endParaRPr sz="3225">
                <a:latin typeface="Lato" charset="0"/>
                <a:ea typeface="Lato" charset="0"/>
                <a:cs typeface="Lato" charset="0"/>
              </a:endParaRPr>
            </a:p>
          </p:txBody>
        </p:sp>
        <p:sp>
          <p:nvSpPr>
            <p:cNvPr id="19" name="Shape 151">
              <a:extLst>
                <a:ext uri="{FF2B5EF4-FFF2-40B4-BE49-F238E27FC236}">
                  <a16:creationId xmlns:a16="http://schemas.microsoft.com/office/drawing/2014/main" id="{0C8721CC-E1DB-4BCA-AC64-194DCEA1BA03}"/>
                </a:ext>
              </a:extLst>
            </p:cNvPr>
            <p:cNvSpPr/>
            <p:nvPr/>
          </p:nvSpPr>
          <p:spPr>
            <a:xfrm>
              <a:off x="13335672" y="4382065"/>
              <a:ext cx="3704743" cy="694862"/>
            </a:xfrm>
            <a:prstGeom prst="roundRect">
              <a:avLst>
                <a:gd name="adj" fmla="val 4869"/>
              </a:avLst>
            </a:prstGeom>
            <a:solidFill>
              <a:schemeClr val="accent4"/>
            </a:solidFill>
            <a:ln w="25400">
              <a:noFill/>
              <a:miter lim="400000"/>
            </a:ln>
          </p:spPr>
          <p:txBody>
            <a:bodyPr lIns="0" tIns="0" rIns="0" bIns="0" anchor="ctr"/>
            <a:lstStyle/>
            <a:p>
              <a:pPr algn="ctr" defTabSz="438092">
                <a:defRPr sz="4000">
                  <a:solidFill>
                    <a:srgbClr val="FFFFFF"/>
                  </a:solidFill>
                  <a:effectLst>
                    <a:outerShdw blurRad="38100" dist="12700" dir="5400000" rotWithShape="0">
                      <a:srgbClr val="000000">
                        <a:alpha val="50000"/>
                      </a:srgbClr>
                    </a:outerShdw>
                  </a:effectLst>
                </a:defRPr>
              </a:pPr>
              <a:r>
                <a:rPr lang="fr-FR" sz="4000"/>
                <a:t>Sensetable </a:t>
              </a:r>
              <a:endParaRPr sz="3000">
                <a:solidFill>
                  <a:schemeClr val="bg1"/>
                </a:solidFill>
                <a:latin typeface="Lato" charset="0"/>
                <a:ea typeface="Lato" charset="0"/>
                <a:cs typeface="Lato" charset="0"/>
              </a:endParaRPr>
            </a:p>
          </p:txBody>
        </p:sp>
        <p:sp>
          <p:nvSpPr>
            <p:cNvPr id="46" name="Shape 181">
              <a:extLst>
                <a:ext uri="{FF2B5EF4-FFF2-40B4-BE49-F238E27FC236}">
                  <a16:creationId xmlns:a16="http://schemas.microsoft.com/office/drawing/2014/main" id="{32B78058-DF70-4888-87F5-DA87287B58D2}"/>
                </a:ext>
              </a:extLst>
            </p:cNvPr>
            <p:cNvSpPr/>
            <p:nvPr/>
          </p:nvSpPr>
          <p:spPr>
            <a:xfrm>
              <a:off x="9842257" y="6867546"/>
              <a:ext cx="226284" cy="22628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pic>
          <p:nvPicPr>
            <p:cNvPr id="16" name="Picture 15">
              <a:extLst>
                <a:ext uri="{FF2B5EF4-FFF2-40B4-BE49-F238E27FC236}">
                  <a16:creationId xmlns:a16="http://schemas.microsoft.com/office/drawing/2014/main" id="{C631B6D9-69A0-4684-8E14-52BCB745CC26}"/>
                </a:ext>
              </a:extLst>
            </p:cNvPr>
            <p:cNvPicPr>
              <a:picLocks noChangeAspect="1"/>
            </p:cNvPicPr>
            <p:nvPr/>
          </p:nvPicPr>
          <p:blipFill>
            <a:blip r:embed="rId5"/>
            <a:stretch>
              <a:fillRect/>
            </a:stretch>
          </p:blipFill>
          <p:spPr>
            <a:xfrm>
              <a:off x="13355383" y="1695554"/>
              <a:ext cx="3685032" cy="2580707"/>
            </a:xfrm>
            <a:prstGeom prst="rect">
              <a:avLst/>
            </a:prstGeom>
          </p:spPr>
        </p:pic>
      </p:grpSp>
      <p:grpSp>
        <p:nvGrpSpPr>
          <p:cNvPr id="31" name="Group 30">
            <a:extLst>
              <a:ext uri="{FF2B5EF4-FFF2-40B4-BE49-F238E27FC236}">
                <a16:creationId xmlns:a16="http://schemas.microsoft.com/office/drawing/2014/main" id="{E339A544-7EA6-4BBA-8D0F-91B73C7A7B6F}"/>
              </a:ext>
            </a:extLst>
          </p:cNvPr>
          <p:cNvGrpSpPr/>
          <p:nvPr/>
        </p:nvGrpSpPr>
        <p:grpSpPr>
          <a:xfrm>
            <a:off x="1066662" y="2152754"/>
            <a:ext cx="6401418" cy="5361117"/>
            <a:chOff x="1066662" y="1695554"/>
            <a:chExt cx="6401418" cy="5361117"/>
          </a:xfrm>
        </p:grpSpPr>
        <p:sp>
          <p:nvSpPr>
            <p:cNvPr id="18" name="Shape 150">
              <a:extLst>
                <a:ext uri="{FF2B5EF4-FFF2-40B4-BE49-F238E27FC236}">
                  <a16:creationId xmlns:a16="http://schemas.microsoft.com/office/drawing/2014/main" id="{FB005A2D-6E28-4A18-8261-C8C6FEF9CFF8}"/>
                </a:ext>
              </a:extLst>
            </p:cNvPr>
            <p:cNvSpPr/>
            <p:nvPr/>
          </p:nvSpPr>
          <p:spPr>
            <a:xfrm flipH="1">
              <a:off x="4771404" y="4502005"/>
              <a:ext cx="2583534" cy="24479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chemeClr val="accent6"/>
              </a:solidFill>
              <a:miter lim="400000"/>
            </a:ln>
          </p:spPr>
          <p:txBody>
            <a:bodyPr lIns="0" tIns="0" rIns="0" bIns="0" anchor="ctr"/>
            <a:lstStyle/>
            <a:p>
              <a:pPr lvl="0"/>
              <a:endParaRPr sz="3225">
                <a:latin typeface="Lato" charset="0"/>
                <a:ea typeface="Lato" charset="0"/>
                <a:cs typeface="Lato" charset="0"/>
              </a:endParaRPr>
            </a:p>
          </p:txBody>
        </p:sp>
        <p:sp>
          <p:nvSpPr>
            <p:cNvPr id="22" name="Shape 154">
              <a:extLst>
                <a:ext uri="{FF2B5EF4-FFF2-40B4-BE49-F238E27FC236}">
                  <a16:creationId xmlns:a16="http://schemas.microsoft.com/office/drawing/2014/main" id="{376233F2-E8B4-496A-955C-2887A761D643}"/>
                </a:ext>
              </a:extLst>
            </p:cNvPr>
            <p:cNvSpPr/>
            <p:nvPr/>
          </p:nvSpPr>
          <p:spPr>
            <a:xfrm>
              <a:off x="1066662" y="4107641"/>
              <a:ext cx="3704743" cy="609226"/>
            </a:xfrm>
            <a:prstGeom prst="roundRect">
              <a:avLst>
                <a:gd name="adj" fmla="val 4869"/>
              </a:avLst>
            </a:prstGeom>
            <a:solidFill>
              <a:schemeClr val="accent1"/>
            </a:solidFill>
            <a:ln w="25400">
              <a:noFill/>
              <a:miter lim="400000"/>
            </a:ln>
          </p:spPr>
          <p:txBody>
            <a:bodyPr lIns="0" tIns="0" rIns="0" bIns="0" anchor="ctr"/>
            <a:lstStyle/>
            <a:p>
              <a:pPr algn="ctr" defTabSz="438092">
                <a:defRPr sz="4000">
                  <a:solidFill>
                    <a:srgbClr val="42505D"/>
                  </a:solidFill>
                  <a:effectLst>
                    <a:outerShdw blurRad="38100" dist="12700" dir="5400000" rotWithShape="0">
                      <a:srgbClr val="000000">
                        <a:alpha val="50000"/>
                      </a:srgbClr>
                    </a:outerShdw>
                  </a:effectLst>
                </a:defRPr>
              </a:pPr>
              <a:r>
                <a:rPr lang="en-US" sz="4000">
                  <a:solidFill>
                    <a:schemeClr val="bg1"/>
                  </a:solidFill>
                  <a:latin typeface="+mj-lt"/>
                  <a:ea typeface="Lato" charset="0"/>
                  <a:cs typeface="Lato" charset="0"/>
                </a:rPr>
                <a:t>PingPongPlus</a:t>
              </a:r>
              <a:endParaRPr sz="4000">
                <a:solidFill>
                  <a:schemeClr val="bg1"/>
                </a:solidFill>
                <a:latin typeface="+mj-lt"/>
                <a:ea typeface="Lato" charset="0"/>
                <a:cs typeface="Lato" charset="0"/>
              </a:endParaRPr>
            </a:p>
          </p:txBody>
        </p:sp>
        <p:sp>
          <p:nvSpPr>
            <p:cNvPr id="37" name="Shape 174">
              <a:extLst>
                <a:ext uri="{FF2B5EF4-FFF2-40B4-BE49-F238E27FC236}">
                  <a16:creationId xmlns:a16="http://schemas.microsoft.com/office/drawing/2014/main" id="{C6612BA0-341C-42C2-8D69-356A73B01C0B}"/>
                </a:ext>
              </a:extLst>
            </p:cNvPr>
            <p:cNvSpPr/>
            <p:nvPr/>
          </p:nvSpPr>
          <p:spPr>
            <a:xfrm>
              <a:off x="7241795" y="6830386"/>
              <a:ext cx="226285" cy="2262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pic>
          <p:nvPicPr>
            <p:cNvPr id="25" name="Picture 24">
              <a:extLst>
                <a:ext uri="{FF2B5EF4-FFF2-40B4-BE49-F238E27FC236}">
                  <a16:creationId xmlns:a16="http://schemas.microsoft.com/office/drawing/2014/main" id="{30AC5A06-BBFD-4D59-9D6C-15FDF5C19A10}"/>
                </a:ext>
              </a:extLst>
            </p:cNvPr>
            <p:cNvPicPr>
              <a:picLocks noChangeAspect="1"/>
            </p:cNvPicPr>
            <p:nvPr/>
          </p:nvPicPr>
          <p:blipFill>
            <a:blip r:embed="rId6"/>
            <a:stretch>
              <a:fillRect/>
            </a:stretch>
          </p:blipFill>
          <p:spPr>
            <a:xfrm>
              <a:off x="1076516" y="1695554"/>
              <a:ext cx="3685032" cy="2316047"/>
            </a:xfrm>
            <a:prstGeom prst="rect">
              <a:avLst/>
            </a:prstGeom>
          </p:spPr>
        </p:pic>
      </p:grpSp>
      <p:grpSp>
        <p:nvGrpSpPr>
          <p:cNvPr id="47" name="Group 46">
            <a:extLst>
              <a:ext uri="{FF2B5EF4-FFF2-40B4-BE49-F238E27FC236}">
                <a16:creationId xmlns:a16="http://schemas.microsoft.com/office/drawing/2014/main" id="{55DD857C-9FCB-4734-833B-CDDF4EBDFE2C}"/>
              </a:ext>
            </a:extLst>
          </p:cNvPr>
          <p:cNvGrpSpPr/>
          <p:nvPr/>
        </p:nvGrpSpPr>
        <p:grpSpPr>
          <a:xfrm>
            <a:off x="1066662" y="5306315"/>
            <a:ext cx="8113797" cy="4095572"/>
            <a:chOff x="1066662" y="5026097"/>
            <a:chExt cx="8113797" cy="4095572"/>
          </a:xfrm>
        </p:grpSpPr>
        <p:sp>
          <p:nvSpPr>
            <p:cNvPr id="43" name="Shape 147">
              <a:extLst>
                <a:ext uri="{FF2B5EF4-FFF2-40B4-BE49-F238E27FC236}">
                  <a16:creationId xmlns:a16="http://schemas.microsoft.com/office/drawing/2014/main" id="{646E0E0E-F194-4CE7-A9B3-DF4E61C3416D}"/>
                </a:ext>
              </a:extLst>
            </p:cNvPr>
            <p:cNvSpPr/>
            <p:nvPr/>
          </p:nvSpPr>
          <p:spPr>
            <a:xfrm>
              <a:off x="4771405" y="6551629"/>
              <a:ext cx="4318818" cy="18088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8575">
              <a:solidFill>
                <a:schemeClr val="accent6"/>
              </a:solidFill>
              <a:miter lim="400000"/>
            </a:ln>
          </p:spPr>
          <p:txBody>
            <a:bodyPr lIns="0" tIns="0" rIns="0" bIns="0" anchor="ctr"/>
            <a:lstStyle/>
            <a:p>
              <a:pPr lvl="0"/>
              <a:endParaRPr sz="3225">
                <a:latin typeface="Lato" charset="0"/>
                <a:ea typeface="Lato" charset="0"/>
                <a:cs typeface="Lato" charset="0"/>
              </a:endParaRPr>
            </a:p>
          </p:txBody>
        </p:sp>
        <p:sp>
          <p:nvSpPr>
            <p:cNvPr id="44" name="Shape 181">
              <a:extLst>
                <a:ext uri="{FF2B5EF4-FFF2-40B4-BE49-F238E27FC236}">
                  <a16:creationId xmlns:a16="http://schemas.microsoft.com/office/drawing/2014/main" id="{9BB55ABA-56E3-4493-BF82-BEC870033683}"/>
                </a:ext>
              </a:extLst>
            </p:cNvPr>
            <p:cNvSpPr/>
            <p:nvPr/>
          </p:nvSpPr>
          <p:spPr>
            <a:xfrm>
              <a:off x="8954175" y="6438518"/>
              <a:ext cx="226284" cy="22628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grpSp>
          <p:nvGrpSpPr>
            <p:cNvPr id="29" name="Group 28">
              <a:extLst>
                <a:ext uri="{FF2B5EF4-FFF2-40B4-BE49-F238E27FC236}">
                  <a16:creationId xmlns:a16="http://schemas.microsoft.com/office/drawing/2014/main" id="{716F14EB-FED1-4E31-B3E1-85899B45B93C}"/>
                </a:ext>
              </a:extLst>
            </p:cNvPr>
            <p:cNvGrpSpPr/>
            <p:nvPr/>
          </p:nvGrpSpPr>
          <p:grpSpPr>
            <a:xfrm>
              <a:off x="1066662" y="7936739"/>
              <a:ext cx="3704743" cy="1184930"/>
              <a:chOff x="1066661" y="7499068"/>
              <a:chExt cx="3704743" cy="1184930"/>
            </a:xfrm>
          </p:grpSpPr>
          <p:sp>
            <p:nvSpPr>
              <p:cNvPr id="23" name="Shape 155">
                <a:extLst>
                  <a:ext uri="{FF2B5EF4-FFF2-40B4-BE49-F238E27FC236}">
                    <a16:creationId xmlns:a16="http://schemas.microsoft.com/office/drawing/2014/main" id="{ED2095FF-2A9B-487D-ACA7-BE288DD368C7}"/>
                  </a:ext>
                </a:extLst>
              </p:cNvPr>
              <p:cNvSpPr/>
              <p:nvPr/>
            </p:nvSpPr>
            <p:spPr>
              <a:xfrm>
                <a:off x="1066661" y="7594355"/>
                <a:ext cx="3704743" cy="1057137"/>
              </a:xfrm>
              <a:prstGeom prst="roundRect">
                <a:avLst>
                  <a:gd name="adj" fmla="val 4869"/>
                </a:avLst>
              </a:prstGeom>
              <a:solidFill>
                <a:schemeClr val="accent2"/>
              </a:solidFill>
              <a:ln w="25400">
                <a:no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solidFill>
                    <a:schemeClr val="bg1"/>
                  </a:solidFill>
                  <a:latin typeface="Lato" charset="0"/>
                  <a:ea typeface="Lato" charset="0"/>
                  <a:cs typeface="Lato" charset="0"/>
                </a:endParaRPr>
              </a:p>
            </p:txBody>
          </p:sp>
          <p:sp>
            <p:nvSpPr>
              <p:cNvPr id="45" name="Shape 162">
                <a:extLst>
                  <a:ext uri="{FF2B5EF4-FFF2-40B4-BE49-F238E27FC236}">
                    <a16:creationId xmlns:a16="http://schemas.microsoft.com/office/drawing/2014/main" id="{D9813808-9936-4E5C-9C5C-BD161DE25064}"/>
                  </a:ext>
                </a:extLst>
              </p:cNvPr>
              <p:cNvSpPr/>
              <p:nvPr/>
            </p:nvSpPr>
            <p:spPr>
              <a:xfrm>
                <a:off x="1487686" y="7499068"/>
                <a:ext cx="2922072" cy="1184930"/>
              </a:xfrm>
              <a:prstGeom prst="rect">
                <a:avLst/>
              </a:prstGeom>
              <a:ln w="12700">
                <a:noFill/>
                <a:miter lim="400000"/>
              </a:ln>
              <a:extLst>
                <a:ext uri="{C572A759-6A51-4108-AA02-DFA0A04FC94B}">
                  <ma14:wrappingTextBoxFlag xmlns:ma14="http://schemas.microsoft.com/office/mac/drawingml/2011/main" xmlns="" val="1"/>
                </a:ext>
              </a:extLst>
            </p:spPr>
            <p:txBody>
              <a:bodyPr wrap="none" lIns="38095" tIns="38095" rIns="38095" bIns="38095" anchor="ctr">
                <a:spAutoFit/>
              </a:bodyPr>
              <a:lstStyle>
                <a:lvl1pPr algn="r">
                  <a:defRPr sz="2700">
                    <a:solidFill>
                      <a:srgbClr val="42505D"/>
                    </a:solidFill>
                    <a:latin typeface="Montserrat-Bold"/>
                    <a:ea typeface="Montserrat-Bold"/>
                    <a:cs typeface="Montserrat-Bold"/>
                    <a:sym typeface="Montserrat-Bold"/>
                  </a:defRPr>
                </a:lvl1pPr>
              </a:lstStyle>
              <a:p>
                <a:pPr lvl="0">
                  <a:defRPr sz="1800">
                    <a:solidFill>
                      <a:srgbClr val="000000"/>
                    </a:solidFill>
                  </a:defRPr>
                </a:pPr>
                <a:r>
                  <a:rPr lang="en-US" sz="3600">
                    <a:solidFill>
                      <a:schemeClr val="bg1"/>
                    </a:solidFill>
                    <a:latin typeface="+mj-lt"/>
                    <a:ea typeface="Lato" charset="0"/>
                    <a:cs typeface="Lato" charset="0"/>
                  </a:rPr>
                  <a:t>Tangible query </a:t>
                </a:r>
              </a:p>
              <a:p>
                <a:pPr lvl="0" algn="ctr">
                  <a:defRPr sz="1800">
                    <a:solidFill>
                      <a:srgbClr val="000000"/>
                    </a:solidFill>
                  </a:defRPr>
                </a:pPr>
                <a:r>
                  <a:rPr lang="en-US" sz="3600">
                    <a:solidFill>
                      <a:schemeClr val="bg1"/>
                    </a:solidFill>
                    <a:latin typeface="+mj-lt"/>
                    <a:ea typeface="Lato" charset="0"/>
                    <a:cs typeface="Lato" charset="0"/>
                  </a:rPr>
                  <a:t>interfaces</a:t>
                </a:r>
                <a:endParaRPr sz="3600">
                  <a:solidFill>
                    <a:schemeClr val="bg1"/>
                  </a:solidFill>
                  <a:latin typeface="+mj-lt"/>
                  <a:ea typeface="Lato" charset="0"/>
                  <a:cs typeface="Lato" charset="0"/>
                </a:endParaRPr>
              </a:p>
            </p:txBody>
          </p:sp>
        </p:grpSp>
        <p:pic>
          <p:nvPicPr>
            <p:cNvPr id="26" name="Picture 25">
              <a:extLst>
                <a:ext uri="{FF2B5EF4-FFF2-40B4-BE49-F238E27FC236}">
                  <a16:creationId xmlns:a16="http://schemas.microsoft.com/office/drawing/2014/main" id="{854B30BA-FC6B-4484-9432-A33A355A7BBA}"/>
                </a:ext>
              </a:extLst>
            </p:cNvPr>
            <p:cNvPicPr>
              <a:picLocks noChangeAspect="1"/>
            </p:cNvPicPr>
            <p:nvPr/>
          </p:nvPicPr>
          <p:blipFill>
            <a:blip r:embed="rId7"/>
            <a:stretch>
              <a:fillRect/>
            </a:stretch>
          </p:blipFill>
          <p:spPr>
            <a:xfrm>
              <a:off x="1076516" y="5026097"/>
              <a:ext cx="3685032" cy="2937953"/>
            </a:xfrm>
            <a:prstGeom prst="rect">
              <a:avLst/>
            </a:prstGeom>
          </p:spPr>
        </p:pic>
      </p:grpSp>
      <p:grpSp>
        <p:nvGrpSpPr>
          <p:cNvPr id="49" name="Group 48">
            <a:extLst>
              <a:ext uri="{FF2B5EF4-FFF2-40B4-BE49-F238E27FC236}">
                <a16:creationId xmlns:a16="http://schemas.microsoft.com/office/drawing/2014/main" id="{B60C6988-479A-475A-9931-D5F8FBED0C37}"/>
              </a:ext>
            </a:extLst>
          </p:cNvPr>
          <p:cNvGrpSpPr/>
          <p:nvPr/>
        </p:nvGrpSpPr>
        <p:grpSpPr>
          <a:xfrm>
            <a:off x="1066662" y="8912392"/>
            <a:ext cx="6921521" cy="4566616"/>
            <a:chOff x="1066662" y="8455192"/>
            <a:chExt cx="6921521" cy="4566616"/>
          </a:xfrm>
        </p:grpSpPr>
        <p:sp>
          <p:nvSpPr>
            <p:cNvPr id="15" name="Shape 147">
              <a:extLst>
                <a:ext uri="{FF2B5EF4-FFF2-40B4-BE49-F238E27FC236}">
                  <a16:creationId xmlns:a16="http://schemas.microsoft.com/office/drawing/2014/main" id="{427F3E5C-71D0-4391-8FF7-687AE26B2D0C}"/>
                </a:ext>
              </a:extLst>
            </p:cNvPr>
            <p:cNvSpPr/>
            <p:nvPr/>
          </p:nvSpPr>
          <p:spPr>
            <a:xfrm>
              <a:off x="4694104" y="8559050"/>
              <a:ext cx="3180937" cy="38452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38100">
              <a:solidFill>
                <a:schemeClr val="accent6"/>
              </a:solidFill>
              <a:miter lim="400000"/>
            </a:ln>
          </p:spPr>
          <p:txBody>
            <a:bodyPr lIns="0" tIns="0" rIns="0" bIns="0" anchor="ctr"/>
            <a:lstStyle/>
            <a:p>
              <a:pPr lvl="0"/>
              <a:endParaRPr sz="3225">
                <a:latin typeface="Lato" charset="0"/>
                <a:ea typeface="Lato" charset="0"/>
                <a:cs typeface="Lato" charset="0"/>
              </a:endParaRPr>
            </a:p>
          </p:txBody>
        </p:sp>
        <p:sp>
          <p:nvSpPr>
            <p:cNvPr id="24" name="Shape 156">
              <a:extLst>
                <a:ext uri="{FF2B5EF4-FFF2-40B4-BE49-F238E27FC236}">
                  <a16:creationId xmlns:a16="http://schemas.microsoft.com/office/drawing/2014/main" id="{447373AE-A789-475C-B9BF-2EBAEA4D814D}"/>
                </a:ext>
              </a:extLst>
            </p:cNvPr>
            <p:cNvSpPr/>
            <p:nvPr/>
          </p:nvSpPr>
          <p:spPr>
            <a:xfrm>
              <a:off x="1066662" y="11964671"/>
              <a:ext cx="3704743" cy="1057137"/>
            </a:xfrm>
            <a:prstGeom prst="roundRect">
              <a:avLst>
                <a:gd name="adj" fmla="val 4869"/>
              </a:avLst>
            </a:prstGeom>
            <a:solidFill>
              <a:schemeClr val="accent3"/>
            </a:solidFill>
            <a:ln w="25400">
              <a:noFill/>
              <a:miter lim="400000"/>
            </a:ln>
          </p:spPr>
          <p:txBody>
            <a:bodyPr lIns="0" tIns="0" rIns="0" bIns="0" anchor="ctr"/>
            <a:lstStyle/>
            <a:p>
              <a:pPr algn="ctr" defTabSz="438092">
                <a:defRPr sz="4000">
                  <a:solidFill>
                    <a:srgbClr val="FFFFFF"/>
                  </a:solidFill>
                  <a:effectLst>
                    <a:outerShdw blurRad="38100" dist="12700" dir="5400000" rotWithShape="0">
                      <a:srgbClr val="000000">
                        <a:alpha val="50000"/>
                      </a:srgbClr>
                    </a:outerShdw>
                  </a:effectLst>
                </a:defRPr>
              </a:pPr>
              <a:r>
                <a:rPr lang="en-US" sz="4000">
                  <a:solidFill>
                    <a:schemeClr val="bg1"/>
                  </a:solidFill>
                  <a:latin typeface="+mj-lt"/>
                  <a:ea typeface="Lato" charset="0"/>
                  <a:cs typeface="Lato" charset="0"/>
                </a:rPr>
                <a:t>Collaborating board</a:t>
              </a:r>
              <a:endParaRPr sz="4000">
                <a:solidFill>
                  <a:schemeClr val="bg1"/>
                </a:solidFill>
                <a:latin typeface="+mj-lt"/>
                <a:ea typeface="Lato" charset="0"/>
                <a:cs typeface="Lato" charset="0"/>
              </a:endParaRPr>
            </a:p>
          </p:txBody>
        </p:sp>
        <p:sp>
          <p:nvSpPr>
            <p:cNvPr id="38" name="Shape 175">
              <a:extLst>
                <a:ext uri="{FF2B5EF4-FFF2-40B4-BE49-F238E27FC236}">
                  <a16:creationId xmlns:a16="http://schemas.microsoft.com/office/drawing/2014/main" id="{B102938E-29DC-43C9-9E5C-09858B1D3855}"/>
                </a:ext>
              </a:extLst>
            </p:cNvPr>
            <p:cNvSpPr/>
            <p:nvPr/>
          </p:nvSpPr>
          <p:spPr>
            <a:xfrm>
              <a:off x="7761899" y="8455192"/>
              <a:ext cx="226284" cy="2262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25400">
              <a:solidFill>
                <a:srgbClr val="000000">
                  <a:alpha val="0"/>
                </a:srgbClr>
              </a:solidFill>
              <a:miter lim="400000"/>
            </a:ln>
          </p:spPr>
          <p:txBody>
            <a:bodyPr lIns="0" tIns="0" rIns="0" bIns="0" anchor="ctr"/>
            <a:lstStyle/>
            <a:p>
              <a:pPr defTabSz="438092">
                <a:defRPr sz="4000">
                  <a:solidFill>
                    <a:srgbClr val="FFFFFF"/>
                  </a:solidFill>
                  <a:effectLst>
                    <a:outerShdw blurRad="38100" dist="12700" dir="5400000" rotWithShape="0">
                      <a:srgbClr val="000000">
                        <a:alpha val="50000"/>
                      </a:srgbClr>
                    </a:outerShdw>
                  </a:effectLst>
                </a:defRPr>
              </a:pPr>
              <a:endParaRPr sz="3000">
                <a:latin typeface="Lato" charset="0"/>
                <a:ea typeface="Lato" charset="0"/>
                <a:cs typeface="Lato" charset="0"/>
              </a:endParaRPr>
            </a:p>
          </p:txBody>
        </p:sp>
        <p:pic>
          <p:nvPicPr>
            <p:cNvPr id="48" name="Picture 47">
              <a:extLst>
                <a:ext uri="{FF2B5EF4-FFF2-40B4-BE49-F238E27FC236}">
                  <a16:creationId xmlns:a16="http://schemas.microsoft.com/office/drawing/2014/main" id="{79E9A678-6163-4FCB-9201-190047639AE0}"/>
                </a:ext>
              </a:extLst>
            </p:cNvPr>
            <p:cNvPicPr>
              <a:picLocks noChangeAspect="1"/>
            </p:cNvPicPr>
            <p:nvPr/>
          </p:nvPicPr>
          <p:blipFill>
            <a:blip r:embed="rId8"/>
            <a:stretch>
              <a:fillRect/>
            </a:stretch>
          </p:blipFill>
          <p:spPr>
            <a:xfrm>
              <a:off x="1076516" y="9111454"/>
              <a:ext cx="3685032" cy="2782240"/>
            </a:xfrm>
            <a:prstGeom prst="rect">
              <a:avLst/>
            </a:prstGeom>
          </p:spPr>
        </p:pic>
      </p:grpSp>
    </p:spTree>
    <p:extLst>
      <p:ext uri="{BB962C8B-B14F-4D97-AF65-F5344CB8AC3E}">
        <p14:creationId xmlns:p14="http://schemas.microsoft.com/office/powerpoint/2010/main" val="285601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Master">
  <a:themeElements>
    <a:clrScheme name="Blue Teal Light - Rocketo Graphics">
      <a:dk1>
        <a:srgbClr val="999999"/>
      </a:dk1>
      <a:lt1>
        <a:srgbClr val="FFFFFF"/>
      </a:lt1>
      <a:dk2>
        <a:srgbClr val="494949"/>
      </a:dk2>
      <a:lt2>
        <a:srgbClr val="FFFFFF"/>
      </a:lt2>
      <a:accent1>
        <a:srgbClr val="51C3C9"/>
      </a:accent1>
      <a:accent2>
        <a:srgbClr val="3CB2C3"/>
      </a:accent2>
      <a:accent3>
        <a:srgbClr val="19A5BC"/>
      </a:accent3>
      <a:accent4>
        <a:srgbClr val="0096B6"/>
      </a:accent4>
      <a:accent5>
        <a:srgbClr val="0086AB"/>
      </a:accent5>
      <a:accent6>
        <a:srgbClr val="00749D"/>
      </a:accent6>
      <a:hlink>
        <a:srgbClr val="F33B48"/>
      </a:hlink>
      <a:folHlink>
        <a:srgbClr val="FFC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Open Sans Light"/>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2363</TotalTime>
  <Words>977</Words>
  <Application>Microsoft Office PowerPoint</Application>
  <PresentationFormat>Custom</PresentationFormat>
  <Paragraphs>236</Paragraphs>
  <Slides>32</Slides>
  <Notes>20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32</vt:i4>
      </vt:variant>
    </vt:vector>
  </HeadingPairs>
  <TitlesOfParts>
    <vt:vector size="50" baseType="lpstr">
      <vt:lpstr>MS Mincho</vt:lpstr>
      <vt:lpstr>ＭＳ Ｐゴシック</vt:lpstr>
      <vt:lpstr>Arial</vt:lpstr>
      <vt:lpstr>Arial Unicode MS</vt:lpstr>
      <vt:lpstr>Calibri</vt:lpstr>
      <vt:lpstr>Helvetica</vt:lpstr>
      <vt:lpstr>Helvetica Light</vt:lpstr>
      <vt:lpstr>Helvetica Neue Light</vt:lpstr>
      <vt:lpstr>Lato</vt:lpstr>
      <vt:lpstr>Lato Light</vt:lpstr>
      <vt:lpstr>Montserrat-Bold</vt:lpstr>
      <vt:lpstr>Montserrat-Regular</vt:lpstr>
      <vt:lpstr>Montserrat-SemiBold</vt:lpstr>
      <vt:lpstr>Open Sans</vt:lpstr>
      <vt:lpstr>Open Sans Light</vt:lpstr>
      <vt:lpstr>Open Sans Semibold</vt:lpstr>
      <vt:lpstr>Times New Roman</vt:lpstr>
      <vt:lpstr>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Tran Hien</cp:lastModifiedBy>
  <cp:revision>700</cp:revision>
  <cp:lastPrinted>2017-03-31T19:14:17Z</cp:lastPrinted>
  <dcterms:created xsi:type="dcterms:W3CDTF">2014-12-02T17:36:54Z</dcterms:created>
  <dcterms:modified xsi:type="dcterms:W3CDTF">2018-06-28T13:52:29Z</dcterms:modified>
  <cp:category/>
</cp:coreProperties>
</file>