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72" r:id="rId3"/>
    <p:sldId id="295" r:id="rId4"/>
    <p:sldId id="304" r:id="rId5"/>
    <p:sldId id="320" r:id="rId6"/>
    <p:sldId id="306" r:id="rId7"/>
    <p:sldId id="298" r:id="rId8"/>
    <p:sldId id="299" r:id="rId9"/>
    <p:sldId id="300" r:id="rId10"/>
    <p:sldId id="322" r:id="rId11"/>
    <p:sldId id="321" r:id="rId12"/>
    <p:sldId id="301" r:id="rId13"/>
    <p:sldId id="307" r:id="rId14"/>
    <p:sldId id="309" r:id="rId15"/>
    <p:sldId id="308" r:id="rId16"/>
    <p:sldId id="311" r:id="rId17"/>
    <p:sldId id="318" r:id="rId18"/>
    <p:sldId id="310" r:id="rId19"/>
    <p:sldId id="305" r:id="rId20"/>
    <p:sldId id="319" r:id="rId21"/>
    <p:sldId id="314" r:id="rId22"/>
    <p:sldId id="316" r:id="rId23"/>
    <p:sldId id="317" r:id="rId24"/>
    <p:sldId id="313" r:id="rId25"/>
    <p:sldId id="302" r:id="rId26"/>
    <p:sldId id="303" r:id="rId27"/>
    <p:sldId id="278" r:id="rId28"/>
  </p:sldIdLst>
  <p:sldSz cx="9144000" cy="5143500" type="screen16x9"/>
  <p:notesSz cx="6858000" cy="9144000"/>
  <p:embeddedFontLs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85116582fa924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88967-7C67-4D96-8A58-57730B2427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3FAC2-73B3-4295-9E6B-2899F2263E59}">
      <dgm:prSet phldrT="[Text]"/>
      <dgm:spPr/>
      <dgm:t>
        <a:bodyPr/>
        <a:lstStyle/>
        <a:p>
          <a:r>
            <a:rPr lang="en-US" dirty="0" smtClean="0"/>
            <a:t>Frontend</a:t>
          </a:r>
          <a:endParaRPr lang="en-US" dirty="0"/>
        </a:p>
      </dgm:t>
    </dgm:pt>
    <dgm:pt modelId="{B45A64D6-EB00-4DF9-96CC-7879220DE40A}" type="parTrans" cxnId="{ABA8489B-0803-4D31-9C4C-4E04FB366567}">
      <dgm:prSet/>
      <dgm:spPr/>
      <dgm:t>
        <a:bodyPr/>
        <a:lstStyle/>
        <a:p>
          <a:endParaRPr lang="en-US"/>
        </a:p>
      </dgm:t>
    </dgm:pt>
    <dgm:pt modelId="{1519BB40-15BB-4BE1-98B3-BFA83E255B28}" type="sibTrans" cxnId="{ABA8489B-0803-4D31-9C4C-4E04FB366567}">
      <dgm:prSet/>
      <dgm:spPr/>
      <dgm:t>
        <a:bodyPr/>
        <a:lstStyle/>
        <a:p>
          <a:endParaRPr lang="en-US"/>
        </a:p>
      </dgm:t>
    </dgm:pt>
    <dgm:pt modelId="{CD36A910-4AE5-4BB5-931E-5D0E8234E8F0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ReactJS</a:t>
          </a:r>
          <a:endParaRPr lang="en-US" dirty="0"/>
        </a:p>
      </dgm:t>
    </dgm:pt>
    <dgm:pt modelId="{47D32D5D-1E90-4FB5-A93E-5C880A7FD7AE}" type="parTrans" cxnId="{8090914D-3CB6-4908-B2BF-8CA93CB3B814}">
      <dgm:prSet/>
      <dgm:spPr/>
      <dgm:t>
        <a:bodyPr/>
        <a:lstStyle/>
        <a:p>
          <a:endParaRPr lang="en-US"/>
        </a:p>
      </dgm:t>
    </dgm:pt>
    <dgm:pt modelId="{D8BF5FA4-8710-4524-BCC3-04A72A5D8820}" type="sibTrans" cxnId="{8090914D-3CB6-4908-B2BF-8CA93CB3B814}">
      <dgm:prSet/>
      <dgm:spPr/>
      <dgm:t>
        <a:bodyPr/>
        <a:lstStyle/>
        <a:p>
          <a:endParaRPr lang="en-US"/>
        </a:p>
      </dgm:t>
    </dgm:pt>
    <dgm:pt modelId="{A2B49064-A859-4900-9E7F-3F61F36F1E0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Redux</a:t>
          </a:r>
          <a:endParaRPr lang="en-US" dirty="0"/>
        </a:p>
      </dgm:t>
    </dgm:pt>
    <dgm:pt modelId="{177AAA09-321F-4D3D-A0ED-60E1F3D4FD5A}" type="parTrans" cxnId="{66F75584-8F2E-4E5B-9DB0-CC42AF7E6324}">
      <dgm:prSet/>
      <dgm:spPr/>
      <dgm:t>
        <a:bodyPr/>
        <a:lstStyle/>
        <a:p>
          <a:endParaRPr lang="en-US"/>
        </a:p>
      </dgm:t>
    </dgm:pt>
    <dgm:pt modelId="{059CA774-B4FC-4D67-B97F-75FC0366EE0D}" type="sibTrans" cxnId="{66F75584-8F2E-4E5B-9DB0-CC42AF7E6324}">
      <dgm:prSet/>
      <dgm:spPr/>
      <dgm:t>
        <a:bodyPr/>
        <a:lstStyle/>
        <a:p>
          <a:endParaRPr lang="en-US"/>
        </a:p>
      </dgm:t>
    </dgm:pt>
    <dgm:pt modelId="{51CEF73E-91D4-4AC6-A8B1-205FA98E2979}">
      <dgm:prSet phldrT="[Text]"/>
      <dgm:spPr/>
      <dgm:t>
        <a:bodyPr/>
        <a:lstStyle/>
        <a:p>
          <a:r>
            <a:rPr lang="en-US" dirty="0" smtClean="0"/>
            <a:t>Backend</a:t>
          </a:r>
          <a:endParaRPr lang="en-US" dirty="0"/>
        </a:p>
      </dgm:t>
    </dgm:pt>
    <dgm:pt modelId="{D1DB289E-3A23-442B-958A-30491B9DD5C7}" type="parTrans" cxnId="{A8B47D1C-5A56-4B08-BF8F-E6651D73315F}">
      <dgm:prSet/>
      <dgm:spPr/>
      <dgm:t>
        <a:bodyPr/>
        <a:lstStyle/>
        <a:p>
          <a:endParaRPr lang="en-US"/>
        </a:p>
      </dgm:t>
    </dgm:pt>
    <dgm:pt modelId="{2826F2BA-9FD6-49D5-B4F3-D8ADA5AA6DD9}" type="sibTrans" cxnId="{A8B47D1C-5A56-4B08-BF8F-E6651D73315F}">
      <dgm:prSet/>
      <dgm:spPr/>
      <dgm:t>
        <a:bodyPr/>
        <a:lstStyle/>
        <a:p>
          <a:endParaRPr lang="en-US"/>
        </a:p>
      </dgm:t>
    </dgm:pt>
    <dgm:pt modelId="{6A80C975-B86C-485B-9D30-50E0F09A814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NodeJS</a:t>
          </a:r>
          <a:endParaRPr lang="en-US" dirty="0"/>
        </a:p>
      </dgm:t>
    </dgm:pt>
    <dgm:pt modelId="{47800B5C-CF2A-453B-8EA6-8E320A2C6A5B}" type="parTrans" cxnId="{FAE7957A-792B-4E8C-AFEC-864E6FC54EA6}">
      <dgm:prSet/>
      <dgm:spPr/>
      <dgm:t>
        <a:bodyPr/>
        <a:lstStyle/>
        <a:p>
          <a:endParaRPr lang="en-US"/>
        </a:p>
      </dgm:t>
    </dgm:pt>
    <dgm:pt modelId="{25BA3F28-6564-42CA-9700-086F0F43F3F0}" type="sibTrans" cxnId="{FAE7957A-792B-4E8C-AFEC-864E6FC54EA6}">
      <dgm:prSet/>
      <dgm:spPr/>
      <dgm:t>
        <a:bodyPr/>
        <a:lstStyle/>
        <a:p>
          <a:endParaRPr lang="en-US"/>
        </a:p>
      </dgm:t>
    </dgm:pt>
    <dgm:pt modelId="{7FA4558E-5704-4970-9AB8-DC812A4A9DF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err="1" smtClean="0"/>
            <a:t>ExpressJS</a:t>
          </a:r>
          <a:endParaRPr lang="en-US" dirty="0"/>
        </a:p>
      </dgm:t>
    </dgm:pt>
    <dgm:pt modelId="{CFC9F66E-E001-44F1-AD16-BD5796955A3E}" type="parTrans" cxnId="{B2547C89-6866-4852-B6B6-772E9F3096DE}">
      <dgm:prSet/>
      <dgm:spPr/>
      <dgm:t>
        <a:bodyPr/>
        <a:lstStyle/>
        <a:p>
          <a:endParaRPr lang="en-US"/>
        </a:p>
      </dgm:t>
    </dgm:pt>
    <dgm:pt modelId="{4BC3118F-8E3F-4CDD-AF27-07C027625255}" type="sibTrans" cxnId="{B2547C89-6866-4852-B6B6-772E9F3096DE}">
      <dgm:prSet/>
      <dgm:spPr/>
      <dgm:t>
        <a:bodyPr/>
        <a:lstStyle/>
        <a:p>
          <a:endParaRPr lang="en-US"/>
        </a:p>
      </dgm:t>
    </dgm:pt>
    <dgm:pt modelId="{BE3CD762-3941-4080-9093-5325AACB550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9DB70B96-2369-4019-9210-6BEF7CF06406}" type="parTrans" cxnId="{32A8DCC7-8F21-425C-A08E-9FAB3B77AD16}">
      <dgm:prSet/>
      <dgm:spPr/>
      <dgm:t>
        <a:bodyPr/>
        <a:lstStyle/>
        <a:p>
          <a:endParaRPr lang="en-US"/>
        </a:p>
      </dgm:t>
    </dgm:pt>
    <dgm:pt modelId="{E68A6D7F-5DD8-4414-8DF3-FB8907182F76}" type="sibTrans" cxnId="{32A8DCC7-8F21-425C-A08E-9FAB3B77AD16}">
      <dgm:prSet/>
      <dgm:spPr/>
      <dgm:t>
        <a:bodyPr/>
        <a:lstStyle/>
        <a:p>
          <a:endParaRPr lang="en-US"/>
        </a:p>
      </dgm:t>
    </dgm:pt>
    <dgm:pt modelId="{2EBEEBB0-635F-425F-90FF-B8E93497E396}">
      <dgm:prSet phldrT="[Text]"/>
      <dgm:spPr/>
      <dgm:t>
        <a:bodyPr/>
        <a:lstStyle/>
        <a:p>
          <a:r>
            <a:rPr lang="en-US" dirty="0" smtClean="0"/>
            <a:t>Docker</a:t>
          </a:r>
          <a:endParaRPr lang="en-US" dirty="0"/>
        </a:p>
      </dgm:t>
    </dgm:pt>
    <dgm:pt modelId="{34ECD305-19FB-4097-94AA-77831A27D3D6}" type="parTrans" cxnId="{63949210-75C8-4CBA-828E-F616D782C75B}">
      <dgm:prSet/>
      <dgm:spPr/>
      <dgm:t>
        <a:bodyPr/>
        <a:lstStyle/>
        <a:p>
          <a:endParaRPr lang="en-US"/>
        </a:p>
      </dgm:t>
    </dgm:pt>
    <dgm:pt modelId="{E048DA57-DBBE-45EB-A8B6-EF5589EF1669}" type="sibTrans" cxnId="{63949210-75C8-4CBA-828E-F616D782C75B}">
      <dgm:prSet/>
      <dgm:spPr/>
      <dgm:t>
        <a:bodyPr/>
        <a:lstStyle/>
        <a:p>
          <a:endParaRPr lang="en-US"/>
        </a:p>
      </dgm:t>
    </dgm:pt>
    <dgm:pt modelId="{FDA74873-14B7-4B1B-A985-301EAC89AB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MongoDB</a:t>
          </a:r>
          <a:endParaRPr lang="en-US" dirty="0"/>
        </a:p>
      </dgm:t>
    </dgm:pt>
    <dgm:pt modelId="{37172226-9529-485F-A9D1-1065BBF626AB}" type="parTrans" cxnId="{8EB40D9E-3312-4A41-ADD1-4D009E3E7DD1}">
      <dgm:prSet/>
      <dgm:spPr/>
      <dgm:t>
        <a:bodyPr/>
        <a:lstStyle/>
        <a:p>
          <a:endParaRPr lang="en-US"/>
        </a:p>
      </dgm:t>
    </dgm:pt>
    <dgm:pt modelId="{143141D7-5413-4B00-822C-2745F0C7418B}" type="sibTrans" cxnId="{8EB40D9E-3312-4A41-ADD1-4D009E3E7DD1}">
      <dgm:prSet/>
      <dgm:spPr/>
      <dgm:t>
        <a:bodyPr/>
        <a:lstStyle/>
        <a:p>
          <a:endParaRPr lang="en-US"/>
        </a:p>
      </dgm:t>
    </dgm:pt>
    <dgm:pt modelId="{3D6012AF-15D5-4592-9865-ED9BB17CBF96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dirty="0" smtClean="0"/>
            <a:t>Bootstrap</a:t>
          </a:r>
          <a:endParaRPr lang="en-US" dirty="0"/>
        </a:p>
      </dgm:t>
    </dgm:pt>
    <dgm:pt modelId="{030C2E42-B760-40EF-BF03-361722BE355C}" type="parTrans" cxnId="{291F516E-F125-4422-BCC5-0C5BED7929F6}">
      <dgm:prSet/>
      <dgm:spPr/>
      <dgm:t>
        <a:bodyPr/>
        <a:lstStyle/>
        <a:p>
          <a:endParaRPr lang="en-US"/>
        </a:p>
      </dgm:t>
    </dgm:pt>
    <dgm:pt modelId="{FCD347DC-A38B-4120-8DB3-EDA0F9023E87}" type="sibTrans" cxnId="{291F516E-F125-4422-BCC5-0C5BED7929F6}">
      <dgm:prSet/>
      <dgm:spPr/>
      <dgm:t>
        <a:bodyPr/>
        <a:lstStyle/>
        <a:p>
          <a:endParaRPr lang="en-US"/>
        </a:p>
      </dgm:t>
    </dgm:pt>
    <dgm:pt modelId="{F7AF6024-D3ED-4601-8F48-7AD74BBAF830}" type="pres">
      <dgm:prSet presAssocID="{16688967-7C67-4D96-8A58-57730B2427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6C3525-6D2D-434A-9D2C-E1BC9D6C30BB}" type="pres">
      <dgm:prSet presAssocID="{0F13FAC2-73B3-4295-9E6B-2899F2263E59}" presName="composite" presStyleCnt="0"/>
      <dgm:spPr/>
    </dgm:pt>
    <dgm:pt modelId="{938875C2-187C-4890-9D44-654272DC3C43}" type="pres">
      <dgm:prSet presAssocID="{0F13FAC2-73B3-4295-9E6B-2899F2263E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8EE7F-2D46-494F-90A4-72236D38ECAA}" type="pres">
      <dgm:prSet presAssocID="{0F13FAC2-73B3-4295-9E6B-2899F2263E5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CCEC1-43E1-4879-8E48-AC2D7FA38AED}" type="pres">
      <dgm:prSet presAssocID="{1519BB40-15BB-4BE1-98B3-BFA83E255B28}" presName="space" presStyleCnt="0"/>
      <dgm:spPr/>
    </dgm:pt>
    <dgm:pt modelId="{F7E84D8E-C7A1-401E-BFDD-7808B2167327}" type="pres">
      <dgm:prSet presAssocID="{51CEF73E-91D4-4AC6-A8B1-205FA98E2979}" presName="composite" presStyleCnt="0"/>
      <dgm:spPr/>
    </dgm:pt>
    <dgm:pt modelId="{98A621B8-F679-4200-9449-F63CD964EF99}" type="pres">
      <dgm:prSet presAssocID="{51CEF73E-91D4-4AC6-A8B1-205FA98E29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D396B-0DCE-4E68-83D8-B7DB733F8FCD}" type="pres">
      <dgm:prSet presAssocID="{51CEF73E-91D4-4AC6-A8B1-205FA98E29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4BFC3-C51C-4ABB-889D-D0FA48B2E4B9}" type="pres">
      <dgm:prSet presAssocID="{2826F2BA-9FD6-49D5-B4F3-D8ADA5AA6DD9}" presName="space" presStyleCnt="0"/>
      <dgm:spPr/>
    </dgm:pt>
    <dgm:pt modelId="{DCA2AE9E-7BCA-453E-BE0E-B281D75F11BD}" type="pres">
      <dgm:prSet presAssocID="{BE3CD762-3941-4080-9093-5325AACB5508}" presName="composite" presStyleCnt="0"/>
      <dgm:spPr/>
    </dgm:pt>
    <dgm:pt modelId="{B992B2B8-272D-444B-833E-6161B18FDF7B}" type="pres">
      <dgm:prSet presAssocID="{BE3CD762-3941-4080-9093-5325AACB55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0B22E-2E2C-4A96-95F8-1C0FF493784F}" type="pres">
      <dgm:prSet presAssocID="{BE3CD762-3941-4080-9093-5325AACB55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A531F4-591D-45F5-A55F-122AC93AE803}" type="presOf" srcId="{2EBEEBB0-635F-425F-90FF-B8E93497E396}" destId="{50A0B22E-2E2C-4A96-95F8-1C0FF493784F}" srcOrd="0" destOrd="0" presId="urn:microsoft.com/office/officeart/2005/8/layout/hList1"/>
    <dgm:cxn modelId="{291F516E-F125-4422-BCC5-0C5BED7929F6}" srcId="{0F13FAC2-73B3-4295-9E6B-2899F2263E59}" destId="{3D6012AF-15D5-4592-9865-ED9BB17CBF96}" srcOrd="2" destOrd="0" parTransId="{030C2E42-B760-40EF-BF03-361722BE355C}" sibTransId="{FCD347DC-A38B-4120-8DB3-EDA0F9023E87}"/>
    <dgm:cxn modelId="{ABA8489B-0803-4D31-9C4C-4E04FB366567}" srcId="{16688967-7C67-4D96-8A58-57730B242791}" destId="{0F13FAC2-73B3-4295-9E6B-2899F2263E59}" srcOrd="0" destOrd="0" parTransId="{B45A64D6-EB00-4DF9-96CC-7879220DE40A}" sibTransId="{1519BB40-15BB-4BE1-98B3-BFA83E255B28}"/>
    <dgm:cxn modelId="{66F75584-8F2E-4E5B-9DB0-CC42AF7E6324}" srcId="{0F13FAC2-73B3-4295-9E6B-2899F2263E59}" destId="{A2B49064-A859-4900-9E7F-3F61F36F1E0E}" srcOrd="1" destOrd="0" parTransId="{177AAA09-321F-4D3D-A0ED-60E1F3D4FD5A}" sibTransId="{059CA774-B4FC-4D67-B97F-75FC0366EE0D}"/>
    <dgm:cxn modelId="{B2547C89-6866-4852-B6B6-772E9F3096DE}" srcId="{51CEF73E-91D4-4AC6-A8B1-205FA98E2979}" destId="{7FA4558E-5704-4970-9AB8-DC812A4A9DFB}" srcOrd="1" destOrd="0" parTransId="{CFC9F66E-E001-44F1-AD16-BD5796955A3E}" sibTransId="{4BC3118F-8E3F-4CDD-AF27-07C027625255}"/>
    <dgm:cxn modelId="{CAE2A96F-0B76-4CE3-81C5-19039B7D6AFB}" type="presOf" srcId="{7FA4558E-5704-4970-9AB8-DC812A4A9DFB}" destId="{07ED396B-0DCE-4E68-83D8-B7DB733F8FCD}" srcOrd="0" destOrd="1" presId="urn:microsoft.com/office/officeart/2005/8/layout/hList1"/>
    <dgm:cxn modelId="{947FB235-5C5E-4260-9890-D812B3EDF71B}" type="presOf" srcId="{FDA74873-14B7-4B1B-A985-301EAC89AB96}" destId="{07ED396B-0DCE-4E68-83D8-B7DB733F8FCD}" srcOrd="0" destOrd="2" presId="urn:microsoft.com/office/officeart/2005/8/layout/hList1"/>
    <dgm:cxn modelId="{ED0EFD79-AE17-407B-9054-8A811E96948D}" type="presOf" srcId="{0F13FAC2-73B3-4295-9E6B-2899F2263E59}" destId="{938875C2-187C-4890-9D44-654272DC3C43}" srcOrd="0" destOrd="0" presId="urn:microsoft.com/office/officeart/2005/8/layout/hList1"/>
    <dgm:cxn modelId="{A8B47D1C-5A56-4B08-BF8F-E6651D73315F}" srcId="{16688967-7C67-4D96-8A58-57730B242791}" destId="{51CEF73E-91D4-4AC6-A8B1-205FA98E2979}" srcOrd="1" destOrd="0" parTransId="{D1DB289E-3A23-442B-958A-30491B9DD5C7}" sibTransId="{2826F2BA-9FD6-49D5-B4F3-D8ADA5AA6DD9}"/>
    <dgm:cxn modelId="{8EB40D9E-3312-4A41-ADD1-4D009E3E7DD1}" srcId="{51CEF73E-91D4-4AC6-A8B1-205FA98E2979}" destId="{FDA74873-14B7-4B1B-A985-301EAC89AB96}" srcOrd="2" destOrd="0" parTransId="{37172226-9529-485F-A9D1-1065BBF626AB}" sibTransId="{143141D7-5413-4B00-822C-2745F0C7418B}"/>
    <dgm:cxn modelId="{27CF5A71-62F2-4E5A-8DAC-154E4B03901B}" type="presOf" srcId="{6A80C975-B86C-485B-9D30-50E0F09A8142}" destId="{07ED396B-0DCE-4E68-83D8-B7DB733F8FCD}" srcOrd="0" destOrd="0" presId="urn:microsoft.com/office/officeart/2005/8/layout/hList1"/>
    <dgm:cxn modelId="{737CC8C7-ACC4-43C0-94D3-DBDC5B20EF0D}" type="presOf" srcId="{16688967-7C67-4D96-8A58-57730B242791}" destId="{F7AF6024-D3ED-4601-8F48-7AD74BBAF830}" srcOrd="0" destOrd="0" presId="urn:microsoft.com/office/officeart/2005/8/layout/hList1"/>
    <dgm:cxn modelId="{43796871-4D59-49C5-8E17-8A130319F4D3}" type="presOf" srcId="{BE3CD762-3941-4080-9093-5325AACB5508}" destId="{B992B2B8-272D-444B-833E-6161B18FDF7B}" srcOrd="0" destOrd="0" presId="urn:microsoft.com/office/officeart/2005/8/layout/hList1"/>
    <dgm:cxn modelId="{8090914D-3CB6-4908-B2BF-8CA93CB3B814}" srcId="{0F13FAC2-73B3-4295-9E6B-2899F2263E59}" destId="{CD36A910-4AE5-4BB5-931E-5D0E8234E8F0}" srcOrd="0" destOrd="0" parTransId="{47D32D5D-1E90-4FB5-A93E-5C880A7FD7AE}" sibTransId="{D8BF5FA4-8710-4524-BCC3-04A72A5D8820}"/>
    <dgm:cxn modelId="{32A8DCC7-8F21-425C-A08E-9FAB3B77AD16}" srcId="{16688967-7C67-4D96-8A58-57730B242791}" destId="{BE3CD762-3941-4080-9093-5325AACB5508}" srcOrd="2" destOrd="0" parTransId="{9DB70B96-2369-4019-9210-6BEF7CF06406}" sibTransId="{E68A6D7F-5DD8-4414-8DF3-FB8907182F76}"/>
    <dgm:cxn modelId="{D1883AC8-093C-4E79-BE48-D0F149B78F5D}" type="presOf" srcId="{51CEF73E-91D4-4AC6-A8B1-205FA98E2979}" destId="{98A621B8-F679-4200-9449-F63CD964EF99}" srcOrd="0" destOrd="0" presId="urn:microsoft.com/office/officeart/2005/8/layout/hList1"/>
    <dgm:cxn modelId="{F6AA8DB7-BB3C-4617-9C1E-83C6CC7462E4}" type="presOf" srcId="{3D6012AF-15D5-4592-9865-ED9BB17CBF96}" destId="{E628EE7F-2D46-494F-90A4-72236D38ECAA}" srcOrd="0" destOrd="2" presId="urn:microsoft.com/office/officeart/2005/8/layout/hList1"/>
    <dgm:cxn modelId="{72E40CE7-5FEF-4889-B00D-57CCFC70C7CC}" type="presOf" srcId="{A2B49064-A859-4900-9E7F-3F61F36F1E0E}" destId="{E628EE7F-2D46-494F-90A4-72236D38ECAA}" srcOrd="0" destOrd="1" presId="urn:microsoft.com/office/officeart/2005/8/layout/hList1"/>
    <dgm:cxn modelId="{B6CB977B-B2C8-431B-A429-B3E62FA77881}" type="presOf" srcId="{CD36A910-4AE5-4BB5-931E-5D0E8234E8F0}" destId="{E628EE7F-2D46-494F-90A4-72236D38ECAA}" srcOrd="0" destOrd="0" presId="urn:microsoft.com/office/officeart/2005/8/layout/hList1"/>
    <dgm:cxn modelId="{FAE7957A-792B-4E8C-AFEC-864E6FC54EA6}" srcId="{51CEF73E-91D4-4AC6-A8B1-205FA98E2979}" destId="{6A80C975-B86C-485B-9D30-50E0F09A8142}" srcOrd="0" destOrd="0" parTransId="{47800B5C-CF2A-453B-8EA6-8E320A2C6A5B}" sibTransId="{25BA3F28-6564-42CA-9700-086F0F43F3F0}"/>
    <dgm:cxn modelId="{63949210-75C8-4CBA-828E-F616D782C75B}" srcId="{BE3CD762-3941-4080-9093-5325AACB5508}" destId="{2EBEEBB0-635F-425F-90FF-B8E93497E396}" srcOrd="0" destOrd="0" parTransId="{34ECD305-19FB-4097-94AA-77831A27D3D6}" sibTransId="{E048DA57-DBBE-45EB-A8B6-EF5589EF1669}"/>
    <dgm:cxn modelId="{E7B43CAC-37E1-4D63-A0CC-2A3495F58ACD}" type="presParOf" srcId="{F7AF6024-D3ED-4601-8F48-7AD74BBAF830}" destId="{756C3525-6D2D-434A-9D2C-E1BC9D6C30BB}" srcOrd="0" destOrd="0" presId="urn:microsoft.com/office/officeart/2005/8/layout/hList1"/>
    <dgm:cxn modelId="{50BFC00F-4FFE-4938-A270-21C9C3F47E6D}" type="presParOf" srcId="{756C3525-6D2D-434A-9D2C-E1BC9D6C30BB}" destId="{938875C2-187C-4890-9D44-654272DC3C43}" srcOrd="0" destOrd="0" presId="urn:microsoft.com/office/officeart/2005/8/layout/hList1"/>
    <dgm:cxn modelId="{55FBF788-0C8D-412A-8BF2-203DFE4BAFBC}" type="presParOf" srcId="{756C3525-6D2D-434A-9D2C-E1BC9D6C30BB}" destId="{E628EE7F-2D46-494F-90A4-72236D38ECAA}" srcOrd="1" destOrd="0" presId="urn:microsoft.com/office/officeart/2005/8/layout/hList1"/>
    <dgm:cxn modelId="{A68EFD48-F782-44E4-BA53-B4FB54125609}" type="presParOf" srcId="{F7AF6024-D3ED-4601-8F48-7AD74BBAF830}" destId="{C1DCCEC1-43E1-4879-8E48-AC2D7FA38AED}" srcOrd="1" destOrd="0" presId="urn:microsoft.com/office/officeart/2005/8/layout/hList1"/>
    <dgm:cxn modelId="{C1E6CC65-9DEE-4EA7-AF08-ACCB72AD1639}" type="presParOf" srcId="{F7AF6024-D3ED-4601-8F48-7AD74BBAF830}" destId="{F7E84D8E-C7A1-401E-BFDD-7808B2167327}" srcOrd="2" destOrd="0" presId="urn:microsoft.com/office/officeart/2005/8/layout/hList1"/>
    <dgm:cxn modelId="{DFE00BD2-BF31-4AF8-9EB8-60E7DB473282}" type="presParOf" srcId="{F7E84D8E-C7A1-401E-BFDD-7808B2167327}" destId="{98A621B8-F679-4200-9449-F63CD964EF99}" srcOrd="0" destOrd="0" presId="urn:microsoft.com/office/officeart/2005/8/layout/hList1"/>
    <dgm:cxn modelId="{3F5ED5C8-B594-49C4-AEBF-644CF6B9188B}" type="presParOf" srcId="{F7E84D8E-C7A1-401E-BFDD-7808B2167327}" destId="{07ED396B-0DCE-4E68-83D8-B7DB733F8FCD}" srcOrd="1" destOrd="0" presId="urn:microsoft.com/office/officeart/2005/8/layout/hList1"/>
    <dgm:cxn modelId="{A6135879-045B-4030-B53F-5501791F684E}" type="presParOf" srcId="{F7AF6024-D3ED-4601-8F48-7AD74BBAF830}" destId="{EB74BFC3-C51C-4ABB-889D-D0FA48B2E4B9}" srcOrd="3" destOrd="0" presId="urn:microsoft.com/office/officeart/2005/8/layout/hList1"/>
    <dgm:cxn modelId="{76BC23E8-7028-4528-9387-907CB778C0F2}" type="presParOf" srcId="{F7AF6024-D3ED-4601-8F48-7AD74BBAF830}" destId="{DCA2AE9E-7BCA-453E-BE0E-B281D75F11BD}" srcOrd="4" destOrd="0" presId="urn:microsoft.com/office/officeart/2005/8/layout/hList1"/>
    <dgm:cxn modelId="{FE1D6F5B-18B0-4DC0-9379-814459FB8FB2}" type="presParOf" srcId="{DCA2AE9E-7BCA-453E-BE0E-B281D75F11BD}" destId="{B992B2B8-272D-444B-833E-6161B18FDF7B}" srcOrd="0" destOrd="0" presId="urn:microsoft.com/office/officeart/2005/8/layout/hList1"/>
    <dgm:cxn modelId="{410B3141-9D42-491E-8141-C0766C1ACDF5}" type="presParOf" srcId="{DCA2AE9E-7BCA-453E-BE0E-B281D75F11BD}" destId="{50A0B22E-2E2C-4A96-95F8-1C0FF4937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E4065D-D350-4182-80F3-7D90F29E2F98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FB9B4F9-C360-42B2-A857-FA47968B06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Nhẹ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tải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hiệu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suất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r>
            <a:rPr lang="en-US" sz="1200" dirty="0" smtClean="0">
              <a:solidFill>
                <a:schemeClr val="accent1"/>
              </a:solidFill>
            </a:rPr>
            <a:t>, </a:t>
          </a:r>
          <a:r>
            <a:rPr lang="en-US" sz="1200" dirty="0" err="1" smtClean="0">
              <a:solidFill>
                <a:schemeClr val="accent1"/>
              </a:solidFill>
            </a:rPr>
            <a:t>khả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năng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mở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rộng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cao</a:t>
          </a:r>
          <a:endParaRPr lang="en-US" sz="120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- </a:t>
          </a:r>
          <a:r>
            <a:rPr lang="en-US" sz="1200" dirty="0" err="1" smtClean="0">
              <a:solidFill>
                <a:schemeClr val="accent1"/>
              </a:solidFill>
            </a:rPr>
            <a:t>Xây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dựa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trên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b="0" i="0" dirty="0" smtClean="0">
              <a:solidFill>
                <a:schemeClr val="accent1"/>
              </a:solidFill>
            </a:rPr>
            <a:t>V8 </a:t>
          </a:r>
          <a:r>
            <a:rPr lang="en-US" sz="1200" b="0" i="0" dirty="0" err="1" smtClean="0">
              <a:solidFill>
                <a:schemeClr val="accent1"/>
              </a:solidFill>
            </a:rPr>
            <a:t>Javascript</a:t>
          </a:r>
          <a:r>
            <a:rPr lang="en-US" sz="1200" b="0" i="0" dirty="0" smtClean="0">
              <a:solidFill>
                <a:schemeClr val="accent1"/>
              </a:solidFill>
            </a:rPr>
            <a:t> Engine</a:t>
          </a: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- </a:t>
          </a:r>
          <a:r>
            <a:rPr lang="en-US" sz="1200" b="0" i="0" dirty="0" err="1" smtClean="0">
              <a:solidFill>
                <a:schemeClr val="accent1"/>
              </a:solidFill>
            </a:rPr>
            <a:t>Hỗ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trợ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nhiều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hệ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điều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en-US" sz="1200" b="0" i="0" dirty="0" err="1" smtClean="0">
              <a:solidFill>
                <a:schemeClr val="accent1"/>
              </a:solidFill>
            </a:rPr>
            <a:t>hành</a:t>
          </a:r>
          <a:r>
            <a:rPr lang="en-US" sz="1200" dirty="0" smtClean="0">
              <a:solidFill>
                <a:schemeClr val="accent1"/>
              </a:solidFill>
            </a:rPr>
            <a:t/>
          </a:r>
          <a:br>
            <a:rPr lang="en-US" sz="1200" dirty="0" smtClean="0">
              <a:solidFill>
                <a:schemeClr val="accent1"/>
              </a:solidFill>
            </a:rPr>
          </a:b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1E47AA8A-5FD5-4911-A2F7-3C44E2982AA7}" type="parTrans" cxnId="{26999419-175C-4746-8BF7-17C60A93C6C2}">
      <dgm:prSet/>
      <dgm:spPr/>
      <dgm:t>
        <a:bodyPr/>
        <a:lstStyle/>
        <a:p>
          <a:endParaRPr lang="en-US"/>
        </a:p>
      </dgm:t>
    </dgm:pt>
    <dgm:pt modelId="{1E8770BB-372D-4468-BEF7-8DFA222F3C4A}" type="sibTrans" cxnId="{26999419-175C-4746-8BF7-17C60A93C6C2}">
      <dgm:prSet/>
      <dgm:spPr/>
      <dgm:t>
        <a:bodyPr/>
        <a:lstStyle/>
        <a:p>
          <a:endParaRPr lang="en-US"/>
        </a:p>
      </dgm:t>
    </dgm:pt>
    <dgm:pt modelId="{E1845C97-93E4-42CF-8E85-A3F786A67D28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1.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trình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bất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đồng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bộ</a:t>
          </a:r>
          <a:endParaRPr lang="en-US" sz="1200" dirty="0">
            <a:solidFill>
              <a:schemeClr val="accent1"/>
            </a:solidFill>
          </a:endParaRPr>
        </a:p>
      </dgm:t>
    </dgm:pt>
    <dgm:pt modelId="{47712560-8450-481D-9DD7-B0BD9459A4A7}" type="parTrans" cxnId="{76DA09CB-BC18-447C-80AB-B7804C4CD9B8}">
      <dgm:prSet/>
      <dgm:spPr/>
      <dgm:t>
        <a:bodyPr/>
        <a:lstStyle/>
        <a:p>
          <a:endParaRPr lang="en-US"/>
        </a:p>
      </dgm:t>
    </dgm:pt>
    <dgm:pt modelId="{E4326FDC-9498-408F-A06D-857A628065AB}" type="sibTrans" cxnId="{76DA09CB-BC18-447C-80AB-B7804C4CD9B8}">
      <dgm:prSet/>
      <dgm:spPr/>
      <dgm:t>
        <a:bodyPr/>
        <a:lstStyle/>
        <a:p>
          <a:endParaRPr lang="en-US"/>
        </a:p>
      </dgm:t>
    </dgm:pt>
    <dgm:pt modelId="{5F75C993-7254-4BE1-8A22-EE2A080D0826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accent1"/>
              </a:solidFill>
            </a:rPr>
            <a:t>2. </a:t>
          </a:r>
          <a:r>
            <a:rPr lang="en-US" sz="1200" dirty="0" err="1" smtClean="0">
              <a:solidFill>
                <a:schemeClr val="accent1"/>
              </a:solidFill>
            </a:rPr>
            <a:t>Hướng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sự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kiện</a:t>
          </a:r>
          <a:endParaRPr lang="en-US" sz="1200" dirty="0">
            <a:solidFill>
              <a:schemeClr val="accent1"/>
            </a:solidFill>
          </a:endParaRPr>
        </a:p>
      </dgm:t>
    </dgm:pt>
    <dgm:pt modelId="{4877C8DF-9A2E-4EAE-80CC-738A17A6812A}" type="parTrans" cxnId="{F3207D2C-9C5F-46A7-9BF6-72B7804B4116}">
      <dgm:prSet/>
      <dgm:spPr/>
      <dgm:t>
        <a:bodyPr/>
        <a:lstStyle/>
        <a:p>
          <a:endParaRPr lang="en-US"/>
        </a:p>
      </dgm:t>
    </dgm:pt>
    <dgm:pt modelId="{097E7E69-2E90-4886-A39B-D5D37C7B70CB}" type="sibTrans" cxnId="{F3207D2C-9C5F-46A7-9BF6-72B7804B4116}">
      <dgm:prSet/>
      <dgm:spPr/>
      <dgm:t>
        <a:bodyPr/>
        <a:lstStyle/>
        <a:p>
          <a:endParaRPr lang="en-US"/>
        </a:p>
      </dgm:t>
    </dgm:pt>
    <dgm:pt modelId="{DD4BC71C-E6BB-44DA-ABB6-5B66787E5F83}" type="pres">
      <dgm:prSet presAssocID="{FDE4065D-D350-4182-80F3-7D90F29E2F9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2A93B84-73F0-4474-B621-8A0976588F11}" type="pres">
      <dgm:prSet presAssocID="{8FB9B4F9-C360-42B2-A857-FA47968B06F3}" presName="thickLine" presStyleLbl="alignNode1" presStyleIdx="0" presStyleCnt="1"/>
      <dgm:spPr/>
      <dgm:t>
        <a:bodyPr/>
        <a:lstStyle/>
        <a:p>
          <a:endParaRPr lang="en-US"/>
        </a:p>
      </dgm:t>
    </dgm:pt>
    <dgm:pt modelId="{1E112D4F-B449-4607-987A-B76F4B34905E}" type="pres">
      <dgm:prSet presAssocID="{8FB9B4F9-C360-42B2-A857-FA47968B06F3}" presName="horz1" presStyleCnt="0"/>
      <dgm:spPr/>
    </dgm:pt>
    <dgm:pt modelId="{FC91315A-48C4-465E-9D2A-77E2F1693E80}" type="pres">
      <dgm:prSet presAssocID="{8FB9B4F9-C360-42B2-A857-FA47968B06F3}" presName="tx1" presStyleLbl="revTx" presStyleIdx="0" presStyleCnt="3" custScaleX="679711"/>
      <dgm:spPr/>
      <dgm:t>
        <a:bodyPr/>
        <a:lstStyle/>
        <a:p>
          <a:endParaRPr lang="en-US"/>
        </a:p>
      </dgm:t>
    </dgm:pt>
    <dgm:pt modelId="{A4A96EB3-0912-4856-A921-C7E257089986}" type="pres">
      <dgm:prSet presAssocID="{8FB9B4F9-C360-42B2-A857-FA47968B06F3}" presName="vert1" presStyleCnt="0"/>
      <dgm:spPr/>
    </dgm:pt>
    <dgm:pt modelId="{8594CB91-9632-4992-A3FF-43D9FEFBAE8B}" type="pres">
      <dgm:prSet presAssocID="{E1845C97-93E4-42CF-8E85-A3F786A67D28}" presName="vertSpace2a" presStyleCnt="0"/>
      <dgm:spPr/>
    </dgm:pt>
    <dgm:pt modelId="{CE6B78D8-0C90-47B1-8857-F6BCCB6844F0}" type="pres">
      <dgm:prSet presAssocID="{E1845C97-93E4-42CF-8E85-A3F786A67D28}" presName="horz2" presStyleCnt="0"/>
      <dgm:spPr/>
    </dgm:pt>
    <dgm:pt modelId="{8C4AB349-6822-4CFF-8377-EB739F5D83B4}" type="pres">
      <dgm:prSet presAssocID="{E1845C97-93E4-42CF-8E85-A3F786A67D28}" presName="horzSpace2" presStyleCnt="0"/>
      <dgm:spPr/>
    </dgm:pt>
    <dgm:pt modelId="{4159B842-44DB-44AE-B20D-74EC06FB2965}" type="pres">
      <dgm:prSet presAssocID="{E1845C97-93E4-42CF-8E85-A3F786A67D28}" presName="tx2" presStyleLbl="revTx" presStyleIdx="1" presStyleCnt="3" custScaleX="121699" custScaleY="85484" custLinFactNeighborX="1755" custLinFactNeighborY="3364"/>
      <dgm:spPr/>
      <dgm:t>
        <a:bodyPr/>
        <a:lstStyle/>
        <a:p>
          <a:endParaRPr lang="en-US"/>
        </a:p>
      </dgm:t>
    </dgm:pt>
    <dgm:pt modelId="{D0D6FB11-F952-434A-B926-6BF1FC73431A}" type="pres">
      <dgm:prSet presAssocID="{E1845C97-93E4-42CF-8E85-A3F786A67D28}" presName="vert2" presStyleCnt="0"/>
      <dgm:spPr/>
    </dgm:pt>
    <dgm:pt modelId="{2029CACD-7E96-4FA1-A64A-90DB1273D264}" type="pres">
      <dgm:prSet presAssocID="{E1845C97-93E4-42CF-8E85-A3F786A67D28}" presName="thinLine2b" presStyleLbl="callout" presStyleIdx="0" presStyleCnt="2" custLinFactNeighborX="16201" custLinFactNeighborY="-32312"/>
      <dgm:spPr/>
    </dgm:pt>
    <dgm:pt modelId="{165C297D-E43A-4B7D-A75A-C50D2FFB2C1E}" type="pres">
      <dgm:prSet presAssocID="{E1845C97-93E4-42CF-8E85-A3F786A67D28}" presName="vertSpace2b" presStyleCnt="0"/>
      <dgm:spPr/>
    </dgm:pt>
    <dgm:pt modelId="{60F09EA6-2065-4AF2-BE84-A7EC74AD8975}" type="pres">
      <dgm:prSet presAssocID="{5F75C993-7254-4BE1-8A22-EE2A080D0826}" presName="horz2" presStyleCnt="0"/>
      <dgm:spPr/>
    </dgm:pt>
    <dgm:pt modelId="{E3449E7D-114B-4A46-8D5C-2D4349ECF984}" type="pres">
      <dgm:prSet presAssocID="{5F75C993-7254-4BE1-8A22-EE2A080D0826}" presName="horzSpace2" presStyleCnt="0"/>
      <dgm:spPr/>
    </dgm:pt>
    <dgm:pt modelId="{9BD07AC0-F1A7-4F23-8039-3A6FF5155C51}" type="pres">
      <dgm:prSet presAssocID="{5F75C993-7254-4BE1-8A22-EE2A080D0826}" presName="tx2" presStyleLbl="revTx" presStyleIdx="2" presStyleCnt="3" custScaleX="131087" custScaleY="66963" custLinFactNeighborX="2074" custLinFactNeighborY="4343"/>
      <dgm:spPr/>
      <dgm:t>
        <a:bodyPr/>
        <a:lstStyle/>
        <a:p>
          <a:endParaRPr lang="en-US"/>
        </a:p>
      </dgm:t>
    </dgm:pt>
    <dgm:pt modelId="{CF4EE8A8-A90C-4009-A952-C47DBA4DDD4F}" type="pres">
      <dgm:prSet presAssocID="{5F75C993-7254-4BE1-8A22-EE2A080D0826}" presName="vert2" presStyleCnt="0"/>
      <dgm:spPr/>
    </dgm:pt>
    <dgm:pt modelId="{06812A0B-04B9-476A-8157-9D34C1595B29}" type="pres">
      <dgm:prSet presAssocID="{5F75C993-7254-4BE1-8A22-EE2A080D0826}" presName="thinLine2b" presStyleLbl="callout" presStyleIdx="1" presStyleCnt="2" custLinFactNeighborX="15988" custLinFactNeighborY="-33037"/>
      <dgm:spPr/>
    </dgm:pt>
    <dgm:pt modelId="{794EBDE1-5A54-4FFA-9A19-2D16803084FA}" type="pres">
      <dgm:prSet presAssocID="{5F75C993-7254-4BE1-8A22-EE2A080D0826}" presName="vertSpace2b" presStyleCnt="0"/>
      <dgm:spPr/>
    </dgm:pt>
  </dgm:ptLst>
  <dgm:cxnLst>
    <dgm:cxn modelId="{63537846-827F-4B9C-8A4D-D88E6654319A}" type="presOf" srcId="{FDE4065D-D350-4182-80F3-7D90F29E2F98}" destId="{DD4BC71C-E6BB-44DA-ABB6-5B66787E5F83}" srcOrd="0" destOrd="0" presId="urn:microsoft.com/office/officeart/2008/layout/LinedList"/>
    <dgm:cxn modelId="{2764AAE2-1DBD-497C-935E-BDC19DF74A94}" type="presOf" srcId="{5F75C993-7254-4BE1-8A22-EE2A080D0826}" destId="{9BD07AC0-F1A7-4F23-8039-3A6FF5155C51}" srcOrd="0" destOrd="0" presId="urn:microsoft.com/office/officeart/2008/layout/LinedList"/>
    <dgm:cxn modelId="{6DC47C39-8D2D-4280-B412-E74FB71F986F}" type="presOf" srcId="{8FB9B4F9-C360-42B2-A857-FA47968B06F3}" destId="{FC91315A-48C4-465E-9D2A-77E2F1693E80}" srcOrd="0" destOrd="0" presId="urn:microsoft.com/office/officeart/2008/layout/LinedList"/>
    <dgm:cxn modelId="{76DA09CB-BC18-447C-80AB-B7804C4CD9B8}" srcId="{8FB9B4F9-C360-42B2-A857-FA47968B06F3}" destId="{E1845C97-93E4-42CF-8E85-A3F786A67D28}" srcOrd="0" destOrd="0" parTransId="{47712560-8450-481D-9DD7-B0BD9459A4A7}" sibTransId="{E4326FDC-9498-408F-A06D-857A628065AB}"/>
    <dgm:cxn modelId="{43F02E58-CBC8-4EA8-A3BF-2F0794210E62}" type="presOf" srcId="{E1845C97-93E4-42CF-8E85-A3F786A67D28}" destId="{4159B842-44DB-44AE-B20D-74EC06FB2965}" srcOrd="0" destOrd="0" presId="urn:microsoft.com/office/officeart/2008/layout/LinedList"/>
    <dgm:cxn modelId="{26999419-175C-4746-8BF7-17C60A93C6C2}" srcId="{FDE4065D-D350-4182-80F3-7D90F29E2F98}" destId="{8FB9B4F9-C360-42B2-A857-FA47968B06F3}" srcOrd="0" destOrd="0" parTransId="{1E47AA8A-5FD5-4911-A2F7-3C44E2982AA7}" sibTransId="{1E8770BB-372D-4468-BEF7-8DFA222F3C4A}"/>
    <dgm:cxn modelId="{F3207D2C-9C5F-46A7-9BF6-72B7804B4116}" srcId="{8FB9B4F9-C360-42B2-A857-FA47968B06F3}" destId="{5F75C993-7254-4BE1-8A22-EE2A080D0826}" srcOrd="1" destOrd="0" parTransId="{4877C8DF-9A2E-4EAE-80CC-738A17A6812A}" sibTransId="{097E7E69-2E90-4886-A39B-D5D37C7B70CB}"/>
    <dgm:cxn modelId="{DB77EFF8-9F29-49F3-8380-3A9272E82D40}" type="presParOf" srcId="{DD4BC71C-E6BB-44DA-ABB6-5B66787E5F83}" destId="{32A93B84-73F0-4474-B621-8A0976588F11}" srcOrd="0" destOrd="0" presId="urn:microsoft.com/office/officeart/2008/layout/LinedList"/>
    <dgm:cxn modelId="{0B4B297A-7C6E-42FC-94D6-3CD3D4128595}" type="presParOf" srcId="{DD4BC71C-E6BB-44DA-ABB6-5B66787E5F83}" destId="{1E112D4F-B449-4607-987A-B76F4B34905E}" srcOrd="1" destOrd="0" presId="urn:microsoft.com/office/officeart/2008/layout/LinedList"/>
    <dgm:cxn modelId="{C83F23DC-0818-4D9C-8113-5FAE1C1A00DE}" type="presParOf" srcId="{1E112D4F-B449-4607-987A-B76F4B34905E}" destId="{FC91315A-48C4-465E-9D2A-77E2F1693E80}" srcOrd="0" destOrd="0" presId="urn:microsoft.com/office/officeart/2008/layout/LinedList"/>
    <dgm:cxn modelId="{3D4522DD-3F56-4937-892C-CD059EFF04C2}" type="presParOf" srcId="{1E112D4F-B449-4607-987A-B76F4B34905E}" destId="{A4A96EB3-0912-4856-A921-C7E257089986}" srcOrd="1" destOrd="0" presId="urn:microsoft.com/office/officeart/2008/layout/LinedList"/>
    <dgm:cxn modelId="{F6074C71-54EC-4D0D-99FE-1A6F760C4A3E}" type="presParOf" srcId="{A4A96EB3-0912-4856-A921-C7E257089986}" destId="{8594CB91-9632-4992-A3FF-43D9FEFBAE8B}" srcOrd="0" destOrd="0" presId="urn:microsoft.com/office/officeart/2008/layout/LinedList"/>
    <dgm:cxn modelId="{D95C2648-C46F-48AC-B564-8996486BB266}" type="presParOf" srcId="{A4A96EB3-0912-4856-A921-C7E257089986}" destId="{CE6B78D8-0C90-47B1-8857-F6BCCB6844F0}" srcOrd="1" destOrd="0" presId="urn:microsoft.com/office/officeart/2008/layout/LinedList"/>
    <dgm:cxn modelId="{072857F7-9337-4E16-9A61-5A276D9F7C54}" type="presParOf" srcId="{CE6B78D8-0C90-47B1-8857-F6BCCB6844F0}" destId="{8C4AB349-6822-4CFF-8377-EB739F5D83B4}" srcOrd="0" destOrd="0" presId="urn:microsoft.com/office/officeart/2008/layout/LinedList"/>
    <dgm:cxn modelId="{378D1FE0-E8C2-4ABB-BEA0-0684F3F7C500}" type="presParOf" srcId="{CE6B78D8-0C90-47B1-8857-F6BCCB6844F0}" destId="{4159B842-44DB-44AE-B20D-74EC06FB2965}" srcOrd="1" destOrd="0" presId="urn:microsoft.com/office/officeart/2008/layout/LinedList"/>
    <dgm:cxn modelId="{C11D75CF-927A-4A11-AF93-6B92C80C493A}" type="presParOf" srcId="{CE6B78D8-0C90-47B1-8857-F6BCCB6844F0}" destId="{D0D6FB11-F952-434A-B926-6BF1FC73431A}" srcOrd="2" destOrd="0" presId="urn:microsoft.com/office/officeart/2008/layout/LinedList"/>
    <dgm:cxn modelId="{5154FEB0-C1FC-41BF-AB6E-83645C896618}" type="presParOf" srcId="{A4A96EB3-0912-4856-A921-C7E257089986}" destId="{2029CACD-7E96-4FA1-A64A-90DB1273D264}" srcOrd="2" destOrd="0" presId="urn:microsoft.com/office/officeart/2008/layout/LinedList"/>
    <dgm:cxn modelId="{8C92387B-7280-4EFB-AA36-3669854C5171}" type="presParOf" srcId="{A4A96EB3-0912-4856-A921-C7E257089986}" destId="{165C297D-E43A-4B7D-A75A-C50D2FFB2C1E}" srcOrd="3" destOrd="0" presId="urn:microsoft.com/office/officeart/2008/layout/LinedList"/>
    <dgm:cxn modelId="{0225C4ED-C3EE-4CDA-967B-53650BD27A16}" type="presParOf" srcId="{A4A96EB3-0912-4856-A921-C7E257089986}" destId="{60F09EA6-2065-4AF2-BE84-A7EC74AD8975}" srcOrd="4" destOrd="0" presId="urn:microsoft.com/office/officeart/2008/layout/LinedList"/>
    <dgm:cxn modelId="{FC35E0D4-963D-4EA6-AD14-9EAF3F728E41}" type="presParOf" srcId="{60F09EA6-2065-4AF2-BE84-A7EC74AD8975}" destId="{E3449E7D-114B-4A46-8D5C-2D4349ECF984}" srcOrd="0" destOrd="0" presId="urn:microsoft.com/office/officeart/2008/layout/LinedList"/>
    <dgm:cxn modelId="{44883595-DF35-44CF-82E3-AA76C2657C16}" type="presParOf" srcId="{60F09EA6-2065-4AF2-BE84-A7EC74AD8975}" destId="{9BD07AC0-F1A7-4F23-8039-3A6FF5155C51}" srcOrd="1" destOrd="0" presId="urn:microsoft.com/office/officeart/2008/layout/LinedList"/>
    <dgm:cxn modelId="{CB6E42B6-D7E2-4C11-B7DB-915A1E5DB316}" type="presParOf" srcId="{60F09EA6-2065-4AF2-BE84-A7EC74AD8975}" destId="{CF4EE8A8-A90C-4009-A952-C47DBA4DDD4F}" srcOrd="2" destOrd="0" presId="urn:microsoft.com/office/officeart/2008/layout/LinedList"/>
    <dgm:cxn modelId="{F865BC88-85FB-44C5-A96A-7C6F54445DF5}" type="presParOf" srcId="{A4A96EB3-0912-4856-A921-C7E257089986}" destId="{06812A0B-04B9-476A-8157-9D34C1595B29}" srcOrd="5" destOrd="0" presId="urn:microsoft.com/office/officeart/2008/layout/LinedList"/>
    <dgm:cxn modelId="{61573A4F-7AEB-4BB4-A457-EECFA7217F3F}" type="presParOf" srcId="{A4A96EB3-0912-4856-A921-C7E257089986}" destId="{794EBDE1-5A54-4FFA-9A19-2D16803084F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dirty="0" smtClean="0"/>
            <a:t>Framework server-side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dirty="0" err="1" smtClean="0"/>
            <a:t>Hỗ</a:t>
          </a:r>
          <a:r>
            <a:rPr lang="en-US" sz="1200" dirty="0" smtClean="0"/>
            <a:t> </a:t>
          </a:r>
          <a:r>
            <a:rPr lang="en-US" sz="1200" dirty="0" err="1" smtClean="0"/>
            <a:t>trợ</a:t>
          </a:r>
          <a:r>
            <a:rPr lang="en-US" sz="1200" dirty="0" smtClean="0"/>
            <a:t> </a:t>
          </a:r>
          <a:r>
            <a:rPr lang="en-US" sz="1200" dirty="0" err="1" smtClean="0"/>
            <a:t>các</a:t>
          </a:r>
          <a:r>
            <a:rPr lang="en-US" sz="1200" dirty="0" smtClean="0"/>
            <a:t> </a:t>
          </a:r>
          <a:r>
            <a:rPr lang="en-US" sz="1200" dirty="0" err="1" smtClean="0"/>
            <a:t>phương</a:t>
          </a:r>
          <a:r>
            <a:rPr lang="en-US" sz="1200" dirty="0" smtClean="0"/>
            <a:t> </a:t>
          </a:r>
          <a:r>
            <a:rPr lang="en-US" sz="1200" dirty="0" err="1" smtClean="0"/>
            <a:t>thức</a:t>
          </a:r>
          <a:r>
            <a:rPr lang="en-US" sz="1200" dirty="0" smtClean="0"/>
            <a:t> HTTP, middleware, routing 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454E-3174-4D88-9BBF-56FBCFBA7B00}" type="pres">
      <dgm:prSet presAssocID="{C5964C8E-F81A-438F-A6C9-58AB4833BD82}" presName="parentText" presStyleLbl="node1" presStyleIdx="0" presStyleCnt="2" custLinFactY="-46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2" custLinFactY="544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/>
      <dgm:spPr/>
      <dgm:t>
        <a:bodyPr/>
        <a:lstStyle/>
        <a:p>
          <a:r>
            <a:rPr lang="en-US" sz="1200" smtClean="0"/>
            <a:t>NoSQL</a:t>
          </a:r>
          <a:endParaRPr lang="en-US" sz="1200" dirty="0"/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/>
      <dgm:t>
        <a:bodyPr/>
        <a:lstStyle/>
        <a:p>
          <a:r>
            <a:rPr lang="en-US" sz="1200" dirty="0" err="1" smtClean="0"/>
            <a:t>Tốc</a:t>
          </a:r>
          <a:r>
            <a:rPr lang="en-US" sz="1200" dirty="0" smtClean="0"/>
            <a:t> </a:t>
          </a:r>
          <a:r>
            <a:rPr lang="en-US" sz="1200" dirty="0" err="1" smtClean="0"/>
            <a:t>độ</a:t>
          </a:r>
          <a:r>
            <a:rPr lang="en-US" sz="1200" dirty="0" smtClean="0"/>
            <a:t> </a:t>
          </a:r>
          <a:r>
            <a:rPr lang="en-US" sz="1200" dirty="0" err="1" smtClean="0"/>
            <a:t>truy</a:t>
          </a:r>
          <a:r>
            <a:rPr lang="en-US" sz="1200" dirty="0" smtClean="0"/>
            <a:t> </a:t>
          </a:r>
          <a:r>
            <a:rPr lang="en-US" sz="1200" dirty="0" err="1" smtClean="0"/>
            <a:t>vấn</a:t>
          </a:r>
          <a:r>
            <a:rPr lang="en-US" sz="1200" dirty="0" smtClean="0"/>
            <a:t> </a:t>
          </a:r>
          <a:r>
            <a:rPr lang="en-US" sz="1200" dirty="0" err="1" smtClean="0"/>
            <a:t>nhanh</a:t>
          </a:r>
          <a:endParaRPr lang="en-US" sz="1200" dirty="0"/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/>
      <dgm:t>
        <a:bodyPr/>
        <a:lstStyle/>
        <a:p>
          <a:r>
            <a:rPr lang="en-US" sz="1200" dirty="0" err="1" smtClean="0"/>
            <a:t>Dễ</a:t>
          </a:r>
          <a:r>
            <a:rPr lang="en-US" sz="1200" dirty="0" smtClean="0"/>
            <a:t> </a:t>
          </a:r>
          <a:r>
            <a:rPr lang="en-US" sz="1200" dirty="0" err="1" smtClean="0"/>
            <a:t>mở</a:t>
          </a:r>
          <a:r>
            <a:rPr lang="en-US" sz="1200" dirty="0" smtClean="0"/>
            <a:t> </a:t>
          </a:r>
          <a:r>
            <a:rPr lang="en-US" sz="1200" dirty="0" err="1" smtClean="0"/>
            <a:t>rộng</a:t>
          </a:r>
          <a:r>
            <a:rPr lang="en-US" sz="1200" dirty="0" smtClean="0"/>
            <a:t>, </a:t>
          </a:r>
          <a:r>
            <a:rPr lang="en-US" sz="1200" dirty="0" err="1" smtClean="0"/>
            <a:t>tính</a:t>
          </a:r>
          <a:r>
            <a:rPr lang="en-US" sz="1200" dirty="0" smtClean="0"/>
            <a:t> </a:t>
          </a:r>
          <a:r>
            <a:rPr lang="en-US" sz="1200" dirty="0" err="1" smtClean="0"/>
            <a:t>sẵn</a:t>
          </a:r>
          <a:r>
            <a:rPr lang="en-US" sz="1200" dirty="0" smtClean="0"/>
            <a:t> </a:t>
          </a:r>
          <a:r>
            <a:rPr lang="en-US" sz="1200" dirty="0" err="1" smtClean="0"/>
            <a:t>sàng</a:t>
          </a:r>
          <a:r>
            <a:rPr lang="en-US" sz="1200" dirty="0" smtClean="0"/>
            <a:t> </a:t>
          </a:r>
          <a:r>
            <a:rPr lang="en-US" sz="1200" dirty="0" err="1" smtClean="0"/>
            <a:t>cao</a:t>
          </a:r>
          <a:endParaRPr lang="en-US" sz="1200" dirty="0"/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454E-3174-4D88-9BBF-56FBCFBA7B00}" type="pres">
      <dgm:prSet presAssocID="{C5964C8E-F81A-438F-A6C9-58AB4833BD82}" presName="parentText" presStyleLbl="node1" presStyleIdx="0" presStyleCnt="3" custLinFactNeighborY="-134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6619AB-1B51-472D-A49B-29A8D07706D3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 smtClean="0"/>
        </a:p>
        <a:p>
          <a:pPr>
            <a:lnSpc>
              <a:spcPct val="150000"/>
            </a:lnSpc>
          </a:pPr>
          <a:r>
            <a:rPr lang="en-US" sz="1400" dirty="0" err="1" smtClean="0"/>
            <a:t>Toàn</a:t>
          </a:r>
          <a:r>
            <a:rPr lang="en-US" sz="1400" dirty="0" smtClean="0"/>
            <a:t> </a:t>
          </a:r>
          <a:r>
            <a:rPr lang="en-US" sz="1400" dirty="0" err="1" smtClean="0"/>
            <a:t>bộ</a:t>
          </a:r>
          <a:r>
            <a:rPr lang="en-US" sz="1400" dirty="0" smtClean="0"/>
            <a:t> </a:t>
          </a:r>
          <a:r>
            <a:rPr lang="en-US" sz="1400" dirty="0" err="1" smtClean="0"/>
            <a:t>hệ</a:t>
          </a:r>
          <a:r>
            <a:rPr lang="en-US" sz="1400" dirty="0" smtClean="0"/>
            <a:t> </a:t>
          </a:r>
          <a:r>
            <a:rPr lang="en-US" sz="1400" dirty="0" err="1" smtClean="0"/>
            <a:t>sinh</a:t>
          </a:r>
          <a:r>
            <a:rPr lang="en-US" sz="1400" dirty="0" smtClean="0"/>
            <a:t> </a:t>
          </a:r>
          <a:r>
            <a:rPr lang="en-US" sz="1400" dirty="0" err="1" smtClean="0"/>
            <a:t>thái</a:t>
          </a:r>
          <a:r>
            <a:rPr lang="en-US" sz="1400" dirty="0" smtClean="0"/>
            <a:t> </a:t>
          </a:r>
          <a:r>
            <a:rPr lang="en-US" sz="1400" dirty="0" err="1" smtClean="0"/>
            <a:t>làm</a:t>
          </a:r>
          <a:r>
            <a:rPr lang="en-US" sz="1400" dirty="0" smtClean="0"/>
            <a:t> </a:t>
          </a:r>
          <a:r>
            <a:rPr lang="en-US" sz="1400" dirty="0" err="1" smtClean="0"/>
            <a:t>việc</a:t>
          </a:r>
          <a:r>
            <a:rPr lang="en-US" sz="1400" dirty="0" smtClean="0"/>
            <a:t> </a:t>
          </a:r>
          <a:r>
            <a:rPr lang="en-US" sz="1400" dirty="0" err="1" smtClean="0"/>
            <a:t>với</a:t>
          </a:r>
          <a:r>
            <a:rPr lang="en-US" sz="1400" dirty="0" smtClean="0"/>
            <a:t> </a:t>
          </a:r>
          <a:r>
            <a:rPr lang="en-US" sz="1400" dirty="0" err="1" smtClean="0"/>
            <a:t>ngôn</a:t>
          </a:r>
          <a:r>
            <a:rPr lang="en-US" sz="1400" dirty="0" smtClean="0"/>
            <a:t> </a:t>
          </a:r>
          <a:r>
            <a:rPr lang="en-US" sz="1400" dirty="0" err="1" smtClean="0"/>
            <a:t>ngữ</a:t>
          </a:r>
          <a:r>
            <a:rPr lang="en-US" sz="1400" dirty="0" smtClean="0"/>
            <a:t> </a:t>
          </a:r>
          <a:r>
            <a:rPr lang="en-US" sz="1400" dirty="0" err="1" smtClean="0"/>
            <a:t>lập</a:t>
          </a:r>
          <a:r>
            <a:rPr lang="en-US" sz="1400" dirty="0" smtClean="0"/>
            <a:t> </a:t>
          </a:r>
          <a:r>
            <a:rPr lang="en-US" sz="1400" dirty="0" err="1" smtClean="0"/>
            <a:t>trình</a:t>
          </a:r>
          <a:r>
            <a:rPr lang="en-US" sz="1400" dirty="0" smtClean="0"/>
            <a:t> </a:t>
          </a:r>
          <a:r>
            <a:rPr lang="en-US" sz="1400" dirty="0" err="1" smtClean="0"/>
            <a:t>Javascript</a:t>
          </a:r>
          <a:r>
            <a:rPr lang="en-US" sz="1400" dirty="0" smtClean="0"/>
            <a:t> </a:t>
          </a:r>
          <a:r>
            <a:rPr lang="en-US" sz="1400" dirty="0" err="1" smtClean="0"/>
            <a:t>và</a:t>
          </a:r>
          <a:r>
            <a:rPr lang="en-US" sz="1400" dirty="0" smtClean="0"/>
            <a:t> </a:t>
          </a:r>
          <a:r>
            <a:rPr lang="en-US" sz="1400" dirty="0" err="1" smtClean="0"/>
            <a:t>kiểu</a:t>
          </a:r>
          <a:r>
            <a:rPr lang="en-US" sz="1400" dirty="0" smtClean="0"/>
            <a:t> </a:t>
          </a:r>
          <a:r>
            <a:rPr lang="en-US" sz="1400" dirty="0" err="1" smtClean="0"/>
            <a:t>dữ</a:t>
          </a:r>
          <a:r>
            <a:rPr lang="en-US" sz="1400" dirty="0" smtClean="0"/>
            <a:t> </a:t>
          </a:r>
          <a:r>
            <a:rPr lang="en-US" sz="1400" dirty="0" err="1" smtClean="0"/>
            <a:t>liệu</a:t>
          </a:r>
          <a:r>
            <a:rPr lang="en-US" sz="1400" dirty="0" smtClean="0"/>
            <a:t> JSON =&gt; </a:t>
          </a:r>
          <a:r>
            <a:rPr lang="en-US" sz="1400" dirty="0" err="1" smtClean="0"/>
            <a:t>nhanh</a:t>
          </a:r>
          <a:r>
            <a:rPr lang="en-US" sz="1400" dirty="0" smtClean="0"/>
            <a:t> </a:t>
          </a:r>
          <a:r>
            <a:rPr lang="en-US" sz="1400" dirty="0" err="1" smtClean="0"/>
            <a:t>chóng</a:t>
          </a:r>
          <a:r>
            <a:rPr lang="en-US" sz="1400" dirty="0" smtClean="0"/>
            <a:t>, </a:t>
          </a:r>
          <a:r>
            <a:rPr lang="en-US" sz="1400" dirty="0" err="1" smtClean="0"/>
            <a:t>thuận</a:t>
          </a:r>
          <a:r>
            <a:rPr lang="en-US" sz="1400" dirty="0" smtClean="0"/>
            <a:t> </a:t>
          </a:r>
          <a:r>
            <a:rPr lang="en-US" sz="1400" dirty="0" err="1" smtClean="0"/>
            <a:t>tiện</a:t>
          </a:r>
          <a:r>
            <a:rPr lang="vi-VN" sz="1400" dirty="0" smtClean="0"/>
            <a:t/>
          </a:r>
          <a:br>
            <a:rPr lang="vi-VN" sz="1400" dirty="0" smtClean="0"/>
          </a:br>
          <a:endParaRPr lang="en-US" sz="1400" dirty="0"/>
        </a:p>
      </dgm:t>
    </dgm:pt>
    <dgm:pt modelId="{E18FADC7-0A1C-4482-9907-2DDECDF5DBC1}" type="parTrans" cxnId="{5D5877CE-6FF6-4569-BFE6-F5231D1D3ACB}">
      <dgm:prSet/>
      <dgm:spPr/>
      <dgm:t>
        <a:bodyPr/>
        <a:lstStyle/>
        <a:p>
          <a:endParaRPr lang="en-US"/>
        </a:p>
      </dgm:t>
    </dgm:pt>
    <dgm:pt modelId="{FD262BD0-77ED-45E0-828D-45D1044DD4F2}" type="sibTrans" cxnId="{5D5877CE-6FF6-4569-BFE6-F5231D1D3ACB}">
      <dgm:prSet/>
      <dgm:spPr/>
      <dgm:t>
        <a:bodyPr/>
        <a:lstStyle/>
        <a:p>
          <a:endParaRPr lang="en-US"/>
        </a:p>
      </dgm:t>
    </dgm:pt>
    <dgm:pt modelId="{AB0529A0-7E0A-4F2D-BC61-CE0A68C53D5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Express, </a:t>
          </a:r>
          <a:r>
            <a:rPr lang="en-US" sz="1400" dirty="0" err="1" smtClean="0"/>
            <a:t>NodeJS</a:t>
          </a:r>
          <a:r>
            <a:rPr lang="en-US" sz="1400" dirty="0" smtClean="0"/>
            <a:t>, React </a:t>
          </a:r>
          <a:r>
            <a:rPr lang="en-US" sz="1400" dirty="0" err="1" smtClean="0"/>
            <a:t>kết</a:t>
          </a:r>
          <a:r>
            <a:rPr lang="en-US" sz="1400" dirty="0" smtClean="0"/>
            <a:t> </a:t>
          </a:r>
          <a:r>
            <a:rPr lang="en-US" sz="1400" dirty="0" err="1" smtClean="0"/>
            <a:t>hợp</a:t>
          </a:r>
          <a:r>
            <a:rPr lang="en-US" sz="1400" dirty="0" smtClean="0"/>
            <a:t> </a:t>
          </a:r>
          <a:r>
            <a:rPr lang="en-US" sz="1400" dirty="0" err="1" smtClean="0"/>
            <a:t>và</a:t>
          </a:r>
          <a:r>
            <a:rPr lang="en-US" sz="1400" dirty="0" smtClean="0"/>
            <a:t> </a:t>
          </a:r>
          <a:r>
            <a:rPr lang="en-US" sz="1400" dirty="0" err="1" smtClean="0"/>
            <a:t>làm</a:t>
          </a:r>
          <a:r>
            <a:rPr lang="en-US" sz="1400" dirty="0" smtClean="0"/>
            <a:t> </a:t>
          </a:r>
          <a:r>
            <a:rPr lang="en-US" sz="1400" dirty="0" err="1" smtClean="0"/>
            <a:t>việc</a:t>
          </a:r>
          <a:r>
            <a:rPr lang="en-US" sz="1400" dirty="0" smtClean="0"/>
            <a:t> </a:t>
          </a:r>
          <a:r>
            <a:rPr lang="en-US" sz="1400" dirty="0" err="1" smtClean="0"/>
            <a:t>với</a:t>
          </a:r>
          <a:r>
            <a:rPr lang="en-US" sz="1400" dirty="0" smtClean="0"/>
            <a:t> </a:t>
          </a:r>
          <a:r>
            <a:rPr lang="en-US" sz="1400" dirty="0" err="1" smtClean="0"/>
            <a:t>nhau</a:t>
          </a:r>
          <a:r>
            <a:rPr lang="en-US" sz="1400" dirty="0" smtClean="0"/>
            <a:t> </a:t>
          </a:r>
          <a:r>
            <a:rPr lang="en-US" sz="1400" dirty="0" err="1" smtClean="0"/>
            <a:t>hiệu</a:t>
          </a:r>
          <a:r>
            <a:rPr lang="en-US" sz="1400" dirty="0" smtClean="0"/>
            <a:t> </a:t>
          </a:r>
          <a:r>
            <a:rPr lang="en-US" sz="1400" dirty="0" err="1" smtClean="0"/>
            <a:t>quả</a:t>
          </a:r>
          <a:r>
            <a:rPr lang="en-US" sz="1400" dirty="0" smtClean="0"/>
            <a:t> qua REST API </a:t>
          </a:r>
          <a:endParaRPr lang="en-US" sz="1400" dirty="0"/>
        </a:p>
      </dgm:t>
    </dgm:pt>
    <dgm:pt modelId="{65FC40DA-A832-46D8-AE08-157E918F92CE}" type="parTrans" cxnId="{55988A17-9CAD-4919-8A78-515C07666227}">
      <dgm:prSet/>
      <dgm:spPr/>
      <dgm:t>
        <a:bodyPr/>
        <a:lstStyle/>
        <a:p>
          <a:endParaRPr lang="en-US"/>
        </a:p>
      </dgm:t>
    </dgm:pt>
    <dgm:pt modelId="{1EA3AA1F-F8BC-448B-ACE7-56E54A05C391}" type="sibTrans" cxnId="{55988A17-9CAD-4919-8A78-515C07666227}">
      <dgm:prSet/>
      <dgm:spPr/>
      <dgm:t>
        <a:bodyPr/>
        <a:lstStyle/>
        <a:p>
          <a:endParaRPr lang="en-US"/>
        </a:p>
      </dgm:t>
    </dgm:pt>
    <dgm:pt modelId="{4C34C3E3-A6B1-4AFD-BAB5-E0EBB0AB42D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vi-VN" sz="1400" dirty="0"/>
            <a:t>MongoDB được thiết kế để lưu trữ kiểu dữ liệu JSON một cách trực tiếp</a:t>
          </a:r>
          <a:endParaRPr lang="en-US" sz="1400" dirty="0"/>
        </a:p>
      </dgm:t>
    </dgm:pt>
    <dgm:pt modelId="{F4E45160-8088-4667-8C83-A2D39E6F8D1D}" type="parTrans" cxnId="{2A1CFFB4-A0B5-4D06-99B8-3C1082FC42EC}">
      <dgm:prSet/>
      <dgm:spPr/>
      <dgm:t>
        <a:bodyPr/>
        <a:lstStyle/>
        <a:p>
          <a:endParaRPr lang="en-US"/>
        </a:p>
      </dgm:t>
    </dgm:pt>
    <dgm:pt modelId="{23B1643B-C6D0-48E7-AD6A-7113F580E2B5}" type="sibTrans" cxnId="{2A1CFFB4-A0B5-4D06-99B8-3C1082FC42EC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9BDC55-C4B1-4004-9030-27DF6CDE0119}" type="pres">
      <dgm:prSet presAssocID="{A46619AB-1B51-472D-A49B-29A8D07706D3}" presName="parentText" presStyleLbl="node1" presStyleIdx="0" presStyleCnt="3" custScaleY="94406" custLinFactY="-3419" custLinFactNeighborX="-16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273F6-F849-4BBA-A0E2-04DBCADC5011}" type="pres">
      <dgm:prSet presAssocID="{FD262BD0-77ED-45E0-828D-45D1044DD4F2}" presName="spacer" presStyleCnt="0"/>
      <dgm:spPr/>
    </dgm:pt>
    <dgm:pt modelId="{4CFB6E2C-04B0-4E29-93BC-D93522AEBA45}" type="pres">
      <dgm:prSet presAssocID="{4C34C3E3-A6B1-4AFD-BAB5-E0EBB0AB42D2}" presName="parentText" presStyleLbl="node1" presStyleIdx="1" presStyleCnt="3" custScaleY="75132" custLinFactNeighborY="-749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EE714-4297-41E0-B5BF-BA3EE9A3396A}" type="pres">
      <dgm:prSet presAssocID="{23B1643B-C6D0-48E7-AD6A-7113F580E2B5}" presName="spacer" presStyleCnt="0"/>
      <dgm:spPr/>
    </dgm:pt>
    <dgm:pt modelId="{556A1997-FE30-416E-88E1-37408D0071FE}" type="pres">
      <dgm:prSet presAssocID="{AB0529A0-7E0A-4F2D-BC61-CE0A68C53D5F}" presName="parentText" presStyleLbl="node1" presStyleIdx="2" presStyleCnt="3" custScaleY="62277" custLinFactNeighborY="-611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1CFFB4-A0B5-4D06-99B8-3C1082FC42EC}" srcId="{91D95B7F-D69E-4769-BDD8-A9A206B9CED2}" destId="{4C34C3E3-A6B1-4AFD-BAB5-E0EBB0AB42D2}" srcOrd="1" destOrd="0" parTransId="{F4E45160-8088-4667-8C83-A2D39E6F8D1D}" sibTransId="{23B1643B-C6D0-48E7-AD6A-7113F580E2B5}"/>
    <dgm:cxn modelId="{C746724B-27B2-4155-9782-16545AA060E7}" type="presOf" srcId="{AB0529A0-7E0A-4F2D-BC61-CE0A68C53D5F}" destId="{556A1997-FE30-416E-88E1-37408D0071FE}" srcOrd="0" destOrd="0" presId="urn:microsoft.com/office/officeart/2005/8/layout/vList2"/>
    <dgm:cxn modelId="{C90699D0-8BA4-45C0-A309-6267DA58A996}" type="presOf" srcId="{4C34C3E3-A6B1-4AFD-BAB5-E0EBB0AB42D2}" destId="{4CFB6E2C-04B0-4E29-93BC-D93522AEBA45}" srcOrd="0" destOrd="0" presId="urn:microsoft.com/office/officeart/2005/8/layout/vList2"/>
    <dgm:cxn modelId="{5D5877CE-6FF6-4569-BFE6-F5231D1D3ACB}" srcId="{91D95B7F-D69E-4769-BDD8-A9A206B9CED2}" destId="{A46619AB-1B51-472D-A49B-29A8D07706D3}" srcOrd="0" destOrd="0" parTransId="{E18FADC7-0A1C-4482-9907-2DDECDF5DBC1}" sibTransId="{FD262BD0-77ED-45E0-828D-45D1044DD4F2}"/>
    <dgm:cxn modelId="{AC4570E3-488A-4BA3-B1E4-94DF9BEFAECC}" type="presOf" srcId="{A46619AB-1B51-472D-A49B-29A8D07706D3}" destId="{B69BDC55-C4B1-4004-9030-27DF6CDE0119}" srcOrd="0" destOrd="0" presId="urn:microsoft.com/office/officeart/2005/8/layout/vList2"/>
    <dgm:cxn modelId="{55988A17-9CAD-4919-8A78-515C07666227}" srcId="{91D95B7F-D69E-4769-BDD8-A9A206B9CED2}" destId="{AB0529A0-7E0A-4F2D-BC61-CE0A68C53D5F}" srcOrd="2" destOrd="0" parTransId="{65FC40DA-A832-46D8-AE08-157E918F92CE}" sibTransId="{1EA3AA1F-F8BC-448B-ACE7-56E54A05C391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18CB6697-24D3-493A-8215-4598E7E1071B}" type="presParOf" srcId="{4EEFD535-EF6B-4D0A-803F-25EF2B0A5D6A}" destId="{B69BDC55-C4B1-4004-9030-27DF6CDE0119}" srcOrd="0" destOrd="0" presId="urn:microsoft.com/office/officeart/2005/8/layout/vList2"/>
    <dgm:cxn modelId="{4834E331-D5B7-4299-AE17-55A737DE3CCB}" type="presParOf" srcId="{4EEFD535-EF6B-4D0A-803F-25EF2B0A5D6A}" destId="{B45273F6-F849-4BBA-A0E2-04DBCADC5011}" srcOrd="1" destOrd="0" presId="urn:microsoft.com/office/officeart/2005/8/layout/vList2"/>
    <dgm:cxn modelId="{42D613F0-4958-45EA-AC41-8D98A2BDBC8B}" type="presParOf" srcId="{4EEFD535-EF6B-4D0A-803F-25EF2B0A5D6A}" destId="{4CFB6E2C-04B0-4E29-93BC-D93522AEBA45}" srcOrd="2" destOrd="0" presId="urn:microsoft.com/office/officeart/2005/8/layout/vList2"/>
    <dgm:cxn modelId="{74C0C3EB-9A39-411D-97D4-A5FC394B999C}" type="presParOf" srcId="{4EEFD535-EF6B-4D0A-803F-25EF2B0A5D6A}" destId="{BF5EE714-4297-41E0-B5BF-BA3EE9A3396A}" srcOrd="3" destOrd="0" presId="urn:microsoft.com/office/officeart/2005/8/layout/vList2"/>
    <dgm:cxn modelId="{B9DDB9D2-1C74-4665-8A5D-94C039C96C49}" type="presParOf" srcId="{4EEFD535-EF6B-4D0A-803F-25EF2B0A5D6A}" destId="{556A1997-FE30-416E-88E1-37408D0071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5964C8E-F81A-438F-A6C9-58AB4833BD82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với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các</a:t>
          </a:r>
          <a:r>
            <a:rPr lang="en-US" sz="1200" dirty="0" smtClean="0">
              <a:solidFill>
                <a:schemeClr val="accent1"/>
              </a:solidFill>
            </a:rPr>
            <a:t> container </a:t>
          </a:r>
          <a:r>
            <a:rPr lang="en-US" sz="1200" dirty="0" err="1" smtClean="0">
              <a:solidFill>
                <a:schemeClr val="accent1"/>
              </a:solidFill>
            </a:rPr>
            <a:t>ảo</a:t>
          </a:r>
          <a:endParaRPr lang="en-US" sz="1200" dirty="0">
            <a:solidFill>
              <a:schemeClr val="accent1"/>
            </a:solidFill>
          </a:endParaRPr>
        </a:p>
      </dgm:t>
    </dgm:pt>
    <dgm:pt modelId="{606DC54A-F80C-46DD-994C-47EB6808B123}" type="parTrans" cxnId="{10DD1D3A-E785-42CE-BDF8-E666123666DB}">
      <dgm:prSet/>
      <dgm:spPr/>
      <dgm:t>
        <a:bodyPr/>
        <a:lstStyle/>
        <a:p>
          <a:endParaRPr lang="en-US"/>
        </a:p>
      </dgm:t>
    </dgm:pt>
    <dgm:pt modelId="{DB976EE5-1BEE-4160-99ED-D7A781D651C6}" type="sibTrans" cxnId="{10DD1D3A-E785-42CE-BDF8-E666123666DB}">
      <dgm:prSet/>
      <dgm:spPr/>
      <dgm:t>
        <a:bodyPr/>
        <a:lstStyle/>
        <a:p>
          <a:endParaRPr lang="en-US"/>
        </a:p>
      </dgm:t>
    </dgm:pt>
    <dgm:pt modelId="{E5F47907-60BC-4778-978D-B04E244C61B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 smtClean="0">
              <a:solidFill>
                <a:schemeClr val="accent1"/>
              </a:solidFill>
            </a:rPr>
            <a:t>Container: </a:t>
          </a:r>
          <a:r>
            <a:rPr lang="en-US" sz="1200" dirty="0" err="1" smtClean="0">
              <a:solidFill>
                <a:schemeClr val="accent1"/>
              </a:solidFill>
            </a:rPr>
            <a:t>Môi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trường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độc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lập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để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chạy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và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triển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khai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ứng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r>
            <a:rPr lang="en-US" sz="1200" dirty="0" err="1" smtClean="0">
              <a:solidFill>
                <a:schemeClr val="accent1"/>
              </a:solidFill>
            </a:rPr>
            <a:t>dụng</a:t>
          </a:r>
          <a:r>
            <a:rPr lang="en-US" sz="1200" dirty="0" smtClean="0">
              <a:solidFill>
                <a:schemeClr val="accent1"/>
              </a:solidFill>
            </a:rPr>
            <a:t> </a:t>
          </a:r>
          <a:endParaRPr lang="en-US" sz="1200" dirty="0">
            <a:solidFill>
              <a:schemeClr val="accent1"/>
            </a:solidFill>
          </a:endParaRPr>
        </a:p>
      </dgm:t>
    </dgm:pt>
    <dgm:pt modelId="{6C1FDA29-DB90-421D-B42B-7ABF63A1DAE7}" type="parTrans" cxnId="{341EDD61-2950-42BC-94CF-6E10318B33B0}">
      <dgm:prSet/>
      <dgm:spPr/>
      <dgm:t>
        <a:bodyPr/>
        <a:lstStyle/>
        <a:p>
          <a:endParaRPr lang="en-US"/>
        </a:p>
      </dgm:t>
    </dgm:pt>
    <dgm:pt modelId="{137526C6-CD7C-4BCC-BE2F-256B0EA319B8}" type="sibTrans" cxnId="{341EDD61-2950-42BC-94CF-6E10318B33B0}">
      <dgm:prSet/>
      <dgm:spPr/>
      <dgm:t>
        <a:bodyPr/>
        <a:lstStyle/>
        <a:p>
          <a:endParaRPr lang="en-US"/>
        </a:p>
      </dgm:t>
    </dgm:pt>
    <dgm:pt modelId="{81602D10-51D8-4454-8488-E0374D8CA72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US" sz="1200" b="0" i="0" dirty="0" smtClean="0">
            <a:solidFill>
              <a:schemeClr val="accent1"/>
            </a:solidFill>
          </a:endParaRPr>
        </a:p>
        <a:p>
          <a:pPr>
            <a:lnSpc>
              <a:spcPct val="150000"/>
            </a:lnSpc>
          </a:pPr>
          <a:r>
            <a:rPr lang="en-US" sz="1200" b="0" i="0" dirty="0" smtClean="0">
              <a:solidFill>
                <a:schemeClr val="accent1"/>
              </a:solidFill>
            </a:rPr>
            <a:t>T</a:t>
          </a:r>
          <a:r>
            <a:rPr lang="vi-VN" sz="1200" b="0" i="0" dirty="0" smtClean="0">
              <a:solidFill>
                <a:schemeClr val="accent1"/>
              </a:solidFill>
            </a:rPr>
            <a:t>ận dụng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dirty="0" smtClean="0">
              <a:solidFill>
                <a:schemeClr val="accent1"/>
              </a:solidFill>
            </a:rPr>
            <a:t> </a:t>
          </a:r>
          <a:r>
            <a:rPr lang="vi-VN" sz="1200" b="0" i="0" dirty="0" smtClean="0">
              <a:solidFill>
                <a:schemeClr val="accent1"/>
              </a:solidFill>
            </a:rPr>
            <a:t>của hệ thống</a:t>
          </a:r>
          <a:r>
            <a:rPr lang="en-US" sz="1200" b="0" i="0" dirty="0" smtClean="0">
              <a:solidFill>
                <a:schemeClr val="accent1"/>
              </a:solidFill>
            </a:rPr>
            <a:t>, </a:t>
          </a:r>
          <a:r>
            <a:rPr lang="vi-VN" sz="1200" b="0" i="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dirty="0" smtClean="0">
              <a:solidFill>
                <a:schemeClr val="accent1"/>
              </a:solidFill>
            </a:rPr>
            <a:t/>
          </a:r>
          <a:br>
            <a:rPr lang="vi-VN" sz="1200" dirty="0" smtClean="0">
              <a:solidFill>
                <a:schemeClr val="accent1"/>
              </a:solidFill>
            </a:rPr>
          </a:br>
          <a:endParaRPr lang="en-US" sz="1200" dirty="0">
            <a:solidFill>
              <a:schemeClr val="accent1"/>
            </a:solidFill>
          </a:endParaRPr>
        </a:p>
      </dgm:t>
    </dgm:pt>
    <dgm:pt modelId="{664AD229-1AA4-44D9-B69B-EF176229DC68}" type="parTrans" cxnId="{BD0039B4-52C8-4B63-ABEC-398F51C2D885}">
      <dgm:prSet/>
      <dgm:spPr/>
      <dgm:t>
        <a:bodyPr/>
        <a:lstStyle/>
        <a:p>
          <a:endParaRPr lang="en-US"/>
        </a:p>
      </dgm:t>
    </dgm:pt>
    <dgm:pt modelId="{F85597CA-C161-4B67-BD79-3BE098C3312F}" type="sibTrans" cxnId="{BD0039B4-52C8-4B63-ABEC-398F51C2D885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EA454E-3174-4D88-9BBF-56FBCFBA7B00}" type="pres">
      <dgm:prSet presAssocID="{C5964C8E-F81A-438F-A6C9-58AB4833BD82}" presName="parentText" presStyleLbl="node1" presStyleIdx="0" presStyleCnt="3" custLinFactY="-147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C4515-79E5-416D-AF00-E3D4989810C7}" type="pres">
      <dgm:prSet presAssocID="{DB976EE5-1BEE-4160-99ED-D7A781D651C6}" presName="spacer" presStyleCnt="0"/>
      <dgm:spPr/>
    </dgm:pt>
    <dgm:pt modelId="{64581B30-B911-4834-BFF4-4C17F016E016}" type="pres">
      <dgm:prSet presAssocID="{E5F47907-60BC-4778-978D-B04E244C61BF}" presName="parentText" presStyleLbl="node1" presStyleIdx="1" presStyleCnt="3" custLinFactY="-352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959CC-E4C0-42D6-84E2-BA47BF72E2EB}" type="pres">
      <dgm:prSet presAssocID="{137526C6-CD7C-4BCC-BE2F-256B0EA319B8}" presName="spacer" presStyleCnt="0"/>
      <dgm:spPr/>
    </dgm:pt>
    <dgm:pt modelId="{375EB7CC-441B-46DA-9839-7151FF1FC415}" type="pres">
      <dgm:prSet presAssocID="{81602D10-51D8-4454-8488-E0374D8CA728}" presName="parentText" presStyleLbl="node1" presStyleIdx="2" presStyleCnt="3" custScaleY="130599" custLinFactY="813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11DE7-58F5-49EE-BD49-AF5B41E40636}" type="presOf" srcId="{81602D10-51D8-4454-8488-E0374D8CA728}" destId="{375EB7CC-441B-46DA-9839-7151FF1FC415}" srcOrd="0" destOrd="0" presId="urn:microsoft.com/office/officeart/2005/8/layout/vList2"/>
    <dgm:cxn modelId="{F3AA9B3A-AD1E-47A0-95E0-A9677E48D6B6}" type="presOf" srcId="{C5964C8E-F81A-438F-A6C9-58AB4833BD82}" destId="{07EA454E-3174-4D88-9BBF-56FBCFBA7B00}" srcOrd="0" destOrd="0" presId="urn:microsoft.com/office/officeart/2005/8/layout/vList2"/>
    <dgm:cxn modelId="{9B9B154A-9432-492D-904D-45785979EA4C}" type="presOf" srcId="{E5F47907-60BC-4778-978D-B04E244C61BF}" destId="{64581B30-B911-4834-BFF4-4C17F016E016}" srcOrd="0" destOrd="0" presId="urn:microsoft.com/office/officeart/2005/8/layout/vList2"/>
    <dgm:cxn modelId="{10DD1D3A-E785-42CE-BDF8-E666123666DB}" srcId="{91D95B7F-D69E-4769-BDD8-A9A206B9CED2}" destId="{C5964C8E-F81A-438F-A6C9-58AB4833BD82}" srcOrd="0" destOrd="0" parTransId="{606DC54A-F80C-46DD-994C-47EB6808B123}" sibTransId="{DB976EE5-1BEE-4160-99ED-D7A781D651C6}"/>
    <dgm:cxn modelId="{BD0039B4-52C8-4B63-ABEC-398F51C2D885}" srcId="{91D95B7F-D69E-4769-BDD8-A9A206B9CED2}" destId="{81602D10-51D8-4454-8488-E0374D8CA728}" srcOrd="2" destOrd="0" parTransId="{664AD229-1AA4-44D9-B69B-EF176229DC68}" sibTransId="{F85597CA-C161-4B67-BD79-3BE098C3312F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341EDD61-2950-42BC-94CF-6E10318B33B0}" srcId="{91D95B7F-D69E-4769-BDD8-A9A206B9CED2}" destId="{E5F47907-60BC-4778-978D-B04E244C61BF}" srcOrd="1" destOrd="0" parTransId="{6C1FDA29-DB90-421D-B42B-7ABF63A1DAE7}" sibTransId="{137526C6-CD7C-4BCC-BE2F-256B0EA319B8}"/>
    <dgm:cxn modelId="{6D855257-56EB-4BBE-AE8E-2C89D3A72971}" type="presParOf" srcId="{4EEFD535-EF6B-4D0A-803F-25EF2B0A5D6A}" destId="{07EA454E-3174-4D88-9BBF-56FBCFBA7B00}" srcOrd="0" destOrd="0" presId="urn:microsoft.com/office/officeart/2005/8/layout/vList2"/>
    <dgm:cxn modelId="{9C8BC5DB-FDF3-4F39-885D-6E6332B5438D}" type="presParOf" srcId="{4EEFD535-EF6B-4D0A-803F-25EF2B0A5D6A}" destId="{3C2C4515-79E5-416D-AF00-E3D4989810C7}" srcOrd="1" destOrd="0" presId="urn:microsoft.com/office/officeart/2005/8/layout/vList2"/>
    <dgm:cxn modelId="{4B1D4385-C30B-4CCA-B7B2-A0007399A48E}" type="presParOf" srcId="{4EEFD535-EF6B-4D0A-803F-25EF2B0A5D6A}" destId="{64581B30-B911-4834-BFF4-4C17F016E016}" srcOrd="2" destOrd="0" presId="urn:microsoft.com/office/officeart/2005/8/layout/vList2"/>
    <dgm:cxn modelId="{BB3DBDBD-7BA2-4236-AFDF-9C0A4AF9EF4C}" type="presParOf" srcId="{4EEFD535-EF6B-4D0A-803F-25EF2B0A5D6A}" destId="{6E0959CC-E4C0-42D6-84E2-BA47BF72E2EB}" srcOrd="3" destOrd="0" presId="urn:microsoft.com/office/officeart/2005/8/layout/vList2"/>
    <dgm:cxn modelId="{5B64F0E6-0188-4CFA-9DAC-61BFE81E1117}" type="presParOf" srcId="{4EEFD535-EF6B-4D0A-803F-25EF2B0A5D6A}" destId="{375EB7CC-441B-46DA-9839-7151FF1FC4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6619AB-1B51-472D-A49B-29A8D07706D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vi-VN" sz="1400" dirty="0"/>
            <a:t>Tầng Presentation: được dùng để giao tiếp với người dùng, nhiệm vụ chính là hiển thị dữ liệu và nhận dữ liệu từ người dùng.</a:t>
          </a:r>
          <a:endParaRPr lang="en-US" sz="1400" dirty="0"/>
        </a:p>
      </dgm:t>
    </dgm:pt>
    <dgm:pt modelId="{E18FADC7-0A1C-4482-9907-2DDECDF5DBC1}" type="parTrans" cxnId="{5D5877CE-6FF6-4569-BFE6-F5231D1D3ACB}">
      <dgm:prSet/>
      <dgm:spPr/>
      <dgm:t>
        <a:bodyPr/>
        <a:lstStyle/>
        <a:p>
          <a:endParaRPr lang="en-US"/>
        </a:p>
      </dgm:t>
    </dgm:pt>
    <dgm:pt modelId="{FD262BD0-77ED-45E0-828D-45D1044DD4F2}" type="sibTrans" cxnId="{5D5877CE-6FF6-4569-BFE6-F5231D1D3ACB}">
      <dgm:prSet/>
      <dgm:spPr/>
      <dgm:t>
        <a:bodyPr/>
        <a:lstStyle/>
        <a:p>
          <a:endParaRPr lang="en-US"/>
        </a:p>
      </dgm:t>
    </dgm:pt>
    <dgm:pt modelId="{907DC366-7518-4A71-AF99-A8BD91EE2059}">
      <dgm:prSet custT="1"/>
      <dgm:spPr/>
      <dgm:t>
        <a:bodyPr/>
        <a:lstStyle/>
        <a:p>
          <a:r>
            <a:rPr lang="en-US" sz="1400" dirty="0"/>
            <a:t>Tầng Business Logic: nhiệm vụ chính là cung cấp các chức năng của phần mềm.</a:t>
          </a:r>
        </a:p>
      </dgm:t>
    </dgm:pt>
    <dgm:pt modelId="{4B78A9D4-A27A-46D9-AEB5-B880FC366C70}" type="parTrans" cxnId="{D45AF3C2-4991-40EE-A998-E8B4760F7CC2}">
      <dgm:prSet/>
      <dgm:spPr/>
      <dgm:t>
        <a:bodyPr/>
        <a:lstStyle/>
        <a:p>
          <a:endParaRPr lang="en-US"/>
        </a:p>
      </dgm:t>
    </dgm:pt>
    <dgm:pt modelId="{52AA55EF-830D-4986-BCE2-8FD47CEE7AFB}" type="sibTrans" cxnId="{D45AF3C2-4991-40EE-A998-E8B4760F7CC2}">
      <dgm:prSet/>
      <dgm:spPr/>
      <dgm:t>
        <a:bodyPr/>
        <a:lstStyle/>
        <a:p>
          <a:endParaRPr lang="en-US"/>
        </a:p>
      </dgm:t>
    </dgm:pt>
    <dgm:pt modelId="{AB0529A0-7E0A-4F2D-BC61-CE0A68C53D5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vi-VN" sz="1400" dirty="0" smtClean="0"/>
            <a:t>Tầng Data</a:t>
          </a:r>
          <a:r>
            <a:rPr lang="en-US" sz="1400" dirty="0" smtClean="0"/>
            <a:t>base</a:t>
          </a:r>
          <a:r>
            <a:rPr lang="vi-VN" sz="1400" dirty="0" smtClean="0"/>
            <a:t>: </a:t>
          </a:r>
          <a:r>
            <a:rPr lang="vi-VN" sz="1400" dirty="0"/>
            <a:t>lưu trữ dữ liệu, cho phép </a:t>
          </a:r>
          <a:r>
            <a:rPr lang="en-US" sz="1400" dirty="0" err="1" smtClean="0"/>
            <a:t>tầng</a:t>
          </a:r>
          <a:r>
            <a:rPr lang="vi-VN" sz="1400" dirty="0" smtClean="0"/>
            <a:t> </a:t>
          </a:r>
          <a:r>
            <a:rPr lang="vi-VN" sz="1400" dirty="0"/>
            <a:t>Business Logic có thể tìm kiếm, trích xuất, cập nhật… dữ liệu.</a:t>
          </a:r>
          <a:endParaRPr lang="en-US" sz="1400" dirty="0"/>
        </a:p>
      </dgm:t>
    </dgm:pt>
    <dgm:pt modelId="{65FC40DA-A832-46D8-AE08-157E918F92CE}" type="parTrans" cxnId="{55988A17-9CAD-4919-8A78-515C07666227}">
      <dgm:prSet/>
      <dgm:spPr/>
      <dgm:t>
        <a:bodyPr/>
        <a:lstStyle/>
        <a:p>
          <a:endParaRPr lang="en-US"/>
        </a:p>
      </dgm:t>
    </dgm:pt>
    <dgm:pt modelId="{1EA3AA1F-F8BC-448B-ACE7-56E54A05C391}" type="sibTrans" cxnId="{55988A17-9CAD-4919-8A78-515C07666227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9BDC55-C4B1-4004-9030-27DF6CDE0119}" type="pres">
      <dgm:prSet presAssocID="{A46619AB-1B51-472D-A49B-29A8D07706D3}" presName="parentText" presStyleLbl="node1" presStyleIdx="0" presStyleCnt="3" custScaleY="911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273F6-F849-4BBA-A0E2-04DBCADC5011}" type="pres">
      <dgm:prSet presAssocID="{FD262BD0-77ED-45E0-828D-45D1044DD4F2}" presName="spacer" presStyleCnt="0"/>
      <dgm:spPr/>
    </dgm:pt>
    <dgm:pt modelId="{BBE2865C-15CF-45A6-AA7F-D18EC13C64E1}" type="pres">
      <dgm:prSet presAssocID="{907DC366-7518-4A71-AF99-A8BD91EE205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95732-9464-4EB1-AD46-3EFC4F16FD05}" type="pres">
      <dgm:prSet presAssocID="{52AA55EF-830D-4986-BCE2-8FD47CEE7AFB}" presName="spacer" presStyleCnt="0"/>
      <dgm:spPr/>
    </dgm:pt>
    <dgm:pt modelId="{556A1997-FE30-416E-88E1-37408D0071FE}" type="pres">
      <dgm:prSet presAssocID="{AB0529A0-7E0A-4F2D-BC61-CE0A68C53D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58C85-6522-43BC-B7EC-53B97230F1AB}" type="presOf" srcId="{907DC366-7518-4A71-AF99-A8BD91EE2059}" destId="{BBE2865C-15CF-45A6-AA7F-D18EC13C64E1}" srcOrd="0" destOrd="0" presId="urn:microsoft.com/office/officeart/2005/8/layout/vList2"/>
    <dgm:cxn modelId="{C746724B-27B2-4155-9782-16545AA060E7}" type="presOf" srcId="{AB0529A0-7E0A-4F2D-BC61-CE0A68C53D5F}" destId="{556A1997-FE30-416E-88E1-37408D0071FE}" srcOrd="0" destOrd="0" presId="urn:microsoft.com/office/officeart/2005/8/layout/vList2"/>
    <dgm:cxn modelId="{D45AF3C2-4991-40EE-A998-E8B4760F7CC2}" srcId="{91D95B7F-D69E-4769-BDD8-A9A206B9CED2}" destId="{907DC366-7518-4A71-AF99-A8BD91EE2059}" srcOrd="1" destOrd="0" parTransId="{4B78A9D4-A27A-46D9-AEB5-B880FC366C70}" sibTransId="{52AA55EF-830D-4986-BCE2-8FD47CEE7AFB}"/>
    <dgm:cxn modelId="{5D5877CE-6FF6-4569-BFE6-F5231D1D3ACB}" srcId="{91D95B7F-D69E-4769-BDD8-A9A206B9CED2}" destId="{A46619AB-1B51-472D-A49B-29A8D07706D3}" srcOrd="0" destOrd="0" parTransId="{E18FADC7-0A1C-4482-9907-2DDECDF5DBC1}" sibTransId="{FD262BD0-77ED-45E0-828D-45D1044DD4F2}"/>
    <dgm:cxn modelId="{AC4570E3-488A-4BA3-B1E4-94DF9BEFAECC}" type="presOf" srcId="{A46619AB-1B51-472D-A49B-29A8D07706D3}" destId="{B69BDC55-C4B1-4004-9030-27DF6CDE0119}" srcOrd="0" destOrd="0" presId="urn:microsoft.com/office/officeart/2005/8/layout/vList2"/>
    <dgm:cxn modelId="{55988A17-9CAD-4919-8A78-515C07666227}" srcId="{91D95B7F-D69E-4769-BDD8-A9A206B9CED2}" destId="{AB0529A0-7E0A-4F2D-BC61-CE0A68C53D5F}" srcOrd="2" destOrd="0" parTransId="{65FC40DA-A832-46D8-AE08-157E918F92CE}" sibTransId="{1EA3AA1F-F8BC-448B-ACE7-56E54A05C391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18CB6697-24D3-493A-8215-4598E7E1071B}" type="presParOf" srcId="{4EEFD535-EF6B-4D0A-803F-25EF2B0A5D6A}" destId="{B69BDC55-C4B1-4004-9030-27DF6CDE0119}" srcOrd="0" destOrd="0" presId="urn:microsoft.com/office/officeart/2005/8/layout/vList2"/>
    <dgm:cxn modelId="{4834E331-D5B7-4299-AE17-55A737DE3CCB}" type="presParOf" srcId="{4EEFD535-EF6B-4D0A-803F-25EF2B0A5D6A}" destId="{B45273F6-F849-4BBA-A0E2-04DBCADC5011}" srcOrd="1" destOrd="0" presId="urn:microsoft.com/office/officeart/2005/8/layout/vList2"/>
    <dgm:cxn modelId="{11FC4F89-61B5-4606-8D84-350A389871A8}" type="presParOf" srcId="{4EEFD535-EF6B-4D0A-803F-25EF2B0A5D6A}" destId="{BBE2865C-15CF-45A6-AA7F-D18EC13C64E1}" srcOrd="2" destOrd="0" presId="urn:microsoft.com/office/officeart/2005/8/layout/vList2"/>
    <dgm:cxn modelId="{240C5C52-AA10-4E6A-AEEF-F805A1CB0E15}" type="presParOf" srcId="{4EEFD535-EF6B-4D0A-803F-25EF2B0A5D6A}" destId="{A0295732-9464-4EB1-AD46-3EFC4F16FD05}" srcOrd="3" destOrd="0" presId="urn:microsoft.com/office/officeart/2005/8/layout/vList2"/>
    <dgm:cxn modelId="{B9DDB9D2-1C74-4665-8A5D-94C039C96C49}" type="presParOf" srcId="{4EEFD535-EF6B-4D0A-803F-25EF2B0A5D6A}" destId="{556A1997-FE30-416E-88E1-37408D0071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D95B7F-D69E-4769-BDD8-A9A206B9CED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6619AB-1B51-472D-A49B-29A8D07706D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Dễ</a:t>
          </a:r>
          <a:r>
            <a:rPr lang="en-US" sz="1400" dirty="0" smtClean="0"/>
            <a:t> </a:t>
          </a:r>
          <a:r>
            <a:rPr lang="en-US" sz="1400" dirty="0" err="1" smtClean="0"/>
            <a:t>mở</a:t>
          </a:r>
          <a:r>
            <a:rPr lang="en-US" sz="1400" dirty="0" smtClean="0"/>
            <a:t> </a:t>
          </a:r>
          <a:r>
            <a:rPr lang="en-US" sz="1400" dirty="0" err="1" smtClean="0"/>
            <a:t>rộng</a:t>
          </a:r>
          <a:r>
            <a:rPr lang="en-US" sz="1400" dirty="0" smtClean="0"/>
            <a:t>, </a:t>
          </a:r>
          <a:r>
            <a:rPr lang="en-US" sz="1400" dirty="0" err="1" smtClean="0"/>
            <a:t>bảo</a:t>
          </a:r>
          <a:r>
            <a:rPr lang="en-US" sz="1400" dirty="0" smtClean="0"/>
            <a:t> </a:t>
          </a:r>
          <a:r>
            <a:rPr lang="en-US" sz="1400" dirty="0" err="1" smtClean="0"/>
            <a:t>trì</a:t>
          </a:r>
          <a:r>
            <a:rPr lang="en-US" sz="1400" dirty="0" smtClean="0"/>
            <a:t> </a:t>
          </a:r>
          <a:r>
            <a:rPr lang="en-US" sz="1400" dirty="0" err="1" smtClean="0"/>
            <a:t>và</a:t>
          </a:r>
          <a:r>
            <a:rPr lang="en-US" sz="1400" dirty="0" smtClean="0"/>
            <a:t> </a:t>
          </a:r>
          <a:r>
            <a:rPr lang="en-US" sz="1400" dirty="0" err="1" smtClean="0"/>
            <a:t>gỡ</a:t>
          </a:r>
          <a:r>
            <a:rPr lang="en-US" sz="1400" dirty="0" smtClean="0"/>
            <a:t> </a:t>
          </a:r>
          <a:r>
            <a:rPr lang="en-US" sz="1400" dirty="0" err="1" smtClean="0"/>
            <a:t>lỗi</a:t>
          </a:r>
          <a:r>
            <a:rPr lang="en-US" sz="1400" dirty="0" smtClean="0"/>
            <a:t>: </a:t>
          </a:r>
          <a:r>
            <a:rPr lang="en-US" sz="1400" dirty="0" err="1" smtClean="0"/>
            <a:t>các</a:t>
          </a:r>
          <a:r>
            <a:rPr lang="en-US" sz="1400" dirty="0" smtClean="0"/>
            <a:t> </a:t>
          </a:r>
          <a:r>
            <a:rPr lang="en-US" sz="1400" dirty="0" err="1" smtClean="0"/>
            <a:t>tầng</a:t>
          </a:r>
          <a:r>
            <a:rPr lang="en-US" sz="1400" dirty="0" smtClean="0"/>
            <a:t> </a:t>
          </a:r>
          <a:r>
            <a:rPr lang="en-US" sz="1400" dirty="0" err="1" smtClean="0"/>
            <a:t>của</a:t>
          </a:r>
          <a:r>
            <a:rPr lang="en-US" sz="1400" dirty="0" smtClean="0"/>
            <a:t> </a:t>
          </a:r>
          <a:r>
            <a:rPr lang="en-US" sz="1400" dirty="0" err="1" smtClean="0"/>
            <a:t>kiến</a:t>
          </a:r>
          <a:r>
            <a:rPr lang="en-US" sz="1400" dirty="0" smtClean="0"/>
            <a:t> </a:t>
          </a:r>
          <a:r>
            <a:rPr lang="en-US" sz="1400" dirty="0" err="1" smtClean="0"/>
            <a:t>trúc</a:t>
          </a:r>
          <a:r>
            <a:rPr lang="en-US" sz="1400" dirty="0" smtClean="0"/>
            <a:t> </a:t>
          </a:r>
          <a:r>
            <a:rPr lang="en-US" sz="1400" dirty="0" err="1" smtClean="0"/>
            <a:t>độc</a:t>
          </a:r>
          <a:r>
            <a:rPr lang="en-US" sz="1400" dirty="0" smtClean="0"/>
            <a:t> </a:t>
          </a:r>
          <a:r>
            <a:rPr lang="en-US" sz="1400" dirty="0" err="1" smtClean="0"/>
            <a:t>lập</a:t>
          </a:r>
          <a:r>
            <a:rPr lang="en-US" sz="1400" dirty="0" smtClean="0"/>
            <a:t>, </a:t>
          </a:r>
          <a:r>
            <a:rPr lang="en-US" sz="1400" dirty="0" err="1" smtClean="0"/>
            <a:t>có</a:t>
          </a:r>
          <a:r>
            <a:rPr lang="en-US" sz="1400" dirty="0" smtClean="0"/>
            <a:t> </a:t>
          </a:r>
          <a:r>
            <a:rPr lang="en-US" sz="1400" dirty="0" err="1" smtClean="0"/>
            <a:t>thể</a:t>
          </a:r>
          <a:r>
            <a:rPr lang="en-US" sz="1400" dirty="0" smtClean="0"/>
            <a:t> </a:t>
          </a:r>
          <a:r>
            <a:rPr lang="en-US" sz="1400" dirty="0" err="1" smtClean="0"/>
            <a:t>triển</a:t>
          </a:r>
          <a:r>
            <a:rPr lang="en-US" sz="1400" dirty="0" smtClean="0"/>
            <a:t> </a:t>
          </a:r>
          <a:r>
            <a:rPr lang="en-US" sz="1400" dirty="0" err="1" smtClean="0"/>
            <a:t>khai</a:t>
          </a:r>
          <a:r>
            <a:rPr lang="en-US" sz="1400" dirty="0" smtClean="0"/>
            <a:t> </a:t>
          </a:r>
          <a:r>
            <a:rPr lang="en-US" sz="1400" dirty="0" err="1" smtClean="0"/>
            <a:t>trên</a:t>
          </a:r>
          <a:r>
            <a:rPr lang="en-US" sz="1400" dirty="0" smtClean="0"/>
            <a:t> </a:t>
          </a:r>
          <a:r>
            <a:rPr lang="en-US" sz="1400" dirty="0" err="1" smtClean="0"/>
            <a:t>các</a:t>
          </a:r>
          <a:r>
            <a:rPr lang="en-US" sz="1400" dirty="0" smtClean="0"/>
            <a:t> </a:t>
          </a:r>
          <a:r>
            <a:rPr lang="en-US" sz="1400" dirty="0" err="1" smtClean="0"/>
            <a:t>máy</a:t>
          </a:r>
          <a:r>
            <a:rPr lang="en-US" sz="1400" dirty="0" smtClean="0"/>
            <a:t> </a:t>
          </a:r>
          <a:r>
            <a:rPr lang="en-US" sz="1400" dirty="0" err="1" smtClean="0"/>
            <a:t>khác</a:t>
          </a:r>
          <a:r>
            <a:rPr lang="en-US" sz="1400" dirty="0" smtClean="0"/>
            <a:t> </a:t>
          </a:r>
          <a:r>
            <a:rPr lang="en-US" sz="1400" dirty="0" err="1" smtClean="0"/>
            <a:t>nhau</a:t>
          </a:r>
          <a:endParaRPr lang="en-US" sz="1400" dirty="0"/>
        </a:p>
      </dgm:t>
    </dgm:pt>
    <dgm:pt modelId="{E18FADC7-0A1C-4482-9907-2DDECDF5DBC1}" type="parTrans" cxnId="{5D5877CE-6FF6-4569-BFE6-F5231D1D3ACB}">
      <dgm:prSet/>
      <dgm:spPr/>
      <dgm:t>
        <a:bodyPr/>
        <a:lstStyle/>
        <a:p>
          <a:endParaRPr lang="en-US"/>
        </a:p>
      </dgm:t>
    </dgm:pt>
    <dgm:pt modelId="{FD262BD0-77ED-45E0-828D-45D1044DD4F2}" type="sibTrans" cxnId="{5D5877CE-6FF6-4569-BFE6-F5231D1D3ACB}">
      <dgm:prSet/>
      <dgm:spPr/>
      <dgm:t>
        <a:bodyPr/>
        <a:lstStyle/>
        <a:p>
          <a:endParaRPr lang="en-US"/>
        </a:p>
      </dgm:t>
    </dgm:pt>
    <dgm:pt modelId="{907DC366-7518-4A71-AF99-A8BD91EE205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Tăng</a:t>
          </a:r>
          <a:r>
            <a:rPr lang="en-US" sz="1400" dirty="0" smtClean="0"/>
            <a:t> </a:t>
          </a:r>
          <a:r>
            <a:rPr lang="en-US" sz="1400" dirty="0" err="1" smtClean="0"/>
            <a:t>tính</a:t>
          </a:r>
          <a:r>
            <a:rPr lang="en-US" sz="1400" dirty="0" smtClean="0"/>
            <a:t> </a:t>
          </a:r>
          <a:r>
            <a:rPr lang="en-US" sz="1400" dirty="0" err="1" smtClean="0"/>
            <a:t>toàn</a:t>
          </a:r>
          <a:r>
            <a:rPr lang="en-US" sz="1400" dirty="0" smtClean="0"/>
            <a:t> </a:t>
          </a:r>
          <a:r>
            <a:rPr lang="en-US" sz="1400" dirty="0" err="1" smtClean="0"/>
            <a:t>vẹn</a:t>
          </a:r>
          <a:r>
            <a:rPr lang="en-US" sz="1400" dirty="0" smtClean="0"/>
            <a:t> </a:t>
          </a:r>
          <a:r>
            <a:rPr lang="en-US" sz="1400" dirty="0" err="1" smtClean="0"/>
            <a:t>dữ</a:t>
          </a:r>
          <a:r>
            <a:rPr lang="en-US" sz="1400" dirty="0" smtClean="0"/>
            <a:t> </a:t>
          </a:r>
          <a:r>
            <a:rPr lang="en-US" sz="1400" dirty="0" err="1" smtClean="0"/>
            <a:t>liệu</a:t>
          </a:r>
          <a:r>
            <a:rPr lang="en-US" sz="1400" dirty="0" smtClean="0"/>
            <a:t>: </a:t>
          </a:r>
          <a:r>
            <a:rPr lang="en-US" sz="1400" dirty="0" err="1" smtClean="0"/>
            <a:t>dữ</a:t>
          </a:r>
          <a:r>
            <a:rPr lang="en-US" sz="1400" dirty="0" smtClean="0"/>
            <a:t> </a:t>
          </a:r>
          <a:r>
            <a:rPr lang="en-US" sz="1400" dirty="0" err="1" smtClean="0"/>
            <a:t>liệu</a:t>
          </a:r>
          <a:r>
            <a:rPr lang="en-US" sz="1400" dirty="0" smtClean="0"/>
            <a:t> </a:t>
          </a:r>
          <a:r>
            <a:rPr lang="en-US" sz="1400" dirty="0" err="1" smtClean="0"/>
            <a:t>từ</a:t>
          </a:r>
          <a:r>
            <a:rPr lang="en-US" sz="1400" dirty="0" smtClean="0"/>
            <a:t> frontend </a:t>
          </a:r>
          <a:r>
            <a:rPr lang="en-US" sz="1400" dirty="0" err="1" smtClean="0"/>
            <a:t>phải</a:t>
          </a:r>
          <a:r>
            <a:rPr lang="en-US" sz="1400" dirty="0" smtClean="0"/>
            <a:t> </a:t>
          </a:r>
          <a:r>
            <a:rPr lang="en-US" sz="1400" dirty="0" err="1" smtClean="0"/>
            <a:t>được</a:t>
          </a:r>
          <a:r>
            <a:rPr lang="en-US" sz="1400" dirty="0" smtClean="0"/>
            <a:t> </a:t>
          </a:r>
          <a:r>
            <a:rPr lang="en-US" sz="1400" dirty="0" err="1" smtClean="0"/>
            <a:t>xử</a:t>
          </a:r>
          <a:r>
            <a:rPr lang="en-US" sz="1400" dirty="0" smtClean="0"/>
            <a:t> </a:t>
          </a:r>
          <a:r>
            <a:rPr lang="en-US" sz="1400" dirty="0" err="1" smtClean="0"/>
            <a:t>lý</a:t>
          </a:r>
          <a:r>
            <a:rPr lang="en-US" sz="1400" dirty="0" smtClean="0"/>
            <a:t> ở server </a:t>
          </a:r>
          <a:r>
            <a:rPr lang="en-US" sz="1400" dirty="0" err="1" smtClean="0"/>
            <a:t>trước</a:t>
          </a:r>
          <a:r>
            <a:rPr lang="en-US" sz="1400" dirty="0" smtClean="0"/>
            <a:t> </a:t>
          </a:r>
          <a:r>
            <a:rPr lang="en-US" sz="1400" dirty="0" err="1" smtClean="0"/>
            <a:t>khi</a:t>
          </a:r>
          <a:r>
            <a:rPr lang="en-US" sz="1400" dirty="0" smtClean="0"/>
            <a:t> </a:t>
          </a:r>
          <a:r>
            <a:rPr lang="en-US" sz="1400" dirty="0" err="1" smtClean="0"/>
            <a:t>đến</a:t>
          </a:r>
          <a:r>
            <a:rPr lang="en-US" sz="1400" dirty="0" smtClean="0"/>
            <a:t> database</a:t>
          </a:r>
          <a:endParaRPr lang="en-US" sz="1400" dirty="0"/>
        </a:p>
      </dgm:t>
    </dgm:pt>
    <dgm:pt modelId="{4B78A9D4-A27A-46D9-AEB5-B880FC366C70}" type="parTrans" cxnId="{D45AF3C2-4991-40EE-A998-E8B4760F7CC2}">
      <dgm:prSet/>
      <dgm:spPr/>
      <dgm:t>
        <a:bodyPr/>
        <a:lstStyle/>
        <a:p>
          <a:endParaRPr lang="en-US"/>
        </a:p>
      </dgm:t>
    </dgm:pt>
    <dgm:pt modelId="{52AA55EF-830D-4986-BCE2-8FD47CEE7AFB}" type="sibTrans" cxnId="{D45AF3C2-4991-40EE-A998-E8B4760F7CC2}">
      <dgm:prSet/>
      <dgm:spPr/>
      <dgm:t>
        <a:bodyPr/>
        <a:lstStyle/>
        <a:p>
          <a:endParaRPr lang="en-US"/>
        </a:p>
      </dgm:t>
    </dgm:pt>
    <dgm:pt modelId="{AB0529A0-7E0A-4F2D-BC61-CE0A68C53D5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Tăng</a:t>
          </a:r>
          <a:r>
            <a:rPr lang="en-US" sz="1400" dirty="0" smtClean="0"/>
            <a:t> </a:t>
          </a:r>
          <a:r>
            <a:rPr lang="en-US" sz="1400" dirty="0" err="1" smtClean="0"/>
            <a:t>độ</a:t>
          </a:r>
          <a:r>
            <a:rPr lang="en-US" sz="1400" dirty="0" smtClean="0"/>
            <a:t> an </a:t>
          </a:r>
          <a:r>
            <a:rPr lang="en-US" sz="1400" dirty="0" err="1" smtClean="0"/>
            <a:t>toàn</a:t>
          </a:r>
          <a:r>
            <a:rPr lang="en-US" sz="1400" dirty="0" smtClean="0"/>
            <a:t> </a:t>
          </a:r>
          <a:r>
            <a:rPr lang="en-US" sz="1400" dirty="0" err="1" smtClean="0"/>
            <a:t>của</a:t>
          </a:r>
          <a:r>
            <a:rPr lang="en-US" sz="1400" dirty="0" smtClean="0"/>
            <a:t> </a:t>
          </a:r>
          <a:r>
            <a:rPr lang="en-US" sz="1400" dirty="0" err="1" smtClean="0"/>
            <a:t>hệ</a:t>
          </a:r>
          <a:r>
            <a:rPr lang="en-US" sz="1400" dirty="0" smtClean="0"/>
            <a:t> </a:t>
          </a:r>
          <a:r>
            <a:rPr lang="en-US" sz="1400" dirty="0" err="1" smtClean="0"/>
            <a:t>thống</a:t>
          </a:r>
          <a:r>
            <a:rPr lang="en-US" sz="1400" dirty="0" smtClean="0"/>
            <a:t>: client </a:t>
          </a:r>
          <a:r>
            <a:rPr lang="en-US" sz="1400" dirty="0" err="1" smtClean="0"/>
            <a:t>không</a:t>
          </a:r>
          <a:r>
            <a:rPr lang="en-US" sz="1400" dirty="0" smtClean="0"/>
            <a:t> </a:t>
          </a:r>
          <a:r>
            <a:rPr lang="en-US" sz="1400" dirty="0" err="1" smtClean="0"/>
            <a:t>thể</a:t>
          </a:r>
          <a:r>
            <a:rPr lang="en-US" sz="1400" dirty="0" smtClean="0"/>
            <a:t> </a:t>
          </a:r>
          <a:r>
            <a:rPr lang="en-US" sz="1400" dirty="0" err="1" smtClean="0"/>
            <a:t>truy</a:t>
          </a:r>
          <a:r>
            <a:rPr lang="en-US" sz="1400" dirty="0" smtClean="0"/>
            <a:t> </a:t>
          </a:r>
          <a:r>
            <a:rPr lang="en-US" sz="1400" dirty="0" err="1" smtClean="0"/>
            <a:t>cập</a:t>
          </a:r>
          <a:r>
            <a:rPr lang="en-US" sz="1400" dirty="0" smtClean="0"/>
            <a:t> </a:t>
          </a:r>
          <a:r>
            <a:rPr lang="en-US" sz="1400" dirty="0" err="1" smtClean="0"/>
            <a:t>trực</a:t>
          </a:r>
          <a:r>
            <a:rPr lang="en-US" sz="1400" dirty="0" smtClean="0"/>
            <a:t> </a:t>
          </a:r>
          <a:r>
            <a:rPr lang="en-US" sz="1400" dirty="0" err="1" smtClean="0"/>
            <a:t>tiếp</a:t>
          </a:r>
          <a:r>
            <a:rPr lang="en-US" sz="1400" dirty="0" smtClean="0"/>
            <a:t> </a:t>
          </a:r>
          <a:r>
            <a:rPr lang="en-US" sz="1400" dirty="0" err="1" smtClean="0"/>
            <a:t>vào</a:t>
          </a:r>
          <a:r>
            <a:rPr lang="en-US" sz="1400" dirty="0" smtClean="0"/>
            <a:t> database, </a:t>
          </a:r>
          <a:r>
            <a:rPr lang="en-US" sz="1400" dirty="0" err="1" smtClean="0"/>
            <a:t>phải</a:t>
          </a:r>
          <a:r>
            <a:rPr lang="en-US" sz="1400" dirty="0" smtClean="0"/>
            <a:t> </a:t>
          </a:r>
          <a:r>
            <a:rPr lang="en-US" sz="1400" dirty="0" err="1" smtClean="0"/>
            <a:t>thông</a:t>
          </a:r>
          <a:r>
            <a:rPr lang="en-US" sz="1400" dirty="0" smtClean="0"/>
            <a:t> qua </a:t>
          </a:r>
          <a:r>
            <a:rPr lang="en-US" sz="1400" dirty="0" err="1" smtClean="0"/>
            <a:t>tầng</a:t>
          </a:r>
          <a:r>
            <a:rPr lang="en-US" sz="1400" dirty="0" smtClean="0"/>
            <a:t> server ở </a:t>
          </a:r>
          <a:r>
            <a:rPr lang="en-US" sz="1400" dirty="0" err="1" smtClean="0"/>
            <a:t>giữa</a:t>
          </a:r>
          <a:endParaRPr lang="en-US" sz="1400" dirty="0"/>
        </a:p>
      </dgm:t>
    </dgm:pt>
    <dgm:pt modelId="{65FC40DA-A832-46D8-AE08-157E918F92CE}" type="parTrans" cxnId="{55988A17-9CAD-4919-8A78-515C07666227}">
      <dgm:prSet/>
      <dgm:spPr/>
      <dgm:t>
        <a:bodyPr/>
        <a:lstStyle/>
        <a:p>
          <a:endParaRPr lang="en-US"/>
        </a:p>
      </dgm:t>
    </dgm:pt>
    <dgm:pt modelId="{1EA3AA1F-F8BC-448B-ACE7-56E54A05C391}" type="sibTrans" cxnId="{55988A17-9CAD-4919-8A78-515C07666227}">
      <dgm:prSet/>
      <dgm:spPr/>
      <dgm:t>
        <a:bodyPr/>
        <a:lstStyle/>
        <a:p>
          <a:endParaRPr lang="en-US"/>
        </a:p>
      </dgm:t>
    </dgm:pt>
    <dgm:pt modelId="{4EEFD535-EF6B-4D0A-803F-25EF2B0A5D6A}" type="pres">
      <dgm:prSet presAssocID="{91D95B7F-D69E-4769-BDD8-A9A206B9CE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9BDC55-C4B1-4004-9030-27DF6CDE0119}" type="pres">
      <dgm:prSet presAssocID="{A46619AB-1B51-472D-A49B-29A8D07706D3}" presName="parentText" presStyleLbl="node1" presStyleIdx="0" presStyleCnt="3" custScaleY="580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273F6-F849-4BBA-A0E2-04DBCADC5011}" type="pres">
      <dgm:prSet presAssocID="{FD262BD0-77ED-45E0-828D-45D1044DD4F2}" presName="spacer" presStyleCnt="0"/>
      <dgm:spPr/>
    </dgm:pt>
    <dgm:pt modelId="{BBE2865C-15CF-45A6-AA7F-D18EC13C64E1}" type="pres">
      <dgm:prSet presAssocID="{907DC366-7518-4A71-AF99-A8BD91EE2059}" presName="parentText" presStyleLbl="node1" presStyleIdx="1" presStyleCnt="3" custScaleY="563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95732-9464-4EB1-AD46-3EFC4F16FD05}" type="pres">
      <dgm:prSet presAssocID="{52AA55EF-830D-4986-BCE2-8FD47CEE7AFB}" presName="spacer" presStyleCnt="0"/>
      <dgm:spPr/>
    </dgm:pt>
    <dgm:pt modelId="{556A1997-FE30-416E-88E1-37408D0071FE}" type="pres">
      <dgm:prSet presAssocID="{AB0529A0-7E0A-4F2D-BC61-CE0A68C53D5F}" presName="parentText" presStyleLbl="node1" presStyleIdx="2" presStyleCnt="3" custScaleY="588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258C85-6522-43BC-B7EC-53B97230F1AB}" type="presOf" srcId="{907DC366-7518-4A71-AF99-A8BD91EE2059}" destId="{BBE2865C-15CF-45A6-AA7F-D18EC13C64E1}" srcOrd="0" destOrd="0" presId="urn:microsoft.com/office/officeart/2005/8/layout/vList2"/>
    <dgm:cxn modelId="{C746724B-27B2-4155-9782-16545AA060E7}" type="presOf" srcId="{AB0529A0-7E0A-4F2D-BC61-CE0A68C53D5F}" destId="{556A1997-FE30-416E-88E1-37408D0071FE}" srcOrd="0" destOrd="0" presId="urn:microsoft.com/office/officeart/2005/8/layout/vList2"/>
    <dgm:cxn modelId="{D45AF3C2-4991-40EE-A998-E8B4760F7CC2}" srcId="{91D95B7F-D69E-4769-BDD8-A9A206B9CED2}" destId="{907DC366-7518-4A71-AF99-A8BD91EE2059}" srcOrd="1" destOrd="0" parTransId="{4B78A9D4-A27A-46D9-AEB5-B880FC366C70}" sibTransId="{52AA55EF-830D-4986-BCE2-8FD47CEE7AFB}"/>
    <dgm:cxn modelId="{5D5877CE-6FF6-4569-BFE6-F5231D1D3ACB}" srcId="{91D95B7F-D69E-4769-BDD8-A9A206B9CED2}" destId="{A46619AB-1B51-472D-A49B-29A8D07706D3}" srcOrd="0" destOrd="0" parTransId="{E18FADC7-0A1C-4482-9907-2DDECDF5DBC1}" sibTransId="{FD262BD0-77ED-45E0-828D-45D1044DD4F2}"/>
    <dgm:cxn modelId="{AC4570E3-488A-4BA3-B1E4-94DF9BEFAECC}" type="presOf" srcId="{A46619AB-1B51-472D-A49B-29A8D07706D3}" destId="{B69BDC55-C4B1-4004-9030-27DF6CDE0119}" srcOrd="0" destOrd="0" presId="urn:microsoft.com/office/officeart/2005/8/layout/vList2"/>
    <dgm:cxn modelId="{55988A17-9CAD-4919-8A78-515C07666227}" srcId="{91D95B7F-D69E-4769-BDD8-A9A206B9CED2}" destId="{AB0529A0-7E0A-4F2D-BC61-CE0A68C53D5F}" srcOrd="2" destOrd="0" parTransId="{65FC40DA-A832-46D8-AE08-157E918F92CE}" sibTransId="{1EA3AA1F-F8BC-448B-ACE7-56E54A05C391}"/>
    <dgm:cxn modelId="{1DFA6E25-A09F-4C47-B6A6-1F3F585E22BD}" type="presOf" srcId="{91D95B7F-D69E-4769-BDD8-A9A206B9CED2}" destId="{4EEFD535-EF6B-4D0A-803F-25EF2B0A5D6A}" srcOrd="0" destOrd="0" presId="urn:microsoft.com/office/officeart/2005/8/layout/vList2"/>
    <dgm:cxn modelId="{18CB6697-24D3-493A-8215-4598E7E1071B}" type="presParOf" srcId="{4EEFD535-EF6B-4D0A-803F-25EF2B0A5D6A}" destId="{B69BDC55-C4B1-4004-9030-27DF6CDE0119}" srcOrd="0" destOrd="0" presId="urn:microsoft.com/office/officeart/2005/8/layout/vList2"/>
    <dgm:cxn modelId="{4834E331-D5B7-4299-AE17-55A737DE3CCB}" type="presParOf" srcId="{4EEFD535-EF6B-4D0A-803F-25EF2B0A5D6A}" destId="{B45273F6-F849-4BBA-A0E2-04DBCADC5011}" srcOrd="1" destOrd="0" presId="urn:microsoft.com/office/officeart/2005/8/layout/vList2"/>
    <dgm:cxn modelId="{11FC4F89-61B5-4606-8D84-350A389871A8}" type="presParOf" srcId="{4EEFD535-EF6B-4D0A-803F-25EF2B0A5D6A}" destId="{BBE2865C-15CF-45A6-AA7F-D18EC13C64E1}" srcOrd="2" destOrd="0" presId="urn:microsoft.com/office/officeart/2005/8/layout/vList2"/>
    <dgm:cxn modelId="{240C5C52-AA10-4E6A-AEEF-F805A1CB0E15}" type="presParOf" srcId="{4EEFD535-EF6B-4D0A-803F-25EF2B0A5D6A}" destId="{A0295732-9464-4EB1-AD46-3EFC4F16FD05}" srcOrd="3" destOrd="0" presId="urn:microsoft.com/office/officeart/2005/8/layout/vList2"/>
    <dgm:cxn modelId="{B9DDB9D2-1C74-4665-8A5D-94C039C96C49}" type="presParOf" srcId="{4EEFD535-EF6B-4D0A-803F-25EF2B0A5D6A}" destId="{556A1997-FE30-416E-88E1-37408D0071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875C2-187C-4890-9D44-654272DC3C43}">
      <dsp:nvSpPr>
        <dsp:cNvPr id="0" name=""/>
        <dsp:cNvSpPr/>
      </dsp:nvSpPr>
      <dsp:spPr>
        <a:xfrm>
          <a:off x="1905" y="794252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Frontend</a:t>
          </a:r>
          <a:endParaRPr lang="en-US" sz="2200" kern="1200" dirty="0"/>
        </a:p>
      </dsp:txBody>
      <dsp:txXfrm>
        <a:off x="1905" y="794252"/>
        <a:ext cx="1857374" cy="633600"/>
      </dsp:txXfrm>
    </dsp:sp>
    <dsp:sp modelId="{E628EE7F-2D46-494F-90A4-72236D38ECAA}">
      <dsp:nvSpPr>
        <dsp:cNvPr id="0" name=""/>
        <dsp:cNvSpPr/>
      </dsp:nvSpPr>
      <dsp:spPr>
        <a:xfrm>
          <a:off x="1905" y="1427852"/>
          <a:ext cx="1857374" cy="1841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ReactJS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Redux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Bootstrap</a:t>
          </a:r>
          <a:endParaRPr lang="en-US" sz="2200" kern="1200" dirty="0"/>
        </a:p>
      </dsp:txBody>
      <dsp:txXfrm>
        <a:off x="1905" y="1427852"/>
        <a:ext cx="1857374" cy="1841895"/>
      </dsp:txXfrm>
    </dsp:sp>
    <dsp:sp modelId="{98A621B8-F679-4200-9449-F63CD964EF99}">
      <dsp:nvSpPr>
        <dsp:cNvPr id="0" name=""/>
        <dsp:cNvSpPr/>
      </dsp:nvSpPr>
      <dsp:spPr>
        <a:xfrm>
          <a:off x="2119312" y="794252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Backend</a:t>
          </a:r>
          <a:endParaRPr lang="en-US" sz="2200" kern="1200" dirty="0"/>
        </a:p>
      </dsp:txBody>
      <dsp:txXfrm>
        <a:off x="2119312" y="794252"/>
        <a:ext cx="1857374" cy="633600"/>
      </dsp:txXfrm>
    </dsp:sp>
    <dsp:sp modelId="{07ED396B-0DCE-4E68-83D8-B7DB733F8FCD}">
      <dsp:nvSpPr>
        <dsp:cNvPr id="0" name=""/>
        <dsp:cNvSpPr/>
      </dsp:nvSpPr>
      <dsp:spPr>
        <a:xfrm>
          <a:off x="2119312" y="1427852"/>
          <a:ext cx="1857374" cy="1841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NodeJS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ExpressJS</a:t>
          </a:r>
          <a:endParaRPr lang="en-US" sz="2200" kern="1200" dirty="0"/>
        </a:p>
        <a:p>
          <a:pPr marL="228600" lvl="1" indent="-228600" algn="l" defTabSz="9779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MongoDB</a:t>
          </a:r>
          <a:endParaRPr lang="en-US" sz="2200" kern="1200" dirty="0"/>
        </a:p>
      </dsp:txBody>
      <dsp:txXfrm>
        <a:off x="2119312" y="1427852"/>
        <a:ext cx="1857374" cy="1841895"/>
      </dsp:txXfrm>
    </dsp:sp>
    <dsp:sp modelId="{B992B2B8-272D-444B-833E-6161B18FDF7B}">
      <dsp:nvSpPr>
        <dsp:cNvPr id="0" name=""/>
        <dsp:cNvSpPr/>
      </dsp:nvSpPr>
      <dsp:spPr>
        <a:xfrm>
          <a:off x="4236719" y="794252"/>
          <a:ext cx="18573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Deploy</a:t>
          </a:r>
          <a:endParaRPr lang="en-US" sz="2200" kern="1200" dirty="0"/>
        </a:p>
      </dsp:txBody>
      <dsp:txXfrm>
        <a:off x="4236719" y="794252"/>
        <a:ext cx="1857374" cy="633600"/>
      </dsp:txXfrm>
    </dsp:sp>
    <dsp:sp modelId="{50A0B22E-2E2C-4A96-95F8-1C0FF493784F}">
      <dsp:nvSpPr>
        <dsp:cNvPr id="0" name=""/>
        <dsp:cNvSpPr/>
      </dsp:nvSpPr>
      <dsp:spPr>
        <a:xfrm>
          <a:off x="4236719" y="1427852"/>
          <a:ext cx="1857374" cy="1841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Docker</a:t>
          </a:r>
          <a:endParaRPr lang="en-US" sz="2200" kern="1200" dirty="0"/>
        </a:p>
      </dsp:txBody>
      <dsp:txXfrm>
        <a:off x="4236719" y="1427852"/>
        <a:ext cx="1857374" cy="1841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93B84-73F0-4474-B621-8A0976588F11}">
      <dsp:nvSpPr>
        <dsp:cNvPr id="0" name=""/>
        <dsp:cNvSpPr/>
      </dsp:nvSpPr>
      <dsp:spPr>
        <a:xfrm>
          <a:off x="0" y="713"/>
          <a:ext cx="378959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1315A-48C4-465E-9D2A-77E2F1693E80}">
      <dsp:nvSpPr>
        <dsp:cNvPr id="0" name=""/>
        <dsp:cNvSpPr/>
      </dsp:nvSpPr>
      <dsp:spPr>
        <a:xfrm>
          <a:off x="0" y="713"/>
          <a:ext cx="2143172" cy="145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Nhẹ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tải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hiệu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suất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r>
            <a:rPr lang="en-US" sz="1200" kern="1200" dirty="0" smtClean="0">
              <a:solidFill>
                <a:schemeClr val="accent1"/>
              </a:solidFill>
            </a:rPr>
            <a:t>, </a:t>
          </a:r>
          <a:r>
            <a:rPr lang="en-US" sz="1200" kern="1200" dirty="0" err="1" smtClean="0">
              <a:solidFill>
                <a:schemeClr val="accent1"/>
              </a:solidFill>
            </a:rPr>
            <a:t>khả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năng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mở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rộng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cao</a:t>
          </a:r>
          <a:endParaRPr lang="en-US" sz="120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- </a:t>
          </a:r>
          <a:r>
            <a:rPr lang="en-US" sz="1200" kern="1200" dirty="0" err="1" smtClean="0">
              <a:solidFill>
                <a:schemeClr val="accent1"/>
              </a:solidFill>
            </a:rPr>
            <a:t>Xây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dựa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trên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smtClean="0">
              <a:solidFill>
                <a:schemeClr val="accent1"/>
              </a:solidFill>
            </a:rPr>
            <a:t>V8 </a:t>
          </a:r>
          <a:r>
            <a:rPr lang="en-US" sz="1200" b="0" i="0" kern="1200" dirty="0" err="1" smtClean="0">
              <a:solidFill>
                <a:schemeClr val="accent1"/>
              </a:solidFill>
            </a:rPr>
            <a:t>Javascript</a:t>
          </a:r>
          <a:r>
            <a:rPr lang="en-US" sz="1200" b="0" i="0" kern="1200" dirty="0" smtClean="0">
              <a:solidFill>
                <a:schemeClr val="accent1"/>
              </a:solidFill>
            </a:rPr>
            <a:t> Engine</a:t>
          </a: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-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Hỗ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trợ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nhiều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hệ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điều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en-US" sz="1200" b="0" i="0" kern="1200" dirty="0" err="1" smtClean="0">
              <a:solidFill>
                <a:schemeClr val="accent1"/>
              </a:solidFill>
            </a:rPr>
            <a:t>hành</a:t>
          </a:r>
          <a:r>
            <a:rPr lang="en-US" sz="1200" kern="1200" dirty="0" smtClean="0">
              <a:solidFill>
                <a:schemeClr val="accent1"/>
              </a:solidFill>
            </a:rPr>
            <a:t/>
          </a:r>
          <a:br>
            <a:rPr lang="en-US" sz="1200" kern="1200" dirty="0" smtClean="0">
              <a:solidFill>
                <a:schemeClr val="accent1"/>
              </a:solidFill>
            </a:rPr>
          </a:b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0" y="713"/>
        <a:ext cx="2143172" cy="1459091"/>
      </dsp:txXfrm>
    </dsp:sp>
    <dsp:sp modelId="{4159B842-44DB-44AE-B20D-74EC06FB2965}">
      <dsp:nvSpPr>
        <dsp:cNvPr id="0" name=""/>
        <dsp:cNvSpPr/>
      </dsp:nvSpPr>
      <dsp:spPr>
        <a:xfrm>
          <a:off x="2188539" y="73530"/>
          <a:ext cx="1506119" cy="74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1.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trình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bất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đồng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bộ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88539" y="73530"/>
        <a:ext cx="1506119" cy="744232"/>
      </dsp:txXfrm>
    </dsp:sp>
    <dsp:sp modelId="{2029CACD-7E96-4FA1-A64A-90DB1273D264}">
      <dsp:nvSpPr>
        <dsp:cNvPr id="0" name=""/>
        <dsp:cNvSpPr/>
      </dsp:nvSpPr>
      <dsp:spPr>
        <a:xfrm>
          <a:off x="2347503" y="774410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7AC0-F1A7-4F23-8039-3A6FF5155C51}">
      <dsp:nvSpPr>
        <dsp:cNvPr id="0" name=""/>
        <dsp:cNvSpPr/>
      </dsp:nvSpPr>
      <dsp:spPr>
        <a:xfrm>
          <a:off x="2167294" y="869817"/>
          <a:ext cx="1622303" cy="582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2. </a:t>
          </a:r>
          <a:r>
            <a:rPr lang="en-US" sz="1200" kern="1200" dirty="0" err="1" smtClean="0">
              <a:solidFill>
                <a:schemeClr val="accent1"/>
              </a:solidFill>
            </a:rPr>
            <a:t>Hướng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sự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kiện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2167294" y="869817"/>
        <a:ext cx="1622303" cy="582986"/>
      </dsp:txXfrm>
    </dsp:sp>
    <dsp:sp modelId="{06812A0B-04B9-476A-8157-9D34C1595B29}">
      <dsp:nvSpPr>
        <dsp:cNvPr id="0" name=""/>
        <dsp:cNvSpPr/>
      </dsp:nvSpPr>
      <dsp:spPr>
        <a:xfrm>
          <a:off x="2344817" y="1400612"/>
          <a:ext cx="126122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198188" cy="6058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Framework server-side</a:t>
          </a:r>
          <a:endParaRPr lang="en-US" sz="1200" kern="1200" dirty="0"/>
        </a:p>
      </dsp:txBody>
      <dsp:txXfrm>
        <a:off x="29575" y="29575"/>
        <a:ext cx="2139038" cy="546702"/>
      </dsp:txXfrm>
    </dsp:sp>
    <dsp:sp modelId="{64581B30-B911-4834-BFF4-4C17F016E016}">
      <dsp:nvSpPr>
        <dsp:cNvPr id="0" name=""/>
        <dsp:cNvSpPr/>
      </dsp:nvSpPr>
      <dsp:spPr>
        <a:xfrm>
          <a:off x="0" y="620244"/>
          <a:ext cx="2198188" cy="6058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Hỗ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trợ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các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phương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thức</a:t>
          </a:r>
          <a:r>
            <a:rPr lang="en-US" sz="1200" kern="1200" dirty="0" smtClean="0"/>
            <a:t> HTTP, middleware, routing </a:t>
          </a:r>
          <a:endParaRPr lang="en-US" sz="1200" kern="1200" dirty="0"/>
        </a:p>
      </dsp:txBody>
      <dsp:txXfrm>
        <a:off x="29575" y="649819"/>
        <a:ext cx="2139038" cy="546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0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NoSQL</a:t>
          </a:r>
          <a:endParaRPr lang="en-US" sz="1200" kern="1200" dirty="0"/>
        </a:p>
      </dsp:txBody>
      <dsp:txXfrm>
        <a:off x="23760" y="23760"/>
        <a:ext cx="2414094" cy="439200"/>
      </dsp:txXfrm>
    </dsp:sp>
    <dsp:sp modelId="{64581B30-B911-4834-BFF4-4C17F016E016}">
      <dsp:nvSpPr>
        <dsp:cNvPr id="0" name=""/>
        <dsp:cNvSpPr/>
      </dsp:nvSpPr>
      <dsp:spPr>
        <a:xfrm>
          <a:off x="0" y="5689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Tốc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độ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truy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vấn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nhanh</a:t>
          </a:r>
          <a:endParaRPr lang="en-US" sz="1200" kern="1200" dirty="0"/>
        </a:p>
      </dsp:txBody>
      <dsp:txXfrm>
        <a:off x="23760" y="592743"/>
        <a:ext cx="2414094" cy="439200"/>
      </dsp:txXfrm>
    </dsp:sp>
    <dsp:sp modelId="{375EB7CC-441B-46DA-9839-7151FF1FC415}">
      <dsp:nvSpPr>
        <dsp:cNvPr id="0" name=""/>
        <dsp:cNvSpPr/>
      </dsp:nvSpPr>
      <dsp:spPr>
        <a:xfrm>
          <a:off x="0" y="1130583"/>
          <a:ext cx="2461614" cy="486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Dễ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mở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rộng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tính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sẵn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sàng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cao</a:t>
          </a:r>
          <a:endParaRPr lang="en-US" sz="1200" kern="1200" dirty="0"/>
        </a:p>
      </dsp:txBody>
      <dsp:txXfrm>
        <a:off x="23760" y="1154343"/>
        <a:ext cx="2414094" cy="439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BDC55-C4B1-4004-9030-27DF6CDE0119}">
      <dsp:nvSpPr>
        <dsp:cNvPr id="0" name=""/>
        <dsp:cNvSpPr/>
      </dsp:nvSpPr>
      <dsp:spPr>
        <a:xfrm>
          <a:off x="0" y="0"/>
          <a:ext cx="4080069" cy="13816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Toàn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bộ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hệ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thái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làm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việc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với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ngôn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ngữ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lập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trình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Javascript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và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kiểu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dữ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liệu</a:t>
          </a:r>
          <a:r>
            <a:rPr lang="en-US" sz="1400" kern="1200" dirty="0" smtClean="0"/>
            <a:t> JSON =&gt; </a:t>
          </a:r>
          <a:r>
            <a:rPr lang="en-US" sz="1400" kern="1200" dirty="0" err="1" smtClean="0"/>
            <a:t>nhanh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chóng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thuận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tiện</a:t>
          </a:r>
          <a:r>
            <a:rPr lang="vi-VN" sz="1400" kern="1200" dirty="0" smtClean="0"/>
            <a:t/>
          </a:r>
          <a:br>
            <a:rPr lang="vi-VN" sz="1400" kern="1200" dirty="0" smtClean="0"/>
          </a:br>
          <a:endParaRPr lang="en-US" sz="1400" kern="1200" dirty="0"/>
        </a:p>
      </dsp:txBody>
      <dsp:txXfrm>
        <a:off x="67447" y="67447"/>
        <a:ext cx="3945175" cy="1246766"/>
      </dsp:txXfrm>
    </dsp:sp>
    <dsp:sp modelId="{4CFB6E2C-04B0-4E29-93BC-D93522AEBA45}">
      <dsp:nvSpPr>
        <dsp:cNvPr id="0" name=""/>
        <dsp:cNvSpPr/>
      </dsp:nvSpPr>
      <dsp:spPr>
        <a:xfrm>
          <a:off x="0" y="1383913"/>
          <a:ext cx="4080069" cy="10995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/>
            <a:t>MongoDB được thiết kế để lưu trữ kiểu dữ liệu JSON một cách trực tiếp</a:t>
          </a:r>
          <a:endParaRPr lang="en-US" sz="1400" kern="1200" dirty="0"/>
        </a:p>
      </dsp:txBody>
      <dsp:txXfrm>
        <a:off x="53677" y="1437590"/>
        <a:ext cx="3972715" cy="992225"/>
      </dsp:txXfrm>
    </dsp:sp>
    <dsp:sp modelId="{556A1997-FE30-416E-88E1-37408D0071FE}">
      <dsp:nvSpPr>
        <dsp:cNvPr id="0" name=""/>
        <dsp:cNvSpPr/>
      </dsp:nvSpPr>
      <dsp:spPr>
        <a:xfrm>
          <a:off x="0" y="2489342"/>
          <a:ext cx="4080069" cy="9114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Express, </a:t>
          </a:r>
          <a:r>
            <a:rPr lang="en-US" sz="1400" kern="1200" dirty="0" err="1" smtClean="0"/>
            <a:t>NodeJS</a:t>
          </a:r>
          <a:r>
            <a:rPr lang="en-US" sz="1400" kern="1200" dirty="0" smtClean="0"/>
            <a:t>, React </a:t>
          </a:r>
          <a:r>
            <a:rPr lang="en-US" sz="1400" kern="1200" dirty="0" err="1" smtClean="0"/>
            <a:t>kết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hợp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và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làm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việc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với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nhau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hiệu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quả</a:t>
          </a:r>
          <a:r>
            <a:rPr lang="en-US" sz="1400" kern="1200" dirty="0" smtClean="0"/>
            <a:t> qua REST API </a:t>
          </a:r>
          <a:endParaRPr lang="en-US" sz="1400" kern="1200" dirty="0"/>
        </a:p>
      </dsp:txBody>
      <dsp:txXfrm>
        <a:off x="44493" y="2533835"/>
        <a:ext cx="3991083" cy="8224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A454E-3174-4D88-9BBF-56FBCFBA7B00}">
      <dsp:nvSpPr>
        <dsp:cNvPr id="0" name=""/>
        <dsp:cNvSpPr/>
      </dsp:nvSpPr>
      <dsp:spPr>
        <a:xfrm>
          <a:off x="0" y="218015"/>
          <a:ext cx="3067656" cy="62500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với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các</a:t>
          </a:r>
          <a:r>
            <a:rPr lang="en-US" sz="1200" kern="1200" dirty="0" smtClean="0">
              <a:solidFill>
                <a:schemeClr val="accent1"/>
              </a:solidFill>
            </a:rPr>
            <a:t> container </a:t>
          </a:r>
          <a:r>
            <a:rPr lang="en-US" sz="1200" kern="1200" dirty="0" err="1" smtClean="0">
              <a:solidFill>
                <a:schemeClr val="accent1"/>
              </a:solidFill>
            </a:rPr>
            <a:t>ảo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0510" y="248525"/>
        <a:ext cx="3006636" cy="563986"/>
      </dsp:txXfrm>
    </dsp:sp>
    <dsp:sp modelId="{64581B30-B911-4834-BFF4-4C17F016E016}">
      <dsp:nvSpPr>
        <dsp:cNvPr id="0" name=""/>
        <dsp:cNvSpPr/>
      </dsp:nvSpPr>
      <dsp:spPr>
        <a:xfrm>
          <a:off x="0" y="919992"/>
          <a:ext cx="3067656" cy="625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1"/>
              </a:solidFill>
            </a:rPr>
            <a:t>Container: </a:t>
          </a:r>
          <a:r>
            <a:rPr lang="en-US" sz="1200" kern="1200" dirty="0" err="1" smtClean="0">
              <a:solidFill>
                <a:schemeClr val="accent1"/>
              </a:solidFill>
            </a:rPr>
            <a:t>Môi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trường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độc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lập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để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chạy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và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triển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khai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ứng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r>
            <a:rPr lang="en-US" sz="1200" kern="1200" dirty="0" err="1" smtClean="0">
              <a:solidFill>
                <a:schemeClr val="accent1"/>
              </a:solidFill>
            </a:rPr>
            <a:t>dụng</a:t>
          </a:r>
          <a:r>
            <a:rPr lang="en-US" sz="1200" kern="1200" dirty="0" smtClean="0">
              <a:solidFill>
                <a:schemeClr val="accent1"/>
              </a:solidFill>
            </a:rPr>
            <a:t> 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30510" y="950502"/>
        <a:ext cx="3006636" cy="563986"/>
      </dsp:txXfrm>
    </dsp:sp>
    <dsp:sp modelId="{375EB7CC-441B-46DA-9839-7151FF1FC415}">
      <dsp:nvSpPr>
        <dsp:cNvPr id="0" name=""/>
        <dsp:cNvSpPr/>
      </dsp:nvSpPr>
      <dsp:spPr>
        <a:xfrm>
          <a:off x="0" y="1639016"/>
          <a:ext cx="3067656" cy="81625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200" b="0" i="0" kern="1200" dirty="0" smtClean="0">
            <a:solidFill>
              <a:schemeClr val="accent1"/>
            </a:solidFill>
          </a:endParaRPr>
        </a:p>
        <a:p>
          <a:pPr lvl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1"/>
              </a:solidFill>
            </a:rPr>
            <a:t>T</a:t>
          </a:r>
          <a:r>
            <a:rPr lang="vi-VN" sz="1200" b="0" i="0" kern="1200" dirty="0" smtClean="0">
              <a:solidFill>
                <a:schemeClr val="accent1"/>
              </a:solidFill>
            </a:rPr>
            <a:t>ận dụng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tài nguyên sẵn có</a:t>
          </a:r>
          <a:r>
            <a:rPr lang="en-US" sz="1200" b="0" i="0" kern="1200" dirty="0" smtClean="0">
              <a:solidFill>
                <a:schemeClr val="accent1"/>
              </a:solidFill>
            </a:rPr>
            <a:t> </a:t>
          </a:r>
          <a:r>
            <a:rPr lang="vi-VN" sz="1200" b="0" i="0" kern="1200" dirty="0" smtClean="0">
              <a:solidFill>
                <a:schemeClr val="accent1"/>
              </a:solidFill>
            </a:rPr>
            <a:t>của hệ thống</a:t>
          </a:r>
          <a:r>
            <a:rPr lang="en-US" sz="1200" b="0" i="0" kern="1200" dirty="0" smtClean="0">
              <a:solidFill>
                <a:schemeClr val="accent1"/>
              </a:solidFill>
            </a:rPr>
            <a:t>, </a:t>
          </a:r>
          <a:r>
            <a:rPr lang="vi-VN" sz="1200" b="0" i="0" kern="1200" dirty="0" smtClean="0">
              <a:solidFill>
                <a:schemeClr val="accent1"/>
              </a:solidFill>
            </a:rPr>
            <a:t>không tiêu tốn nhiều tài nguyên như việc khởi chạy các máy ảo vật lý</a:t>
          </a:r>
          <a:r>
            <a:rPr lang="vi-VN" sz="1200" kern="1200" dirty="0" smtClean="0">
              <a:solidFill>
                <a:schemeClr val="accent1"/>
              </a:solidFill>
            </a:rPr>
            <a:t/>
          </a:r>
          <a:br>
            <a:rPr lang="vi-VN" sz="1200" kern="1200" dirty="0" smtClean="0">
              <a:solidFill>
                <a:schemeClr val="accent1"/>
              </a:solidFill>
            </a:rPr>
          </a:br>
          <a:endParaRPr lang="en-US" sz="1200" kern="1200" dirty="0">
            <a:solidFill>
              <a:schemeClr val="accent1"/>
            </a:solidFill>
          </a:endParaRPr>
        </a:p>
      </dsp:txBody>
      <dsp:txXfrm>
        <a:off x="39846" y="1678862"/>
        <a:ext cx="2987964" cy="736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BDC55-C4B1-4004-9030-27DF6CDE0119}">
      <dsp:nvSpPr>
        <dsp:cNvPr id="0" name=""/>
        <dsp:cNvSpPr/>
      </dsp:nvSpPr>
      <dsp:spPr>
        <a:xfrm>
          <a:off x="0" y="29628"/>
          <a:ext cx="7655907" cy="768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/>
            <a:t>Tầng Presentation: được dùng để giao tiếp với người dùng, nhiệm vụ chính là hiển thị dữ liệu và nhận dữ liệu từ người dùng.</a:t>
          </a:r>
          <a:endParaRPr lang="en-US" sz="1400" kern="1200" dirty="0"/>
        </a:p>
      </dsp:txBody>
      <dsp:txXfrm>
        <a:off x="37496" y="67124"/>
        <a:ext cx="7580915" cy="693108"/>
      </dsp:txXfrm>
    </dsp:sp>
    <dsp:sp modelId="{BBE2865C-15CF-45A6-AA7F-D18EC13C64E1}">
      <dsp:nvSpPr>
        <dsp:cNvPr id="0" name=""/>
        <dsp:cNvSpPr/>
      </dsp:nvSpPr>
      <dsp:spPr>
        <a:xfrm>
          <a:off x="0" y="927328"/>
          <a:ext cx="7655907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Tầng Business Logic: nhiệm vụ chính là cung cấp các chức năng của phần mềm.</a:t>
          </a:r>
        </a:p>
      </dsp:txBody>
      <dsp:txXfrm>
        <a:off x="41123" y="968451"/>
        <a:ext cx="7573661" cy="760154"/>
      </dsp:txXfrm>
    </dsp:sp>
    <dsp:sp modelId="{556A1997-FE30-416E-88E1-37408D0071FE}">
      <dsp:nvSpPr>
        <dsp:cNvPr id="0" name=""/>
        <dsp:cNvSpPr/>
      </dsp:nvSpPr>
      <dsp:spPr>
        <a:xfrm>
          <a:off x="0" y="1899328"/>
          <a:ext cx="7655907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vi-VN" sz="1400" kern="1200" dirty="0" smtClean="0"/>
            <a:t>Tầng Data</a:t>
          </a:r>
          <a:r>
            <a:rPr lang="en-US" sz="1400" kern="1200" dirty="0" smtClean="0"/>
            <a:t>base</a:t>
          </a:r>
          <a:r>
            <a:rPr lang="vi-VN" sz="1400" kern="1200" dirty="0" smtClean="0"/>
            <a:t>: </a:t>
          </a:r>
          <a:r>
            <a:rPr lang="vi-VN" sz="1400" kern="1200" dirty="0"/>
            <a:t>lưu trữ dữ liệu, cho phép </a:t>
          </a:r>
          <a:r>
            <a:rPr lang="en-US" sz="1400" kern="1200" dirty="0" err="1" smtClean="0"/>
            <a:t>tầng</a:t>
          </a:r>
          <a:r>
            <a:rPr lang="vi-VN" sz="1400" kern="1200" dirty="0" smtClean="0"/>
            <a:t> </a:t>
          </a:r>
          <a:r>
            <a:rPr lang="vi-VN" sz="1400" kern="1200" dirty="0"/>
            <a:t>Business Logic có thể tìm kiếm, trích xuất, cập nhật… dữ liệu.</a:t>
          </a:r>
          <a:endParaRPr lang="en-US" sz="1400" kern="1200" dirty="0"/>
        </a:p>
      </dsp:txBody>
      <dsp:txXfrm>
        <a:off x="41123" y="1940451"/>
        <a:ext cx="7573661" cy="760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BDC55-C4B1-4004-9030-27DF6CDE0119}">
      <dsp:nvSpPr>
        <dsp:cNvPr id="0" name=""/>
        <dsp:cNvSpPr/>
      </dsp:nvSpPr>
      <dsp:spPr>
        <a:xfrm>
          <a:off x="0" y="72710"/>
          <a:ext cx="8128610" cy="6959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mở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rộng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bảo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trì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và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gỡ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lỗi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các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tầng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của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kiến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trúc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độc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lập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có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thể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triển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khai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trên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máy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khác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nhau</a:t>
          </a:r>
          <a:endParaRPr lang="en-US" sz="1400" kern="1200" dirty="0"/>
        </a:p>
      </dsp:txBody>
      <dsp:txXfrm>
        <a:off x="33972" y="106682"/>
        <a:ext cx="8060666" cy="627972"/>
      </dsp:txXfrm>
    </dsp:sp>
    <dsp:sp modelId="{BBE2865C-15CF-45A6-AA7F-D18EC13C64E1}">
      <dsp:nvSpPr>
        <dsp:cNvPr id="0" name=""/>
        <dsp:cNvSpPr/>
      </dsp:nvSpPr>
      <dsp:spPr>
        <a:xfrm>
          <a:off x="0" y="952946"/>
          <a:ext cx="8128610" cy="6757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Tăng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tính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toàn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vẹn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dữ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liệu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dữ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liệu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từ</a:t>
          </a:r>
          <a:r>
            <a:rPr lang="en-US" sz="1400" kern="1200" dirty="0" smtClean="0"/>
            <a:t> frontend </a:t>
          </a:r>
          <a:r>
            <a:rPr lang="en-US" sz="1400" kern="1200" dirty="0" err="1" smtClean="0"/>
            <a:t>phải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được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xử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lý</a:t>
          </a:r>
          <a:r>
            <a:rPr lang="en-US" sz="1400" kern="1200" dirty="0" smtClean="0"/>
            <a:t> ở server </a:t>
          </a:r>
          <a:r>
            <a:rPr lang="en-US" sz="1400" kern="1200" dirty="0" err="1" smtClean="0"/>
            <a:t>trước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khi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đến</a:t>
          </a:r>
          <a:r>
            <a:rPr lang="en-US" sz="1400" kern="1200" dirty="0" smtClean="0"/>
            <a:t> database</a:t>
          </a:r>
          <a:endParaRPr lang="en-US" sz="1400" kern="1200" dirty="0"/>
        </a:p>
      </dsp:txBody>
      <dsp:txXfrm>
        <a:off x="32985" y="985931"/>
        <a:ext cx="8062640" cy="609735"/>
      </dsp:txXfrm>
    </dsp:sp>
    <dsp:sp modelId="{556A1997-FE30-416E-88E1-37408D0071FE}">
      <dsp:nvSpPr>
        <dsp:cNvPr id="0" name=""/>
        <dsp:cNvSpPr/>
      </dsp:nvSpPr>
      <dsp:spPr>
        <a:xfrm>
          <a:off x="0" y="1812971"/>
          <a:ext cx="8128610" cy="7051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Tăng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độ</a:t>
          </a:r>
          <a:r>
            <a:rPr lang="en-US" sz="1400" kern="1200" dirty="0" smtClean="0"/>
            <a:t> an </a:t>
          </a:r>
          <a:r>
            <a:rPr lang="en-US" sz="1400" kern="1200" dirty="0" err="1" smtClean="0"/>
            <a:t>toàn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của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hệ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thống</a:t>
          </a:r>
          <a:r>
            <a:rPr lang="en-US" sz="1400" kern="1200" dirty="0" smtClean="0"/>
            <a:t>: client </a:t>
          </a:r>
          <a:r>
            <a:rPr lang="en-US" sz="1400" kern="1200" dirty="0" err="1" smtClean="0"/>
            <a:t>không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thể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truy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cập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trực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tiếp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vào</a:t>
          </a:r>
          <a:r>
            <a:rPr lang="en-US" sz="1400" kern="1200" dirty="0" smtClean="0"/>
            <a:t> database, </a:t>
          </a:r>
          <a:r>
            <a:rPr lang="en-US" sz="1400" kern="1200" dirty="0" err="1" smtClean="0"/>
            <a:t>phải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thông</a:t>
          </a:r>
          <a:r>
            <a:rPr lang="en-US" sz="1400" kern="1200" dirty="0" smtClean="0"/>
            <a:t> qua </a:t>
          </a:r>
          <a:r>
            <a:rPr lang="en-US" sz="1400" kern="1200" dirty="0" err="1" smtClean="0"/>
            <a:t>tầng</a:t>
          </a:r>
          <a:r>
            <a:rPr lang="en-US" sz="1400" kern="1200" dirty="0" smtClean="0"/>
            <a:t> server ở </a:t>
          </a:r>
          <a:r>
            <a:rPr lang="en-US" sz="1400" kern="1200" dirty="0" err="1" smtClean="0"/>
            <a:t>giữa</a:t>
          </a:r>
          <a:endParaRPr lang="en-US" sz="1400" kern="1200" dirty="0"/>
        </a:p>
      </dsp:txBody>
      <dsp:txXfrm>
        <a:off x="34421" y="1847392"/>
        <a:ext cx="8059768" cy="636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5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31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27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3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34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528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846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212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036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3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96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9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86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12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26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413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3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72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1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55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6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0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6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32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mern-stac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" Type="http://schemas.openxmlformats.org/officeDocument/2006/relationships/notesSlide" Target="../notesSlides/notesSlide9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10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84332" y="1653968"/>
            <a:ext cx="603076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000" b="1" dirty="0">
                <a:solidFill>
                  <a:schemeClr val="accent1"/>
                </a:solidFill>
                <a:latin typeface="+mn-lt"/>
              </a:rPr>
              <a:t>Xây dựng hệ thống hỗ trợ chẩn đoán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hình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ảnh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và xét nghiệm tại Bệnh viện Da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liễu</a:t>
            </a:r>
            <a:r>
              <a:rPr 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2000" b="1" dirty="0" smtClean="0">
                <a:solidFill>
                  <a:schemeClr val="accent1"/>
                </a:solidFill>
                <a:latin typeface="+mn-lt"/>
              </a:rPr>
              <a:t>Trung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ương</a:t>
            </a:r>
            <a:r>
              <a:rPr lang="vi-VN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  <a:t/>
            </a:r>
            <a:br>
              <a:rPr lang="vi-VN" sz="1800" dirty="0">
                <a:solidFill>
                  <a:schemeClr val="tx2">
                    <a:lumMod val="10000"/>
                  </a:schemeClr>
                </a:solidFill>
                <a:latin typeface="+mn-lt"/>
              </a:rPr>
            </a:br>
            <a:endParaRPr sz="1800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Google Shape;88;p12"/>
          <p:cNvSpPr txBox="1">
            <a:spLocks/>
          </p:cNvSpPr>
          <p:nvPr/>
        </p:nvSpPr>
        <p:spPr>
          <a:xfrm>
            <a:off x="484332" y="1157300"/>
            <a:ext cx="3478068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ĐỒ ÁN TỐT NGHIỆP</a:t>
            </a:r>
            <a:endParaRPr lang="vi-VN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59672"/>
            <a:ext cx="1428750" cy="527050"/>
          </a:xfrm>
          <a:prstGeom prst="rect">
            <a:avLst/>
          </a:prstGeom>
        </p:spPr>
      </p:pic>
      <p:sp>
        <p:nvSpPr>
          <p:cNvPr id="6" name="Google Shape;88;p12"/>
          <p:cNvSpPr txBox="1">
            <a:spLocks/>
          </p:cNvSpPr>
          <p:nvPr/>
        </p:nvSpPr>
        <p:spPr>
          <a:xfrm>
            <a:off x="3404815" y="174863"/>
            <a:ext cx="4025090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ĐẠI HỌC BÁCH KHOA HÀ NỘI</a:t>
            </a:r>
          </a:p>
          <a:p>
            <a:r>
              <a:rPr lang="en-US" sz="1200" b="1" dirty="0" smtClean="0">
                <a:solidFill>
                  <a:schemeClr val="tx2">
                    <a:lumMod val="10000"/>
                  </a:schemeClr>
                </a:solidFill>
                <a:latin typeface="+mj-lt"/>
              </a:rPr>
              <a:t>VIỆN CÔNG NGHỆ THÔNG TIN VÀ TRUYỀN THÔNG </a:t>
            </a:r>
            <a:endParaRPr lang="vi-VN" sz="1200" dirty="0">
              <a:solidFill>
                <a:schemeClr val="tx2">
                  <a:lumMod val="10000"/>
                </a:schemeClr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0A54B8-D7A5-4604-A07C-E10DB5EBB8B8}"/>
              </a:ext>
            </a:extLst>
          </p:cNvPr>
          <p:cNvCxnSpPr>
            <a:cxnSpLocks/>
          </p:cNvCxnSpPr>
          <p:nvPr/>
        </p:nvCxnSpPr>
        <p:spPr>
          <a:xfrm>
            <a:off x="387350" y="800100"/>
            <a:ext cx="8369300" cy="83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8;p12"/>
          <p:cNvSpPr txBox="1">
            <a:spLocks/>
          </p:cNvSpPr>
          <p:nvPr/>
        </p:nvSpPr>
        <p:spPr>
          <a:xfrm>
            <a:off x="2498092" y="2882244"/>
            <a:ext cx="4931813" cy="168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  <a:latin typeface="+mj-lt"/>
              </a:rPr>
              <a:t>Sinh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+mj-lt"/>
              </a:rPr>
              <a:t>viên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+mj-lt"/>
              </a:rPr>
              <a:t>thực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+mj-lt"/>
              </a:rPr>
              <a:t>hiện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: 		Trần Phương Thảo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1"/>
                </a:solidFill>
                <a:latin typeface="+mj-lt"/>
              </a:rPr>
              <a:t>Lớp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: 			KTMT.06 – K62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  <a:latin typeface="+mj-lt"/>
              </a:rPr>
              <a:t>MSSV: 			20173383</a:t>
            </a:r>
            <a:endParaRPr lang="en-US" sz="140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Giảng</a:t>
            </a:r>
            <a:r>
              <a:rPr lang="en-US" sz="1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viên</a:t>
            </a:r>
            <a:r>
              <a:rPr lang="en-US" sz="1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hướng</a:t>
            </a:r>
            <a:r>
              <a:rPr lang="en-US" sz="1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dẫn</a:t>
            </a:r>
            <a:r>
              <a:rPr lang="en-US" sz="1400" dirty="0" smtClean="0">
                <a:solidFill>
                  <a:schemeClr val="accent1"/>
                </a:solidFill>
                <a:latin typeface="+mj-lt"/>
              </a:rPr>
              <a:t>: 	TS. </a:t>
            </a: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Nguyễn</a:t>
            </a:r>
            <a:r>
              <a:rPr lang="en-US" sz="1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Hồng</a:t>
            </a:r>
            <a:r>
              <a:rPr lang="en-US" sz="14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accent1"/>
                </a:solidFill>
                <a:latin typeface="+mj-lt"/>
              </a:rPr>
              <a:t>Quang</a:t>
            </a:r>
            <a:endParaRPr lang="en-US" sz="1400" dirty="0" smtClean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vi-VN" sz="1400" dirty="0" smtClean="0">
                <a:solidFill>
                  <a:schemeClr val="accent1"/>
                </a:solidFill>
                <a:latin typeface="+mn-lt"/>
              </a:rPr>
              <a:t/>
            </a:r>
            <a:br>
              <a:rPr lang="vi-VN" sz="1400" dirty="0" smtClean="0">
                <a:solidFill>
                  <a:schemeClr val="accent1"/>
                </a:solidFill>
                <a:latin typeface="+mn-lt"/>
              </a:rPr>
            </a:br>
            <a:endParaRPr lang="vi-VN" sz="1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Google Shape;252;p28"/>
          <p:cNvSpPr txBox="1">
            <a:spLocks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 smtClean="0"/>
              <a:t>1</a:t>
            </a:r>
            <a:endParaRPr lang="en" dirty="0"/>
          </a:p>
        </p:txBody>
      </p:sp>
      <p:sp>
        <p:nvSpPr>
          <p:cNvPr id="14" name="Google Shape;88;p12"/>
          <p:cNvSpPr txBox="1">
            <a:spLocks/>
          </p:cNvSpPr>
          <p:nvPr/>
        </p:nvSpPr>
        <p:spPr>
          <a:xfrm>
            <a:off x="3543733" y="4605349"/>
            <a:ext cx="2056534" cy="4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Hà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Nội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, </a:t>
            </a:r>
            <a:r>
              <a:rPr lang="en-US" sz="1400" i="1" dirty="0" err="1" smtClean="0">
                <a:solidFill>
                  <a:schemeClr val="accent1"/>
                </a:solidFill>
                <a:latin typeface="+mn-lt"/>
              </a:rPr>
              <a:t>tháng</a:t>
            </a:r>
            <a:r>
              <a:rPr lang="en-US" sz="1400" i="1" dirty="0" smtClean="0">
                <a:solidFill>
                  <a:schemeClr val="accent1"/>
                </a:solidFill>
                <a:latin typeface="+mn-lt"/>
              </a:rPr>
              <a:t> 7/2021</a:t>
            </a:r>
            <a:endParaRPr lang="vi-VN" sz="1400" i="1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42;p28"/>
          <p:cNvSpPr txBox="1">
            <a:spLocks noGrp="1"/>
          </p:cNvSpPr>
          <p:nvPr>
            <p:ph type="title"/>
          </p:nvPr>
        </p:nvSpPr>
        <p:spPr>
          <a:xfrm>
            <a:off x="2585796" y="0"/>
            <a:ext cx="3972408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sử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dụng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9791" y="800771"/>
            <a:ext cx="328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</a:rPr>
              <a:t>Ưu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điểm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của</a:t>
            </a:r>
            <a:r>
              <a:rPr lang="en-US" sz="1600" dirty="0" smtClean="0">
                <a:solidFill>
                  <a:schemeClr val="accent1"/>
                </a:solidFill>
              </a:rPr>
              <a:t> MERN stack:</a:t>
            </a:r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83239253"/>
              </p:ext>
            </p:extLst>
          </p:nvPr>
        </p:nvGraphicFramePr>
        <p:xfrm>
          <a:off x="4749354" y="1289946"/>
          <a:ext cx="4080069" cy="340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6" t="7251" r="17439" b="6598"/>
          <a:stretch/>
        </p:blipFill>
        <p:spPr>
          <a:xfrm>
            <a:off x="240405" y="1356251"/>
            <a:ext cx="4252083" cy="29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739144" y="-4896"/>
            <a:ext cx="5665712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2.3.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nối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frontend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backend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1652275"/>
            <a:ext cx="6685936" cy="22314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803680"/>
            <a:ext cx="1435100" cy="7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2.4. Deploy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6" y="655120"/>
            <a:ext cx="1587500" cy="123825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97525615"/>
              </p:ext>
            </p:extLst>
          </p:nvPr>
        </p:nvGraphicFramePr>
        <p:xfrm>
          <a:off x="351968" y="1897353"/>
          <a:ext cx="3067656" cy="271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4" y="1046716"/>
            <a:ext cx="5206181" cy="32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1589" y="782939"/>
            <a:ext cx="112082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1"/>
                </a:solidFill>
              </a:rPr>
              <a:t>Hệ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thống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788" y="1512071"/>
            <a:ext cx="3311908" cy="2354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Phục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vụ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nhóm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trị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0972" y="1512071"/>
            <a:ext cx="3429603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Tìm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xuất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Elbow Connector 9"/>
          <p:cNvCxnSpPr>
            <a:stCxn id="3" idx="1"/>
            <a:endCxn id="5" idx="0"/>
          </p:cNvCxnSpPr>
          <p:nvPr/>
        </p:nvCxnSpPr>
        <p:spPr>
          <a:xfrm rot="10800000" flipV="1">
            <a:off x="2506743" y="967605"/>
            <a:ext cx="1504847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  <a:endCxn id="6" idx="0"/>
          </p:cNvCxnSpPr>
          <p:nvPr/>
        </p:nvCxnSpPr>
        <p:spPr>
          <a:xfrm>
            <a:off x="5132409" y="967605"/>
            <a:ext cx="1633365" cy="544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2" y="757646"/>
            <a:ext cx="7664283" cy="40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6" t="7251" r="17439" b="6598"/>
          <a:stretch/>
        </p:blipFill>
        <p:spPr>
          <a:xfrm>
            <a:off x="3606457" y="846185"/>
            <a:ext cx="5148468" cy="3550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304" y="1929019"/>
            <a:ext cx="359796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  <a:hlinkClick r:id="rId4"/>
              </a:rPr>
              <a:t>MERN stack (Mongo, Express, React,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NodeJS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được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phân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chia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tương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ứng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với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mô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hình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kiến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trúc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3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tầng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truyền</a:t>
            </a:r>
            <a:r>
              <a:rPr lang="en-US" dirty="0" smtClean="0">
                <a:solidFill>
                  <a:schemeClr val="accent1"/>
                </a:solidFill>
                <a:hlinkClick r:id="rId4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hlinkClick r:id="rId4"/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(Presentation Tier, Business Logic Tier, Data Access Tier)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713" y="802214"/>
            <a:ext cx="1987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3 </a:t>
            </a:r>
            <a:r>
              <a:rPr lang="en-US" sz="1600" dirty="0" err="1" smtClean="0">
                <a:solidFill>
                  <a:schemeClr val="accent1"/>
                </a:solidFill>
              </a:rPr>
              <a:t>tầng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30818570"/>
              </p:ext>
            </p:extLst>
          </p:nvPr>
        </p:nvGraphicFramePr>
        <p:xfrm>
          <a:off x="744045" y="1320088"/>
          <a:ext cx="7655907" cy="277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2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981" y="666572"/>
            <a:ext cx="328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1"/>
                </a:solidFill>
              </a:rPr>
              <a:t>Ưu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điểm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của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3 </a:t>
            </a:r>
            <a:r>
              <a:rPr lang="en-US" sz="1600" dirty="0" err="1" smtClean="0">
                <a:solidFill>
                  <a:schemeClr val="accent1"/>
                </a:solidFill>
              </a:rPr>
              <a:t>tầng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endParaRPr lang="en-US" sz="16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9586525"/>
              </p:ext>
            </p:extLst>
          </p:nvPr>
        </p:nvGraphicFramePr>
        <p:xfrm>
          <a:off x="507693" y="1192695"/>
          <a:ext cx="812861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87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961535" y="67004"/>
            <a:ext cx="5220929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1" y="923602"/>
            <a:ext cx="7497453" cy="4086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4563" y="575730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Thiết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kế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cơ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sở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dữ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liệu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90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62" y="1055252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1"/>
                </a:solidFill>
              </a:rPr>
              <a:t>Kiến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trúc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hệ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triển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khai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15" y="675149"/>
            <a:ext cx="5574025" cy="4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2808165" y="833304"/>
            <a:ext cx="4374512" cy="484021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00" dirty="0" smtClean="0">
                <a:solidFill>
                  <a:schemeClr val="accent1"/>
                </a:solidFill>
                <a:latin typeface="+mj-lt"/>
                <a:ea typeface="Raleway"/>
                <a:cs typeface="Raleway"/>
                <a:sym typeface="Raleway"/>
              </a:rPr>
              <a:t>Giới thiệu</a:t>
            </a:r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6" name="Google Shape;247;p28"/>
          <p:cNvSpPr/>
          <p:nvPr/>
        </p:nvSpPr>
        <p:spPr>
          <a:xfrm>
            <a:off x="2808164" y="169293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Công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nghệ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sử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dụng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7" name="Google Shape;247;p28"/>
          <p:cNvSpPr/>
          <p:nvPr/>
        </p:nvSpPr>
        <p:spPr>
          <a:xfrm>
            <a:off x="2808164" y="3432654"/>
            <a:ext cx="4374512" cy="490064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Xây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dựng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và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triển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khai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Lato"/>
                <a:cs typeface="Lato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8" name="Google Shape;247;p28"/>
          <p:cNvSpPr/>
          <p:nvPr/>
        </p:nvSpPr>
        <p:spPr>
          <a:xfrm>
            <a:off x="2808165" y="4283613"/>
            <a:ext cx="4374512" cy="512646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vi-VN" sz="2200" dirty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Kết luận và hướng phát </a:t>
            </a:r>
            <a:r>
              <a:rPr lang="vi-VN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triển</a:t>
            </a:r>
            <a:endParaRPr lang="vi-VN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4687" y="24742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157263" y="-4896"/>
            <a:ext cx="2829474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dung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chính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1624687" y="1606242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Oval 26"/>
          <p:cNvSpPr/>
          <p:nvPr/>
        </p:nvSpPr>
        <p:spPr>
          <a:xfrm>
            <a:off x="1624688" y="738266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1624687" y="333646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1624687" y="4198718"/>
            <a:ext cx="701063" cy="68243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0" name="Google Shape;247;p28"/>
          <p:cNvSpPr/>
          <p:nvPr/>
        </p:nvSpPr>
        <p:spPr>
          <a:xfrm>
            <a:off x="2808163" y="2565945"/>
            <a:ext cx="4374513" cy="50905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Phân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tích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thiết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kế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hệ</a:t>
            </a:r>
            <a:r>
              <a:rPr lang="en-US" sz="2200" dirty="0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 </a:t>
            </a:r>
            <a:r>
              <a:rPr lang="en-US" sz="2200" dirty="0" err="1" smtClean="0">
                <a:solidFill>
                  <a:schemeClr val="accent1"/>
                </a:solidFill>
                <a:ea typeface="Raleway"/>
                <a:cs typeface="Raleway"/>
                <a:sym typeface="Raleway"/>
              </a:rPr>
              <a:t>thống</a:t>
            </a:r>
            <a:endParaRPr lang="en-US" sz="220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3076" y="52802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accent1"/>
                </a:solidFill>
              </a:rPr>
              <a:t>Luồng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hoạt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động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của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hệ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thống</a:t>
            </a:r>
            <a:r>
              <a:rPr lang="en-US" sz="1800" dirty="0" smtClean="0">
                <a:solidFill>
                  <a:schemeClr val="accent1"/>
                </a:solidFill>
              </a:rPr>
              <a:t>: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09874" y="971658"/>
            <a:ext cx="7297941" cy="44755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Admin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khoản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trong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bộ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3131" y="187220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9874" y="1606243"/>
            <a:ext cx="3516351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phòng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130" y="360171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9874" y="2884624"/>
            <a:ext cx="3516351" cy="19690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phòng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danh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sách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hành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đồng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làm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55370" y="1594418"/>
            <a:ext cx="3516351" cy="14316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từ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775008" y="186829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4775008" y="3601714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55370" y="3154017"/>
            <a:ext cx="3516351" cy="1699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xem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luận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cuối</a:t>
            </a:r>
            <a:r>
              <a:rPr lang="en-US" dirty="0" smtClean="0">
                <a:solidFill>
                  <a:schemeClr val="accent1"/>
                </a:solidFill>
              </a:rPr>
              <a:t>; </a:t>
            </a:r>
            <a:r>
              <a:rPr lang="en-US" dirty="0" err="1" smtClean="0">
                <a:solidFill>
                  <a:schemeClr val="accent1"/>
                </a:solidFill>
              </a:rPr>
              <a:t>Bác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sĩ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tìm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337" y="818606"/>
            <a:ext cx="734132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1"/>
                </a:solidFill>
              </a:rPr>
              <a:t>Kết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quả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accent1"/>
                </a:solidFill>
              </a:rPr>
              <a:t>Hệ thống được triển khai thử nghiệm tại http://bvdl.nguyenhongquang.edu.vn. Thông tin cụ</a:t>
            </a:r>
            <a:br>
              <a:rPr lang="vi-VN" dirty="0">
                <a:solidFill>
                  <a:schemeClr val="accent1"/>
                </a:solidFill>
              </a:rPr>
            </a:br>
            <a:r>
              <a:rPr lang="vi-VN" dirty="0">
                <a:solidFill>
                  <a:schemeClr val="accent1"/>
                </a:solidFill>
              </a:rPr>
              <a:t>thể về server dùng để cài đặt và triển khai hệ </a:t>
            </a:r>
            <a:r>
              <a:rPr lang="vi-VN" dirty="0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:</a:t>
            </a:r>
            <a:r>
              <a:rPr lang="vi-VN" sz="1600" dirty="0"/>
              <a:t/>
            </a:r>
            <a:br>
              <a:rPr lang="vi-VN" sz="1600" dirty="0"/>
            </a:b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23" b="4415"/>
          <a:stretch/>
        </p:blipFill>
        <p:spPr>
          <a:xfrm>
            <a:off x="1646227" y="1979859"/>
            <a:ext cx="5851545" cy="27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39" y="675149"/>
            <a:ext cx="5717736" cy="4296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18" y="675149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Kiểm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bằng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LoadView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4553"/>
          <a:stretch/>
        </p:blipFill>
        <p:spPr>
          <a:xfrm>
            <a:off x="888276" y="675149"/>
            <a:ext cx="7653259" cy="40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563657" y="59629"/>
            <a:ext cx="6016686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Xây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dựng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khai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thống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21" y="700203"/>
            <a:ext cx="7220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8887" y="1365061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72687" y="744653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Các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kết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quả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được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0705" y="1373131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đáp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48887" y="212830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80705" y="2133600"/>
            <a:ext cx="6187419" cy="562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dựa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3 </a:t>
            </a:r>
            <a:r>
              <a:rPr lang="en-US" dirty="0" err="1" smtClean="0">
                <a:solidFill>
                  <a:schemeClr val="accent1"/>
                </a:solidFill>
              </a:rPr>
              <a:t>tầng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MERN stack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699281" y="6350"/>
            <a:ext cx="574543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963" y="141247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81763" y="792064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Hướng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phát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triển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trong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tương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lai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9781" y="1420542"/>
            <a:ext cx="6187419" cy="5187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accent1"/>
                </a:solidFill>
              </a:rPr>
              <a:t>Tối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nguồn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157963" y="226749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89781" y="2183788"/>
            <a:ext cx="6187419" cy="702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hợp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mô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thư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hắc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tố</a:t>
            </a:r>
            <a:r>
              <a:rPr lang="en-US" dirty="0" smtClean="0">
                <a:solidFill>
                  <a:schemeClr val="accent1"/>
                </a:solidFill>
              </a:rPr>
              <a:t> da (Melanoma)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57963" y="3122512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889781" y="3122512"/>
            <a:ext cx="6187419" cy="526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Nâng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cấp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57963" y="3885757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89781" y="3885757"/>
            <a:ext cx="6187419" cy="7338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tài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hướng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dẫn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đầy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đủ</a:t>
            </a:r>
            <a:r>
              <a:rPr lang="en-US" dirty="0" smtClean="0">
                <a:solidFill>
                  <a:schemeClr val="accent1"/>
                </a:solidFill>
              </a:rPr>
              <a:t>, chi </a:t>
            </a:r>
            <a:r>
              <a:rPr lang="en-US" dirty="0" err="1" smtClean="0">
                <a:solidFill>
                  <a:schemeClr val="accent1"/>
                </a:solidFill>
              </a:rPr>
              <a:t>tiết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hoàn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1705063" y="1257035"/>
            <a:ext cx="60894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+mj-lt"/>
              </a:rPr>
              <a:t>Em xin chân thành cảm ơn thầy cô và các bạn đã lắng nghe!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3943131" y="2970956"/>
            <a:ext cx="161332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lt1"/>
                </a:solidFill>
                <a:latin typeface="+mj-lt"/>
              </a:rPr>
              <a:t>Q&amp;A</a:t>
            </a:r>
            <a:endParaRPr sz="4800" b="1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29512" y="1570675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824839" y="81302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Đặt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vấn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61330" y="1455737"/>
            <a:ext cx="6187419" cy="7632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vào</a:t>
            </a:r>
            <a:r>
              <a:rPr lang="en-US" dirty="0" smtClean="0">
                <a:solidFill>
                  <a:schemeClr val="accent1"/>
                </a:solidFill>
              </a:rPr>
              <a:t> y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đang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Đảng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nước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tâm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đẩy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mạnh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29512" y="2562643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761330" y="2441391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Việc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khai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còn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nhiều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chế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chưa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đồng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đều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9511" y="3548801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1761329" y="3426044"/>
            <a:ext cx="6187419" cy="8305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thù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48" y="3111394"/>
            <a:ext cx="2392710" cy="18424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51"/>
          <a:stretch/>
        </p:blipFill>
        <p:spPr>
          <a:xfrm>
            <a:off x="5200153" y="546100"/>
            <a:ext cx="3943847" cy="452948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13" y="689899"/>
            <a:ext cx="50779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Khảo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tế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tại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Máy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thể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rời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cầm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tay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Phần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mềm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dụng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kèm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FotoFinder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hoạt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độc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lập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nối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nhập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thông</a:t>
            </a:r>
            <a:r>
              <a:rPr lang="en-US" dirty="0" smtClean="0">
                <a:solidFill>
                  <a:schemeClr val="accent1"/>
                </a:solidFill>
              </a:rPr>
              <a:t> tin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viên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thủ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công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n-US" dirty="0" err="1" smtClean="0">
                <a:solidFill>
                  <a:schemeClr val="accent1"/>
                </a:solidFill>
              </a:rPr>
              <a:t>Quy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cũng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được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tương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tự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9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39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35865" y="2492982"/>
            <a:ext cx="555548" cy="3687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400205" y="2197628"/>
            <a:ext cx="7080370" cy="9594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accent1"/>
                </a:solidFill>
              </a:rPr>
              <a:t>Đề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tài</a:t>
            </a:r>
            <a:r>
              <a:rPr lang="en-US" sz="1600" dirty="0" smtClean="0">
                <a:solidFill>
                  <a:schemeClr val="accent1"/>
                </a:solidFill>
              </a:rPr>
              <a:t>: </a:t>
            </a:r>
            <a:r>
              <a:rPr lang="en-US" sz="1600" dirty="0" err="1" smtClean="0">
                <a:solidFill>
                  <a:schemeClr val="accent1"/>
                </a:solidFill>
              </a:rPr>
              <a:t>Xây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dựng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hệ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thống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hỗ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trợ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chẩn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đoán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hình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ảnh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và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xét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nghiệm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tại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Bệnh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viện</a:t>
            </a:r>
            <a:r>
              <a:rPr lang="en-US" sz="1600" dirty="0" smtClean="0">
                <a:solidFill>
                  <a:schemeClr val="accent1"/>
                </a:solidFill>
              </a:rPr>
              <a:t> Da </a:t>
            </a:r>
            <a:r>
              <a:rPr lang="en-US" sz="1600" dirty="0" err="1" smtClean="0">
                <a:solidFill>
                  <a:schemeClr val="accent1"/>
                </a:solidFill>
              </a:rPr>
              <a:t>liễu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Trung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</a:rPr>
              <a:t>ương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429656" y="52254"/>
            <a:ext cx="2284687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thiệu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48722" y="1771876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11639" y="82458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Mục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tiêu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đề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tài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80542" y="1406859"/>
            <a:ext cx="6187419" cy="1264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Phát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triển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có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hỗ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trình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tiếp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nhận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khám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chữa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bệnh</a:t>
            </a:r>
            <a:r>
              <a:rPr lang="en-US" dirty="0">
                <a:solidFill>
                  <a:schemeClr val="accent1"/>
                </a:solidFill>
              </a:rPr>
              <a:t>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tập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trung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lưu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trữ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ảnh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kết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xuất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chụp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chẩn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đoán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hoặc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các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phiếu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xét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nghiệm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48723" y="3003924"/>
            <a:ext cx="527961" cy="54365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80542" y="2891569"/>
            <a:ext cx="6187419" cy="768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Lựa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chọn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kiến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trúc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đảm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mở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rộng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năng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của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hệ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thống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48723" y="3877760"/>
            <a:ext cx="527961" cy="53487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780542" y="3845463"/>
            <a:ext cx="6187419" cy="600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/>
                </a:solidFill>
              </a:rPr>
              <a:t>Giao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trực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quan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thân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với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người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dùng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không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chuyên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2585796" y="0"/>
            <a:ext cx="3972408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Công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nghệ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sử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dụng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19201869"/>
              </p:ext>
            </p:extLst>
          </p:nvPr>
        </p:nvGraphicFramePr>
        <p:xfrm>
          <a:off x="1524000" y="2890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Left-Right Arrow 3"/>
          <p:cNvSpPr/>
          <p:nvPr/>
        </p:nvSpPr>
        <p:spPr>
          <a:xfrm>
            <a:off x="2952506" y="3643472"/>
            <a:ext cx="1216152" cy="484632"/>
          </a:xfrm>
          <a:prstGeom prst="left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01775" y="418378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REST API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582885" y="3067878"/>
            <a:ext cx="3101758" cy="1802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82885" y="890425"/>
            <a:ext cx="2511718" cy="1750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2.1. Frontend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4" y="3642558"/>
            <a:ext cx="1338470" cy="643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3" y="1456505"/>
            <a:ext cx="1126843" cy="617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68" y="950842"/>
            <a:ext cx="3460508" cy="1066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75" y="2787481"/>
            <a:ext cx="2763893" cy="1330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5992" y="946679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JSX: </a:t>
            </a:r>
            <a:r>
              <a:rPr lang="en-US" dirty="0" err="1" smtClean="0">
                <a:solidFill>
                  <a:schemeClr val="accent1"/>
                </a:solidFill>
              </a:rPr>
              <a:t>Javascript</a:t>
            </a:r>
            <a:r>
              <a:rPr lang="en-US" dirty="0" smtClean="0">
                <a:solidFill>
                  <a:schemeClr val="accent1"/>
                </a:solidFill>
              </a:rPr>
              <a:t> + HTML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5992" y="137785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Virtual DOM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5992" y="1811529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Components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5992" y="224270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gỡ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lỗi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5992" y="3152046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Thư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viện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lý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trạng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thái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5992" y="3566244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Hỗ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trợ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nhiều</a:t>
            </a:r>
            <a:r>
              <a:rPr lang="en-US" dirty="0" smtClean="0">
                <a:solidFill>
                  <a:schemeClr val="accent1"/>
                </a:solidFill>
              </a:rPr>
              <a:t> frontend framework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5992" y="396433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Debug </a:t>
            </a:r>
            <a:r>
              <a:rPr lang="en-US" dirty="0" err="1" smtClean="0">
                <a:solidFill>
                  <a:schemeClr val="accent1"/>
                </a:solidFill>
              </a:rPr>
              <a:t>hiệu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5028" y="4389156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Tổ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chức</a:t>
            </a:r>
            <a:r>
              <a:rPr lang="en-US" dirty="0" smtClean="0">
                <a:solidFill>
                  <a:schemeClr val="accent1"/>
                </a:solidFill>
              </a:rPr>
              <a:t> code </a:t>
            </a:r>
            <a:r>
              <a:rPr lang="en-US" dirty="0" err="1" smtClean="0">
                <a:solidFill>
                  <a:schemeClr val="accent1"/>
                </a:solidFill>
              </a:rPr>
              <a:t>hiệu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quả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dễ</a:t>
            </a:r>
            <a:r>
              <a:rPr lang="en-US" dirty="0" smtClean="0">
                <a:solidFill>
                  <a:schemeClr val="accent1"/>
                </a:solidFill>
              </a:rPr>
              <a:t> maintain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291475" y="6626"/>
            <a:ext cx="2561050" cy="55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2.2. Backend</a:t>
            </a:r>
            <a:endParaRPr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5" y="1090662"/>
            <a:ext cx="1234508" cy="788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47" y="2319990"/>
            <a:ext cx="2060705" cy="950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469" y="2550813"/>
            <a:ext cx="1311965" cy="788505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075985344"/>
              </p:ext>
            </p:extLst>
          </p:nvPr>
        </p:nvGraphicFramePr>
        <p:xfrm>
          <a:off x="3046871" y="743692"/>
          <a:ext cx="3789598" cy="146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67196207"/>
              </p:ext>
            </p:extLst>
          </p:nvPr>
        </p:nvGraphicFramePr>
        <p:xfrm>
          <a:off x="5950246" y="3190083"/>
          <a:ext cx="2198188" cy="122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879748831"/>
              </p:ext>
            </p:extLst>
          </p:nvPr>
        </p:nvGraphicFramePr>
        <p:xfrm>
          <a:off x="1415177" y="3085856"/>
          <a:ext cx="2461614" cy="162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7899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1360</Words>
  <Application>Microsoft Office PowerPoint</Application>
  <PresentationFormat>On-screen Show (16:9)</PresentationFormat>
  <Paragraphs>184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Raleway</vt:lpstr>
      <vt:lpstr>Lato</vt:lpstr>
      <vt:lpstr>Arial</vt:lpstr>
      <vt:lpstr>Times New Roman</vt:lpstr>
      <vt:lpstr>Antonio template</vt:lpstr>
      <vt:lpstr>Xây dựng hệ thống hỗ trợ chẩn đoán hình ảnh và xét nghiệm tại Bệnh viện Da liễu Trung ương  </vt:lpstr>
      <vt:lpstr>Nội dung chính</vt:lpstr>
      <vt:lpstr>1. Giới thiệu</vt:lpstr>
      <vt:lpstr>1. Giới thiệu</vt:lpstr>
      <vt:lpstr>1. Giới thiệu</vt:lpstr>
      <vt:lpstr>1. Giới thiệu</vt:lpstr>
      <vt:lpstr>2. Công nghệ sử dụng</vt:lpstr>
      <vt:lpstr>2.1. Frontend</vt:lpstr>
      <vt:lpstr>2.2. Backend</vt:lpstr>
      <vt:lpstr>2. Công nghệ sử dụng</vt:lpstr>
      <vt:lpstr>2.3. Kết nối frontend và backend</vt:lpstr>
      <vt:lpstr>2.4. Deploy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4. Xây dựng và triển khai hệ thống</vt:lpstr>
      <vt:lpstr>5. Kết luận và hướng phát triển</vt:lpstr>
      <vt:lpstr>5. Kết luận và hướng phát triển</vt:lpstr>
      <vt:lpstr>Em xin chân thành 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hỗ trợ chẩn đoán hình ảnh và xét nghiệm tại Bệnh viện Da liễu Trung ương  </dc:title>
  <cp:lastModifiedBy>Admin</cp:lastModifiedBy>
  <cp:revision>184</cp:revision>
  <dcterms:modified xsi:type="dcterms:W3CDTF">2021-07-12T07:58:15Z</dcterms:modified>
</cp:coreProperties>
</file>