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72" r:id="rId3"/>
    <p:sldId id="295" r:id="rId4"/>
    <p:sldId id="306" r:id="rId5"/>
    <p:sldId id="298" r:id="rId6"/>
    <p:sldId id="299" r:id="rId7"/>
    <p:sldId id="300" r:id="rId8"/>
    <p:sldId id="301" r:id="rId9"/>
    <p:sldId id="304" r:id="rId10"/>
    <p:sldId id="307" r:id="rId11"/>
    <p:sldId id="309" r:id="rId12"/>
    <p:sldId id="308" r:id="rId13"/>
    <p:sldId id="311" r:id="rId14"/>
    <p:sldId id="318" r:id="rId15"/>
    <p:sldId id="312" r:id="rId16"/>
    <p:sldId id="310" r:id="rId17"/>
    <p:sldId id="305" r:id="rId18"/>
    <p:sldId id="319" r:id="rId19"/>
    <p:sldId id="314" r:id="rId20"/>
    <p:sldId id="316" r:id="rId21"/>
    <p:sldId id="317" r:id="rId22"/>
    <p:sldId id="313" r:id="rId23"/>
    <p:sldId id="302" r:id="rId24"/>
    <p:sldId id="303" r:id="rId25"/>
    <p:sldId id="278" r:id="rId26"/>
  </p:sldIdLst>
  <p:sldSz cx="9144000" cy="5143500" type="screen16x9"/>
  <p:notesSz cx="6858000" cy="9144000"/>
  <p:embeddedFontLs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85116582fa924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6:07:38.5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88967-7C67-4D96-8A58-57730B2427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3FAC2-73B3-4295-9E6B-2899F2263E59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B45A64D6-EB00-4DF9-96CC-7879220DE40A}" type="parTrans" cxnId="{ABA8489B-0803-4D31-9C4C-4E04FB366567}">
      <dgm:prSet/>
      <dgm:spPr/>
      <dgm:t>
        <a:bodyPr/>
        <a:lstStyle/>
        <a:p>
          <a:endParaRPr lang="en-US"/>
        </a:p>
      </dgm:t>
    </dgm:pt>
    <dgm:pt modelId="{1519BB40-15BB-4BE1-98B3-BFA83E255B28}" type="sibTrans" cxnId="{ABA8489B-0803-4D31-9C4C-4E04FB366567}">
      <dgm:prSet/>
      <dgm:spPr/>
      <dgm:t>
        <a:bodyPr/>
        <a:lstStyle/>
        <a:p>
          <a:endParaRPr lang="en-US"/>
        </a:p>
      </dgm:t>
    </dgm:pt>
    <dgm:pt modelId="{CD36A910-4AE5-4BB5-931E-5D0E8234E8F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ReactJS</a:t>
          </a:r>
          <a:endParaRPr lang="en-US" dirty="0"/>
        </a:p>
      </dgm:t>
    </dgm:pt>
    <dgm:pt modelId="{47D32D5D-1E90-4FB5-A93E-5C880A7FD7AE}" type="parTrans" cxnId="{8090914D-3CB6-4908-B2BF-8CA93CB3B814}">
      <dgm:prSet/>
      <dgm:spPr/>
      <dgm:t>
        <a:bodyPr/>
        <a:lstStyle/>
        <a:p>
          <a:endParaRPr lang="en-US"/>
        </a:p>
      </dgm:t>
    </dgm:pt>
    <dgm:pt modelId="{D8BF5FA4-8710-4524-BCC3-04A72A5D8820}" type="sibTrans" cxnId="{8090914D-3CB6-4908-B2BF-8CA93CB3B814}">
      <dgm:prSet/>
      <dgm:spPr/>
      <dgm:t>
        <a:bodyPr/>
        <a:lstStyle/>
        <a:p>
          <a:endParaRPr lang="en-US"/>
        </a:p>
      </dgm:t>
    </dgm:pt>
    <dgm:pt modelId="{A2B49064-A859-4900-9E7F-3F61F36F1E0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Redux</a:t>
          </a:r>
          <a:endParaRPr lang="en-US" dirty="0"/>
        </a:p>
      </dgm:t>
    </dgm:pt>
    <dgm:pt modelId="{177AAA09-321F-4D3D-A0ED-60E1F3D4FD5A}" type="parTrans" cxnId="{66F75584-8F2E-4E5B-9DB0-CC42AF7E6324}">
      <dgm:prSet/>
      <dgm:spPr/>
      <dgm:t>
        <a:bodyPr/>
        <a:lstStyle/>
        <a:p>
          <a:endParaRPr lang="en-US"/>
        </a:p>
      </dgm:t>
    </dgm:pt>
    <dgm:pt modelId="{059CA774-B4FC-4D67-B97F-75FC0366EE0D}" type="sibTrans" cxnId="{66F75584-8F2E-4E5B-9DB0-CC42AF7E6324}">
      <dgm:prSet/>
      <dgm:spPr/>
      <dgm:t>
        <a:bodyPr/>
        <a:lstStyle/>
        <a:p>
          <a:endParaRPr lang="en-US"/>
        </a:p>
      </dgm:t>
    </dgm:pt>
    <dgm:pt modelId="{51CEF73E-91D4-4AC6-A8B1-205FA98E2979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D1DB289E-3A23-442B-958A-30491B9DD5C7}" type="parTrans" cxnId="{A8B47D1C-5A56-4B08-BF8F-E6651D73315F}">
      <dgm:prSet/>
      <dgm:spPr/>
      <dgm:t>
        <a:bodyPr/>
        <a:lstStyle/>
        <a:p>
          <a:endParaRPr lang="en-US"/>
        </a:p>
      </dgm:t>
    </dgm:pt>
    <dgm:pt modelId="{2826F2BA-9FD6-49D5-B4F3-D8ADA5AA6DD9}" type="sibTrans" cxnId="{A8B47D1C-5A56-4B08-BF8F-E6651D73315F}">
      <dgm:prSet/>
      <dgm:spPr/>
      <dgm:t>
        <a:bodyPr/>
        <a:lstStyle/>
        <a:p>
          <a:endParaRPr lang="en-US"/>
        </a:p>
      </dgm:t>
    </dgm:pt>
    <dgm:pt modelId="{6A80C975-B86C-485B-9D30-50E0F09A814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NodeJS</a:t>
          </a:r>
          <a:endParaRPr lang="en-US" dirty="0"/>
        </a:p>
      </dgm:t>
    </dgm:pt>
    <dgm:pt modelId="{47800B5C-CF2A-453B-8EA6-8E320A2C6A5B}" type="parTrans" cxnId="{FAE7957A-792B-4E8C-AFEC-864E6FC54EA6}">
      <dgm:prSet/>
      <dgm:spPr/>
      <dgm:t>
        <a:bodyPr/>
        <a:lstStyle/>
        <a:p>
          <a:endParaRPr lang="en-US"/>
        </a:p>
      </dgm:t>
    </dgm:pt>
    <dgm:pt modelId="{25BA3F28-6564-42CA-9700-086F0F43F3F0}" type="sibTrans" cxnId="{FAE7957A-792B-4E8C-AFEC-864E6FC54EA6}">
      <dgm:prSet/>
      <dgm:spPr/>
      <dgm:t>
        <a:bodyPr/>
        <a:lstStyle/>
        <a:p>
          <a:endParaRPr lang="en-US"/>
        </a:p>
      </dgm:t>
    </dgm:pt>
    <dgm:pt modelId="{7FA4558E-5704-4970-9AB8-DC812A4A9D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ExpressJS</a:t>
          </a:r>
          <a:endParaRPr lang="en-US" dirty="0"/>
        </a:p>
      </dgm:t>
    </dgm:pt>
    <dgm:pt modelId="{CFC9F66E-E001-44F1-AD16-BD5796955A3E}" type="parTrans" cxnId="{B2547C89-6866-4852-B6B6-772E9F3096DE}">
      <dgm:prSet/>
      <dgm:spPr/>
      <dgm:t>
        <a:bodyPr/>
        <a:lstStyle/>
        <a:p>
          <a:endParaRPr lang="en-US"/>
        </a:p>
      </dgm:t>
    </dgm:pt>
    <dgm:pt modelId="{4BC3118F-8E3F-4CDD-AF27-07C027625255}" type="sibTrans" cxnId="{B2547C89-6866-4852-B6B6-772E9F3096DE}">
      <dgm:prSet/>
      <dgm:spPr/>
      <dgm:t>
        <a:bodyPr/>
        <a:lstStyle/>
        <a:p>
          <a:endParaRPr lang="en-US"/>
        </a:p>
      </dgm:t>
    </dgm:pt>
    <dgm:pt modelId="{BE3CD762-3941-4080-9093-5325AACB550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DB70B96-2369-4019-9210-6BEF7CF06406}" type="parTrans" cxnId="{32A8DCC7-8F21-425C-A08E-9FAB3B77AD16}">
      <dgm:prSet/>
      <dgm:spPr/>
      <dgm:t>
        <a:bodyPr/>
        <a:lstStyle/>
        <a:p>
          <a:endParaRPr lang="en-US"/>
        </a:p>
      </dgm:t>
    </dgm:pt>
    <dgm:pt modelId="{E68A6D7F-5DD8-4414-8DF3-FB8907182F76}" type="sibTrans" cxnId="{32A8DCC7-8F21-425C-A08E-9FAB3B77AD16}">
      <dgm:prSet/>
      <dgm:spPr/>
      <dgm:t>
        <a:bodyPr/>
        <a:lstStyle/>
        <a:p>
          <a:endParaRPr lang="en-US"/>
        </a:p>
      </dgm:t>
    </dgm:pt>
    <dgm:pt modelId="{2EBEEBB0-635F-425F-90FF-B8E93497E396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34ECD305-19FB-4097-94AA-77831A27D3D6}" type="parTrans" cxnId="{63949210-75C8-4CBA-828E-F616D782C75B}">
      <dgm:prSet/>
      <dgm:spPr/>
      <dgm:t>
        <a:bodyPr/>
        <a:lstStyle/>
        <a:p>
          <a:endParaRPr lang="en-US"/>
        </a:p>
      </dgm:t>
    </dgm:pt>
    <dgm:pt modelId="{E048DA57-DBBE-45EB-A8B6-EF5589EF1669}" type="sibTrans" cxnId="{63949210-75C8-4CBA-828E-F616D782C75B}">
      <dgm:prSet/>
      <dgm:spPr/>
      <dgm:t>
        <a:bodyPr/>
        <a:lstStyle/>
        <a:p>
          <a:endParaRPr lang="en-US"/>
        </a:p>
      </dgm:t>
    </dgm:pt>
    <dgm:pt modelId="{FDA74873-14B7-4B1B-A985-301EAC89AB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MongoDB</a:t>
          </a:r>
          <a:endParaRPr lang="en-US" dirty="0"/>
        </a:p>
      </dgm:t>
    </dgm:pt>
    <dgm:pt modelId="{37172226-9529-485F-A9D1-1065BBF626AB}" type="parTrans" cxnId="{8EB40D9E-3312-4A41-ADD1-4D009E3E7DD1}">
      <dgm:prSet/>
      <dgm:spPr/>
      <dgm:t>
        <a:bodyPr/>
        <a:lstStyle/>
        <a:p>
          <a:endParaRPr lang="en-US"/>
        </a:p>
      </dgm:t>
    </dgm:pt>
    <dgm:pt modelId="{143141D7-5413-4B00-822C-2745F0C7418B}" type="sibTrans" cxnId="{8EB40D9E-3312-4A41-ADD1-4D009E3E7DD1}">
      <dgm:prSet/>
      <dgm:spPr/>
      <dgm:t>
        <a:bodyPr/>
        <a:lstStyle/>
        <a:p>
          <a:endParaRPr lang="en-US"/>
        </a:p>
      </dgm:t>
    </dgm:pt>
    <dgm:pt modelId="{8BBBB3F6-E9F9-453E-84E7-9CFC6D4ABF6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REST API</a:t>
          </a:r>
          <a:endParaRPr lang="en-US" dirty="0"/>
        </a:p>
      </dgm:t>
    </dgm:pt>
    <dgm:pt modelId="{B07D02B9-9FB4-4E89-9BBE-9FF1A9A6BBCD}" type="parTrans" cxnId="{DA64DB4F-47E9-4967-9916-10E2FD4D1FD8}">
      <dgm:prSet/>
      <dgm:spPr/>
      <dgm:t>
        <a:bodyPr/>
        <a:lstStyle/>
        <a:p>
          <a:endParaRPr lang="en-US"/>
        </a:p>
      </dgm:t>
    </dgm:pt>
    <dgm:pt modelId="{24867B92-E246-4F36-B15D-8F79F1671464}" type="sibTrans" cxnId="{DA64DB4F-47E9-4967-9916-10E2FD4D1FD8}">
      <dgm:prSet/>
      <dgm:spPr/>
      <dgm:t>
        <a:bodyPr/>
        <a:lstStyle/>
        <a:p>
          <a:endParaRPr lang="en-US"/>
        </a:p>
      </dgm:t>
    </dgm:pt>
    <dgm:pt modelId="{3D6012AF-15D5-4592-9865-ED9BB17CBF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Bootstrap</a:t>
          </a:r>
          <a:endParaRPr lang="en-US" dirty="0"/>
        </a:p>
      </dgm:t>
    </dgm:pt>
    <dgm:pt modelId="{030C2E42-B760-40EF-BF03-361722BE355C}" type="parTrans" cxnId="{291F516E-F125-4422-BCC5-0C5BED7929F6}">
      <dgm:prSet/>
      <dgm:spPr/>
      <dgm:t>
        <a:bodyPr/>
        <a:lstStyle/>
        <a:p>
          <a:endParaRPr lang="en-US"/>
        </a:p>
      </dgm:t>
    </dgm:pt>
    <dgm:pt modelId="{FCD347DC-A38B-4120-8DB3-EDA0F9023E87}" type="sibTrans" cxnId="{291F516E-F125-4422-BCC5-0C5BED7929F6}">
      <dgm:prSet/>
      <dgm:spPr/>
      <dgm:t>
        <a:bodyPr/>
        <a:lstStyle/>
        <a:p>
          <a:endParaRPr lang="en-US"/>
        </a:p>
      </dgm:t>
    </dgm:pt>
    <dgm:pt modelId="{F7AF6024-D3ED-4601-8F48-7AD74BBAF830}" type="pres">
      <dgm:prSet presAssocID="{16688967-7C67-4D96-8A58-57730B2427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C3525-6D2D-434A-9D2C-E1BC9D6C30BB}" type="pres">
      <dgm:prSet presAssocID="{0F13FAC2-73B3-4295-9E6B-2899F2263E59}" presName="composite" presStyleCnt="0"/>
      <dgm:spPr/>
    </dgm:pt>
    <dgm:pt modelId="{938875C2-187C-4890-9D44-654272DC3C43}" type="pres">
      <dgm:prSet presAssocID="{0F13FAC2-73B3-4295-9E6B-2899F2263E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8EE7F-2D46-494F-90A4-72236D38ECAA}" type="pres">
      <dgm:prSet presAssocID="{0F13FAC2-73B3-4295-9E6B-2899F2263E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CCEC1-43E1-4879-8E48-AC2D7FA38AED}" type="pres">
      <dgm:prSet presAssocID="{1519BB40-15BB-4BE1-98B3-BFA83E255B28}" presName="space" presStyleCnt="0"/>
      <dgm:spPr/>
    </dgm:pt>
    <dgm:pt modelId="{F7E84D8E-C7A1-401E-BFDD-7808B2167327}" type="pres">
      <dgm:prSet presAssocID="{51CEF73E-91D4-4AC6-A8B1-205FA98E2979}" presName="composite" presStyleCnt="0"/>
      <dgm:spPr/>
    </dgm:pt>
    <dgm:pt modelId="{98A621B8-F679-4200-9449-F63CD964EF99}" type="pres">
      <dgm:prSet presAssocID="{51CEF73E-91D4-4AC6-A8B1-205FA98E29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D396B-0DCE-4E68-83D8-B7DB733F8FCD}" type="pres">
      <dgm:prSet presAssocID="{51CEF73E-91D4-4AC6-A8B1-205FA98E29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4BFC3-C51C-4ABB-889D-D0FA48B2E4B9}" type="pres">
      <dgm:prSet presAssocID="{2826F2BA-9FD6-49D5-B4F3-D8ADA5AA6DD9}" presName="space" presStyleCnt="0"/>
      <dgm:spPr/>
    </dgm:pt>
    <dgm:pt modelId="{DCA2AE9E-7BCA-453E-BE0E-B281D75F11BD}" type="pres">
      <dgm:prSet presAssocID="{BE3CD762-3941-4080-9093-5325AACB5508}" presName="composite" presStyleCnt="0"/>
      <dgm:spPr/>
    </dgm:pt>
    <dgm:pt modelId="{B992B2B8-272D-444B-833E-6161B18FDF7B}" type="pres">
      <dgm:prSet presAssocID="{BE3CD762-3941-4080-9093-5325AACB55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0B22E-2E2C-4A96-95F8-1C0FF493784F}" type="pres">
      <dgm:prSet presAssocID="{BE3CD762-3941-4080-9093-5325AACB55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83AC8-093C-4E79-BE48-D0F149B78F5D}" type="presOf" srcId="{51CEF73E-91D4-4AC6-A8B1-205FA98E2979}" destId="{98A621B8-F679-4200-9449-F63CD964EF99}" srcOrd="0" destOrd="0" presId="urn:microsoft.com/office/officeart/2005/8/layout/hList1"/>
    <dgm:cxn modelId="{947FB235-5C5E-4260-9890-D812B3EDF71B}" type="presOf" srcId="{FDA74873-14B7-4B1B-A985-301EAC89AB96}" destId="{07ED396B-0DCE-4E68-83D8-B7DB733F8FCD}" srcOrd="0" destOrd="2" presId="urn:microsoft.com/office/officeart/2005/8/layout/hList1"/>
    <dgm:cxn modelId="{EFD0D98B-3ED9-45C7-9F78-195AAA7AACD9}" type="presOf" srcId="{8BBBB3F6-E9F9-453E-84E7-9CFC6D4ABF68}" destId="{07ED396B-0DCE-4E68-83D8-B7DB733F8FCD}" srcOrd="0" destOrd="3" presId="urn:microsoft.com/office/officeart/2005/8/layout/hList1"/>
    <dgm:cxn modelId="{8090914D-3CB6-4908-B2BF-8CA93CB3B814}" srcId="{0F13FAC2-73B3-4295-9E6B-2899F2263E59}" destId="{CD36A910-4AE5-4BB5-931E-5D0E8234E8F0}" srcOrd="0" destOrd="0" parTransId="{47D32D5D-1E90-4FB5-A93E-5C880A7FD7AE}" sibTransId="{D8BF5FA4-8710-4524-BCC3-04A72A5D8820}"/>
    <dgm:cxn modelId="{CAE2A96F-0B76-4CE3-81C5-19039B7D6AFB}" type="presOf" srcId="{7FA4558E-5704-4970-9AB8-DC812A4A9DFB}" destId="{07ED396B-0DCE-4E68-83D8-B7DB733F8FCD}" srcOrd="0" destOrd="1" presId="urn:microsoft.com/office/officeart/2005/8/layout/hList1"/>
    <dgm:cxn modelId="{FAE7957A-792B-4E8C-AFEC-864E6FC54EA6}" srcId="{51CEF73E-91D4-4AC6-A8B1-205FA98E2979}" destId="{6A80C975-B86C-485B-9D30-50E0F09A8142}" srcOrd="0" destOrd="0" parTransId="{47800B5C-CF2A-453B-8EA6-8E320A2C6A5B}" sibTransId="{25BA3F28-6564-42CA-9700-086F0F43F3F0}"/>
    <dgm:cxn modelId="{ABA8489B-0803-4D31-9C4C-4E04FB366567}" srcId="{16688967-7C67-4D96-8A58-57730B242791}" destId="{0F13FAC2-73B3-4295-9E6B-2899F2263E59}" srcOrd="0" destOrd="0" parTransId="{B45A64D6-EB00-4DF9-96CC-7879220DE40A}" sibTransId="{1519BB40-15BB-4BE1-98B3-BFA83E255B28}"/>
    <dgm:cxn modelId="{32A8DCC7-8F21-425C-A08E-9FAB3B77AD16}" srcId="{16688967-7C67-4D96-8A58-57730B242791}" destId="{BE3CD762-3941-4080-9093-5325AACB5508}" srcOrd="2" destOrd="0" parTransId="{9DB70B96-2369-4019-9210-6BEF7CF06406}" sibTransId="{E68A6D7F-5DD8-4414-8DF3-FB8907182F76}"/>
    <dgm:cxn modelId="{04A531F4-591D-45F5-A55F-122AC93AE803}" type="presOf" srcId="{2EBEEBB0-635F-425F-90FF-B8E93497E396}" destId="{50A0B22E-2E2C-4A96-95F8-1C0FF493784F}" srcOrd="0" destOrd="0" presId="urn:microsoft.com/office/officeart/2005/8/layout/hList1"/>
    <dgm:cxn modelId="{737CC8C7-ACC4-43C0-94D3-DBDC5B20EF0D}" type="presOf" srcId="{16688967-7C67-4D96-8A58-57730B242791}" destId="{F7AF6024-D3ED-4601-8F48-7AD74BBAF830}" srcOrd="0" destOrd="0" presId="urn:microsoft.com/office/officeart/2005/8/layout/hList1"/>
    <dgm:cxn modelId="{66F75584-8F2E-4E5B-9DB0-CC42AF7E6324}" srcId="{0F13FAC2-73B3-4295-9E6B-2899F2263E59}" destId="{A2B49064-A859-4900-9E7F-3F61F36F1E0E}" srcOrd="1" destOrd="0" parTransId="{177AAA09-321F-4D3D-A0ED-60E1F3D4FD5A}" sibTransId="{059CA774-B4FC-4D67-B97F-75FC0366EE0D}"/>
    <dgm:cxn modelId="{B6CB977B-B2C8-431B-A429-B3E62FA77881}" type="presOf" srcId="{CD36A910-4AE5-4BB5-931E-5D0E8234E8F0}" destId="{E628EE7F-2D46-494F-90A4-72236D38ECAA}" srcOrd="0" destOrd="0" presId="urn:microsoft.com/office/officeart/2005/8/layout/hList1"/>
    <dgm:cxn modelId="{B2547C89-6866-4852-B6B6-772E9F3096DE}" srcId="{51CEF73E-91D4-4AC6-A8B1-205FA98E2979}" destId="{7FA4558E-5704-4970-9AB8-DC812A4A9DFB}" srcOrd="1" destOrd="0" parTransId="{CFC9F66E-E001-44F1-AD16-BD5796955A3E}" sibTransId="{4BC3118F-8E3F-4CDD-AF27-07C027625255}"/>
    <dgm:cxn modelId="{A8B47D1C-5A56-4B08-BF8F-E6651D73315F}" srcId="{16688967-7C67-4D96-8A58-57730B242791}" destId="{51CEF73E-91D4-4AC6-A8B1-205FA98E2979}" srcOrd="1" destOrd="0" parTransId="{D1DB289E-3A23-442B-958A-30491B9DD5C7}" sibTransId="{2826F2BA-9FD6-49D5-B4F3-D8ADA5AA6DD9}"/>
    <dgm:cxn modelId="{DA64DB4F-47E9-4967-9916-10E2FD4D1FD8}" srcId="{51CEF73E-91D4-4AC6-A8B1-205FA98E2979}" destId="{8BBBB3F6-E9F9-453E-84E7-9CFC6D4ABF68}" srcOrd="3" destOrd="0" parTransId="{B07D02B9-9FB4-4E89-9BBE-9FF1A9A6BBCD}" sibTransId="{24867B92-E246-4F36-B15D-8F79F1671464}"/>
    <dgm:cxn modelId="{F6AA8DB7-BB3C-4617-9C1E-83C6CC7462E4}" type="presOf" srcId="{3D6012AF-15D5-4592-9865-ED9BB17CBF96}" destId="{E628EE7F-2D46-494F-90A4-72236D38ECAA}" srcOrd="0" destOrd="2" presId="urn:microsoft.com/office/officeart/2005/8/layout/hList1"/>
    <dgm:cxn modelId="{8EB40D9E-3312-4A41-ADD1-4D009E3E7DD1}" srcId="{51CEF73E-91D4-4AC6-A8B1-205FA98E2979}" destId="{FDA74873-14B7-4B1B-A985-301EAC89AB96}" srcOrd="2" destOrd="0" parTransId="{37172226-9529-485F-A9D1-1065BBF626AB}" sibTransId="{143141D7-5413-4B00-822C-2745F0C7418B}"/>
    <dgm:cxn modelId="{72E40CE7-5FEF-4889-B00D-57CCFC70C7CC}" type="presOf" srcId="{A2B49064-A859-4900-9E7F-3F61F36F1E0E}" destId="{E628EE7F-2D46-494F-90A4-72236D38ECAA}" srcOrd="0" destOrd="1" presId="urn:microsoft.com/office/officeart/2005/8/layout/hList1"/>
    <dgm:cxn modelId="{291F516E-F125-4422-BCC5-0C5BED7929F6}" srcId="{0F13FAC2-73B3-4295-9E6B-2899F2263E59}" destId="{3D6012AF-15D5-4592-9865-ED9BB17CBF96}" srcOrd="2" destOrd="0" parTransId="{030C2E42-B760-40EF-BF03-361722BE355C}" sibTransId="{FCD347DC-A38B-4120-8DB3-EDA0F9023E87}"/>
    <dgm:cxn modelId="{27CF5A71-62F2-4E5A-8DAC-154E4B03901B}" type="presOf" srcId="{6A80C975-B86C-485B-9D30-50E0F09A8142}" destId="{07ED396B-0DCE-4E68-83D8-B7DB733F8FCD}" srcOrd="0" destOrd="0" presId="urn:microsoft.com/office/officeart/2005/8/layout/hList1"/>
    <dgm:cxn modelId="{43796871-4D59-49C5-8E17-8A130319F4D3}" type="presOf" srcId="{BE3CD762-3941-4080-9093-5325AACB5508}" destId="{B992B2B8-272D-444B-833E-6161B18FDF7B}" srcOrd="0" destOrd="0" presId="urn:microsoft.com/office/officeart/2005/8/layout/hList1"/>
    <dgm:cxn modelId="{ED0EFD79-AE17-407B-9054-8A811E96948D}" type="presOf" srcId="{0F13FAC2-73B3-4295-9E6B-2899F2263E59}" destId="{938875C2-187C-4890-9D44-654272DC3C43}" srcOrd="0" destOrd="0" presId="urn:microsoft.com/office/officeart/2005/8/layout/hList1"/>
    <dgm:cxn modelId="{63949210-75C8-4CBA-828E-F616D782C75B}" srcId="{BE3CD762-3941-4080-9093-5325AACB5508}" destId="{2EBEEBB0-635F-425F-90FF-B8E93497E396}" srcOrd="0" destOrd="0" parTransId="{34ECD305-19FB-4097-94AA-77831A27D3D6}" sibTransId="{E048DA57-DBBE-45EB-A8B6-EF5589EF1669}"/>
    <dgm:cxn modelId="{E7B43CAC-37E1-4D63-A0CC-2A3495F58ACD}" type="presParOf" srcId="{F7AF6024-D3ED-4601-8F48-7AD74BBAF830}" destId="{756C3525-6D2D-434A-9D2C-E1BC9D6C30BB}" srcOrd="0" destOrd="0" presId="urn:microsoft.com/office/officeart/2005/8/layout/hList1"/>
    <dgm:cxn modelId="{50BFC00F-4FFE-4938-A270-21C9C3F47E6D}" type="presParOf" srcId="{756C3525-6D2D-434A-9D2C-E1BC9D6C30BB}" destId="{938875C2-187C-4890-9D44-654272DC3C43}" srcOrd="0" destOrd="0" presId="urn:microsoft.com/office/officeart/2005/8/layout/hList1"/>
    <dgm:cxn modelId="{55FBF788-0C8D-412A-8BF2-203DFE4BAFBC}" type="presParOf" srcId="{756C3525-6D2D-434A-9D2C-E1BC9D6C30BB}" destId="{E628EE7F-2D46-494F-90A4-72236D38ECAA}" srcOrd="1" destOrd="0" presId="urn:microsoft.com/office/officeart/2005/8/layout/hList1"/>
    <dgm:cxn modelId="{A68EFD48-F782-44E4-BA53-B4FB54125609}" type="presParOf" srcId="{F7AF6024-D3ED-4601-8F48-7AD74BBAF830}" destId="{C1DCCEC1-43E1-4879-8E48-AC2D7FA38AED}" srcOrd="1" destOrd="0" presId="urn:microsoft.com/office/officeart/2005/8/layout/hList1"/>
    <dgm:cxn modelId="{C1E6CC65-9DEE-4EA7-AF08-ACCB72AD1639}" type="presParOf" srcId="{F7AF6024-D3ED-4601-8F48-7AD74BBAF830}" destId="{F7E84D8E-C7A1-401E-BFDD-7808B2167327}" srcOrd="2" destOrd="0" presId="urn:microsoft.com/office/officeart/2005/8/layout/hList1"/>
    <dgm:cxn modelId="{DFE00BD2-BF31-4AF8-9EB8-60E7DB473282}" type="presParOf" srcId="{F7E84D8E-C7A1-401E-BFDD-7808B2167327}" destId="{98A621B8-F679-4200-9449-F63CD964EF99}" srcOrd="0" destOrd="0" presId="urn:microsoft.com/office/officeart/2005/8/layout/hList1"/>
    <dgm:cxn modelId="{3F5ED5C8-B594-49C4-AEBF-644CF6B9188B}" type="presParOf" srcId="{F7E84D8E-C7A1-401E-BFDD-7808B2167327}" destId="{07ED396B-0DCE-4E68-83D8-B7DB733F8FCD}" srcOrd="1" destOrd="0" presId="urn:microsoft.com/office/officeart/2005/8/layout/hList1"/>
    <dgm:cxn modelId="{A6135879-045B-4030-B53F-5501791F684E}" type="presParOf" srcId="{F7AF6024-D3ED-4601-8F48-7AD74BBAF830}" destId="{EB74BFC3-C51C-4ABB-889D-D0FA48B2E4B9}" srcOrd="3" destOrd="0" presId="urn:microsoft.com/office/officeart/2005/8/layout/hList1"/>
    <dgm:cxn modelId="{76BC23E8-7028-4528-9387-907CB778C0F2}" type="presParOf" srcId="{F7AF6024-D3ED-4601-8F48-7AD74BBAF830}" destId="{DCA2AE9E-7BCA-453E-BE0E-B281D75F11BD}" srcOrd="4" destOrd="0" presId="urn:microsoft.com/office/officeart/2005/8/layout/hList1"/>
    <dgm:cxn modelId="{FE1D6F5B-18B0-4DC0-9379-814459FB8FB2}" type="presParOf" srcId="{DCA2AE9E-7BCA-453E-BE0E-B281D75F11BD}" destId="{B992B2B8-272D-444B-833E-6161B18FDF7B}" srcOrd="0" destOrd="0" presId="urn:microsoft.com/office/officeart/2005/8/layout/hList1"/>
    <dgm:cxn modelId="{410B3141-9D42-491E-8141-C0766C1ACDF5}" type="presParOf" srcId="{DCA2AE9E-7BCA-453E-BE0E-B281D75F11BD}" destId="{50A0B22E-2E2C-4A96-95F8-1C0FF4937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490CE-8B25-4080-8A84-C273A5BFE34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3B5E07D-A8B8-4BDB-8AA3-5EBC37C9A9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JSX</a:t>
          </a:r>
          <a:endParaRPr lang="en-US" sz="1400" dirty="0">
            <a:solidFill>
              <a:schemeClr val="accent1"/>
            </a:solidFill>
          </a:endParaRPr>
        </a:p>
      </dgm:t>
    </dgm:pt>
    <dgm:pt modelId="{00B299FE-5704-4B70-BF8E-CDCCC3C2A595}" type="parTrans" cxnId="{4DEE1092-61E3-4D1A-8F31-E18C76F48535}">
      <dgm:prSet/>
      <dgm:spPr/>
      <dgm:t>
        <a:bodyPr/>
        <a:lstStyle/>
        <a:p>
          <a:endParaRPr lang="en-US"/>
        </a:p>
      </dgm:t>
    </dgm:pt>
    <dgm:pt modelId="{6F09C095-DF96-4037-9650-4DDEC35CEF8B}" type="sibTrans" cxnId="{4DEE1092-61E3-4D1A-8F31-E18C76F485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03A2A95-FC1D-4CBE-909E-BBDDC767E84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Component-Based</a:t>
          </a:r>
          <a:endParaRPr lang="en-US" sz="1400" dirty="0">
            <a:solidFill>
              <a:schemeClr val="accent1"/>
            </a:solidFill>
          </a:endParaRPr>
        </a:p>
      </dgm:t>
    </dgm:pt>
    <dgm:pt modelId="{86DC4306-1FB4-4923-A5DD-58FFD128CC6B}" type="parTrans" cxnId="{8852AD8D-FB08-4CCA-875B-E0A9A5545212}">
      <dgm:prSet/>
      <dgm:spPr/>
      <dgm:t>
        <a:bodyPr/>
        <a:lstStyle/>
        <a:p>
          <a:endParaRPr lang="en-US"/>
        </a:p>
      </dgm:t>
    </dgm:pt>
    <dgm:pt modelId="{267F14DE-B4CF-4A54-9D70-8EE27ACA59D2}" type="sibTrans" cxnId="{8852AD8D-FB08-4CCA-875B-E0A9A554521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25E8437-95D8-40AE-9BD1-1169823673E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One way data flow</a:t>
          </a:r>
          <a:endParaRPr lang="en-US" sz="1400" dirty="0">
            <a:solidFill>
              <a:schemeClr val="accent1"/>
            </a:solidFill>
          </a:endParaRPr>
        </a:p>
      </dgm:t>
    </dgm:pt>
    <dgm:pt modelId="{EB9108F7-84FA-4CC6-BFC4-9EEC51AE66BF}" type="parTrans" cxnId="{26E04C05-2904-4746-BFFF-9E5E2D5DEDE8}">
      <dgm:prSet/>
      <dgm:spPr/>
      <dgm:t>
        <a:bodyPr/>
        <a:lstStyle/>
        <a:p>
          <a:endParaRPr lang="en-US"/>
        </a:p>
      </dgm:t>
    </dgm:pt>
    <dgm:pt modelId="{9F4FE560-D9CA-4F78-BA27-B332F4210CC8}" type="sibTrans" cxnId="{26E04C05-2904-4746-BFFF-9E5E2D5DEDE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F1F5AE4-259A-4B0A-B3AA-5D4902B0F72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Virtual DOM</a:t>
          </a:r>
          <a:endParaRPr lang="en-US" sz="1400" dirty="0">
            <a:solidFill>
              <a:schemeClr val="accent1"/>
            </a:solidFill>
          </a:endParaRPr>
        </a:p>
      </dgm:t>
    </dgm:pt>
    <dgm:pt modelId="{6FC2E3F9-C487-4CA7-8D9A-623A5C407987}" type="parTrans" cxnId="{90CBBEC4-91D1-4A99-B24D-AC6B4336B3EA}">
      <dgm:prSet/>
      <dgm:spPr/>
      <dgm:t>
        <a:bodyPr/>
        <a:lstStyle/>
        <a:p>
          <a:endParaRPr lang="en-US"/>
        </a:p>
      </dgm:t>
    </dgm:pt>
    <dgm:pt modelId="{0C4DDAA4-41C8-4150-B60B-EA98127F4EE1}" type="sibTrans" cxnId="{90CBBEC4-91D1-4A99-B24D-AC6B4336B3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C74BF8-B2DA-4491-9BDA-99A04761D77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/>
        </a:p>
      </dgm:t>
    </dgm:pt>
    <dgm:pt modelId="{ACBCBDB4-A382-4AB2-A01E-94E5B6479660}" type="sibTrans" cxnId="{94626941-B3DC-4FDB-98DF-B0B246448037}">
      <dgm:prSet/>
      <dgm:spPr/>
      <dgm:t>
        <a:bodyPr/>
        <a:lstStyle/>
        <a:p>
          <a:endParaRPr lang="en-US"/>
        </a:p>
      </dgm:t>
    </dgm:pt>
    <dgm:pt modelId="{C119A978-9545-4249-8C92-C338E64E2F4A}" type="parTrans" cxnId="{94626941-B3DC-4FDB-98DF-B0B246448037}">
      <dgm:prSet/>
      <dgm:spPr/>
      <dgm:t>
        <a:bodyPr/>
        <a:lstStyle/>
        <a:p>
          <a:endParaRPr lang="en-US"/>
        </a:p>
      </dgm:t>
    </dgm:pt>
    <dgm:pt modelId="{DC50A8D0-EB21-438E-8FC4-13B7C6EB4030}" type="pres">
      <dgm:prSet presAssocID="{4B7490CE-8B25-4080-8A84-C273A5BFE34A}" presName="linearFlow" presStyleCnt="0">
        <dgm:presLayoutVars>
          <dgm:dir/>
          <dgm:resizeHandles val="exact"/>
        </dgm:presLayoutVars>
      </dgm:prSet>
      <dgm:spPr/>
    </dgm:pt>
    <dgm:pt modelId="{C92F2824-F2FC-4D29-8E38-6335A784075A}" type="pres">
      <dgm:prSet presAssocID="{23B5E07D-A8B8-4BDB-8AA3-5EBC37C9A9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F2DB5-6711-487F-93E9-64365A7CB039}" type="pres">
      <dgm:prSet presAssocID="{6F09C095-DF96-4037-9650-4DDEC35CEF8B}" presName="spacerL" presStyleCnt="0"/>
      <dgm:spPr/>
    </dgm:pt>
    <dgm:pt modelId="{751E6476-AE08-4A09-81DF-EA986D5D49D1}" type="pres">
      <dgm:prSet presAssocID="{6F09C095-DF96-4037-9650-4DDEC35CEF8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66674-5D47-428E-AC53-159F97F48931}" type="pres">
      <dgm:prSet presAssocID="{6F09C095-DF96-4037-9650-4DDEC35CEF8B}" presName="spacerR" presStyleCnt="0"/>
      <dgm:spPr/>
    </dgm:pt>
    <dgm:pt modelId="{AC3DC532-EDDC-49B4-A794-F921C1FE8962}" type="pres">
      <dgm:prSet presAssocID="{F03A2A95-FC1D-4CBE-909E-BBDDC767E8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01994-ED29-4DC5-9174-73A3E3C4969B}" type="pres">
      <dgm:prSet presAssocID="{267F14DE-B4CF-4A54-9D70-8EE27ACA59D2}" presName="spacerL" presStyleCnt="0"/>
      <dgm:spPr/>
    </dgm:pt>
    <dgm:pt modelId="{00EF56A5-9ED9-4708-9FCF-5884D0CF1262}" type="pres">
      <dgm:prSet presAssocID="{267F14DE-B4CF-4A54-9D70-8EE27ACA59D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96254CF-8D44-4F5C-BBF6-94BB8D41C9F7}" type="pres">
      <dgm:prSet presAssocID="{267F14DE-B4CF-4A54-9D70-8EE27ACA59D2}" presName="spacerR" presStyleCnt="0"/>
      <dgm:spPr/>
    </dgm:pt>
    <dgm:pt modelId="{90A46387-0CDA-4B08-BC1D-7C808D8C8510}" type="pres">
      <dgm:prSet presAssocID="{825E8437-95D8-40AE-9BD1-1169823673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334A5-7E77-45DA-BB33-D14BC57AAE57}" type="pres">
      <dgm:prSet presAssocID="{9F4FE560-D9CA-4F78-BA27-B332F4210CC8}" presName="spacerL" presStyleCnt="0"/>
      <dgm:spPr/>
    </dgm:pt>
    <dgm:pt modelId="{E5DF7819-4154-4F07-A2BB-BF5E0209F358}" type="pres">
      <dgm:prSet presAssocID="{9F4FE560-D9CA-4F78-BA27-B332F4210CC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D6A8205-AA42-4E9A-B1BA-4F1B448DA169}" type="pres">
      <dgm:prSet presAssocID="{9F4FE560-D9CA-4F78-BA27-B332F4210CC8}" presName="spacerR" presStyleCnt="0"/>
      <dgm:spPr/>
    </dgm:pt>
    <dgm:pt modelId="{FABFE858-F0D8-4B5C-B4E2-D0ABBF27E525}" type="pres">
      <dgm:prSet presAssocID="{CF1F5AE4-259A-4B0A-B3AA-5D4902B0F72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257E7-9A7C-4052-BCDB-52E96768F17A}" type="pres">
      <dgm:prSet presAssocID="{0C4DDAA4-41C8-4150-B60B-EA98127F4EE1}" presName="spacerL" presStyleCnt="0"/>
      <dgm:spPr/>
    </dgm:pt>
    <dgm:pt modelId="{C6750B66-632D-48DA-ACD8-DBEED0F9E76A}" type="pres">
      <dgm:prSet presAssocID="{0C4DDAA4-41C8-4150-B60B-EA98127F4EE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22CDA6D-CC3C-4F2E-BB8C-24571B015C6C}" type="pres">
      <dgm:prSet presAssocID="{0C4DDAA4-41C8-4150-B60B-EA98127F4EE1}" presName="spacerR" presStyleCnt="0"/>
      <dgm:spPr/>
    </dgm:pt>
    <dgm:pt modelId="{8436FB61-8A59-4C21-A1A7-1029DAD1AF65}" type="pres">
      <dgm:prSet presAssocID="{2EC74BF8-B2DA-4491-9BDA-99A04761D77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DC6E5-DA22-424C-BFB0-AC470FF023DF}" type="presOf" srcId="{2EC74BF8-B2DA-4491-9BDA-99A04761D773}" destId="{8436FB61-8A59-4C21-A1A7-1029DAD1AF65}" srcOrd="0" destOrd="0" presId="urn:microsoft.com/office/officeart/2005/8/layout/equation1"/>
    <dgm:cxn modelId="{569BCE3B-27AD-4950-B922-BCE09657A1B5}" type="presOf" srcId="{4B7490CE-8B25-4080-8A84-C273A5BFE34A}" destId="{DC50A8D0-EB21-438E-8FC4-13B7C6EB4030}" srcOrd="0" destOrd="0" presId="urn:microsoft.com/office/officeart/2005/8/layout/equation1"/>
    <dgm:cxn modelId="{94626941-B3DC-4FDB-98DF-B0B246448037}" srcId="{4B7490CE-8B25-4080-8A84-C273A5BFE34A}" destId="{2EC74BF8-B2DA-4491-9BDA-99A04761D773}" srcOrd="4" destOrd="0" parTransId="{C119A978-9545-4249-8C92-C338E64E2F4A}" sibTransId="{ACBCBDB4-A382-4AB2-A01E-94E5B6479660}"/>
    <dgm:cxn modelId="{EB625477-1E9D-4A1F-8169-E39079241A55}" type="presOf" srcId="{6F09C095-DF96-4037-9650-4DDEC35CEF8B}" destId="{751E6476-AE08-4A09-81DF-EA986D5D49D1}" srcOrd="0" destOrd="0" presId="urn:microsoft.com/office/officeart/2005/8/layout/equation1"/>
    <dgm:cxn modelId="{F3CF4617-BC88-406C-A947-1A6D9E2C9CE7}" type="presOf" srcId="{267F14DE-B4CF-4A54-9D70-8EE27ACA59D2}" destId="{00EF56A5-9ED9-4708-9FCF-5884D0CF1262}" srcOrd="0" destOrd="0" presId="urn:microsoft.com/office/officeart/2005/8/layout/equation1"/>
    <dgm:cxn modelId="{26E04C05-2904-4746-BFFF-9E5E2D5DEDE8}" srcId="{4B7490CE-8B25-4080-8A84-C273A5BFE34A}" destId="{825E8437-95D8-40AE-9BD1-1169823673EE}" srcOrd="2" destOrd="0" parTransId="{EB9108F7-84FA-4CC6-BFC4-9EEC51AE66BF}" sibTransId="{9F4FE560-D9CA-4F78-BA27-B332F4210CC8}"/>
    <dgm:cxn modelId="{4DEE1092-61E3-4D1A-8F31-E18C76F48535}" srcId="{4B7490CE-8B25-4080-8A84-C273A5BFE34A}" destId="{23B5E07D-A8B8-4BDB-8AA3-5EBC37C9A9E2}" srcOrd="0" destOrd="0" parTransId="{00B299FE-5704-4B70-BF8E-CDCCC3C2A595}" sibTransId="{6F09C095-DF96-4037-9650-4DDEC35CEF8B}"/>
    <dgm:cxn modelId="{A4E929E2-FD2F-46AA-921F-CD9BCD1FF024}" type="presOf" srcId="{23B5E07D-A8B8-4BDB-8AA3-5EBC37C9A9E2}" destId="{C92F2824-F2FC-4D29-8E38-6335A784075A}" srcOrd="0" destOrd="0" presId="urn:microsoft.com/office/officeart/2005/8/layout/equation1"/>
    <dgm:cxn modelId="{8852AD8D-FB08-4CCA-875B-E0A9A5545212}" srcId="{4B7490CE-8B25-4080-8A84-C273A5BFE34A}" destId="{F03A2A95-FC1D-4CBE-909E-BBDDC767E846}" srcOrd="1" destOrd="0" parTransId="{86DC4306-1FB4-4923-A5DD-58FFD128CC6B}" sibTransId="{267F14DE-B4CF-4A54-9D70-8EE27ACA59D2}"/>
    <dgm:cxn modelId="{25CD2153-2F5D-4AE6-928E-8273F4343A1D}" type="presOf" srcId="{CF1F5AE4-259A-4B0A-B3AA-5D4902B0F72A}" destId="{FABFE858-F0D8-4B5C-B4E2-D0ABBF27E525}" srcOrd="0" destOrd="0" presId="urn:microsoft.com/office/officeart/2005/8/layout/equation1"/>
    <dgm:cxn modelId="{2A03A752-FABB-4DF2-B09E-CD0BBB5AAE0C}" type="presOf" srcId="{9F4FE560-D9CA-4F78-BA27-B332F4210CC8}" destId="{E5DF7819-4154-4F07-A2BB-BF5E0209F358}" srcOrd="0" destOrd="0" presId="urn:microsoft.com/office/officeart/2005/8/layout/equation1"/>
    <dgm:cxn modelId="{79D8CB9B-DFD3-4F78-9787-421026661A3C}" type="presOf" srcId="{F03A2A95-FC1D-4CBE-909E-BBDDC767E846}" destId="{AC3DC532-EDDC-49B4-A794-F921C1FE8962}" srcOrd="0" destOrd="0" presId="urn:microsoft.com/office/officeart/2005/8/layout/equation1"/>
    <dgm:cxn modelId="{90CBBEC4-91D1-4A99-B24D-AC6B4336B3EA}" srcId="{4B7490CE-8B25-4080-8A84-C273A5BFE34A}" destId="{CF1F5AE4-259A-4B0A-B3AA-5D4902B0F72A}" srcOrd="3" destOrd="0" parTransId="{6FC2E3F9-C487-4CA7-8D9A-623A5C407987}" sibTransId="{0C4DDAA4-41C8-4150-B60B-EA98127F4EE1}"/>
    <dgm:cxn modelId="{CFC6DAAF-6D6C-479C-A263-FEABEEF62C62}" type="presOf" srcId="{0C4DDAA4-41C8-4150-B60B-EA98127F4EE1}" destId="{C6750B66-632D-48DA-ACD8-DBEED0F9E76A}" srcOrd="0" destOrd="0" presId="urn:microsoft.com/office/officeart/2005/8/layout/equation1"/>
    <dgm:cxn modelId="{E92559D5-7BD5-4A3F-B5FA-F74A0C836B39}" type="presOf" srcId="{825E8437-95D8-40AE-9BD1-1169823673EE}" destId="{90A46387-0CDA-4B08-BC1D-7C808D8C8510}" srcOrd="0" destOrd="0" presId="urn:microsoft.com/office/officeart/2005/8/layout/equation1"/>
    <dgm:cxn modelId="{7E764E4C-3A4A-4A1E-8323-B66536728A38}" type="presParOf" srcId="{DC50A8D0-EB21-438E-8FC4-13B7C6EB4030}" destId="{C92F2824-F2FC-4D29-8E38-6335A784075A}" srcOrd="0" destOrd="0" presId="urn:microsoft.com/office/officeart/2005/8/layout/equation1"/>
    <dgm:cxn modelId="{93820CE6-CC20-444E-BB52-0F13665B725A}" type="presParOf" srcId="{DC50A8D0-EB21-438E-8FC4-13B7C6EB4030}" destId="{B12F2DB5-6711-487F-93E9-64365A7CB039}" srcOrd="1" destOrd="0" presId="urn:microsoft.com/office/officeart/2005/8/layout/equation1"/>
    <dgm:cxn modelId="{60F32571-9999-440F-9508-1C2D43BEB2F5}" type="presParOf" srcId="{DC50A8D0-EB21-438E-8FC4-13B7C6EB4030}" destId="{751E6476-AE08-4A09-81DF-EA986D5D49D1}" srcOrd="2" destOrd="0" presId="urn:microsoft.com/office/officeart/2005/8/layout/equation1"/>
    <dgm:cxn modelId="{828859ED-CDA0-4B50-9484-C443C18D772A}" type="presParOf" srcId="{DC50A8D0-EB21-438E-8FC4-13B7C6EB4030}" destId="{5EB66674-5D47-428E-AC53-159F97F48931}" srcOrd="3" destOrd="0" presId="urn:microsoft.com/office/officeart/2005/8/layout/equation1"/>
    <dgm:cxn modelId="{8F07EA6C-C931-4C08-9E69-9B3EE8B311A3}" type="presParOf" srcId="{DC50A8D0-EB21-438E-8FC4-13B7C6EB4030}" destId="{AC3DC532-EDDC-49B4-A794-F921C1FE8962}" srcOrd="4" destOrd="0" presId="urn:microsoft.com/office/officeart/2005/8/layout/equation1"/>
    <dgm:cxn modelId="{1E88C7B6-96F0-4259-B0BD-1A9FCAAC0C9B}" type="presParOf" srcId="{DC50A8D0-EB21-438E-8FC4-13B7C6EB4030}" destId="{84B01994-ED29-4DC5-9174-73A3E3C4969B}" srcOrd="5" destOrd="0" presId="urn:microsoft.com/office/officeart/2005/8/layout/equation1"/>
    <dgm:cxn modelId="{60E4F857-AAA7-43A7-B19E-409BC425BAE7}" type="presParOf" srcId="{DC50A8D0-EB21-438E-8FC4-13B7C6EB4030}" destId="{00EF56A5-9ED9-4708-9FCF-5884D0CF1262}" srcOrd="6" destOrd="0" presId="urn:microsoft.com/office/officeart/2005/8/layout/equation1"/>
    <dgm:cxn modelId="{70341024-20B2-4ED4-85C8-D74C17DBCFAE}" type="presParOf" srcId="{DC50A8D0-EB21-438E-8FC4-13B7C6EB4030}" destId="{B96254CF-8D44-4F5C-BBF6-94BB8D41C9F7}" srcOrd="7" destOrd="0" presId="urn:microsoft.com/office/officeart/2005/8/layout/equation1"/>
    <dgm:cxn modelId="{5B66D1E0-1C92-4213-99FC-D8AF8C5CF920}" type="presParOf" srcId="{DC50A8D0-EB21-438E-8FC4-13B7C6EB4030}" destId="{90A46387-0CDA-4B08-BC1D-7C808D8C8510}" srcOrd="8" destOrd="0" presId="urn:microsoft.com/office/officeart/2005/8/layout/equation1"/>
    <dgm:cxn modelId="{E477164A-75D7-49B2-8DA9-6D5B8F8220AB}" type="presParOf" srcId="{DC50A8D0-EB21-438E-8FC4-13B7C6EB4030}" destId="{F71334A5-7E77-45DA-BB33-D14BC57AAE57}" srcOrd="9" destOrd="0" presId="urn:microsoft.com/office/officeart/2005/8/layout/equation1"/>
    <dgm:cxn modelId="{889A6990-3688-4263-8321-382464C65CFE}" type="presParOf" srcId="{DC50A8D0-EB21-438E-8FC4-13B7C6EB4030}" destId="{E5DF7819-4154-4F07-A2BB-BF5E0209F358}" srcOrd="10" destOrd="0" presId="urn:microsoft.com/office/officeart/2005/8/layout/equation1"/>
    <dgm:cxn modelId="{B19C239B-6D2A-45C1-A36B-4942584A4D28}" type="presParOf" srcId="{DC50A8D0-EB21-438E-8FC4-13B7C6EB4030}" destId="{2D6A8205-AA42-4E9A-B1BA-4F1B448DA169}" srcOrd="11" destOrd="0" presId="urn:microsoft.com/office/officeart/2005/8/layout/equation1"/>
    <dgm:cxn modelId="{D28194E8-35D1-473E-A9A3-A38FB5B60DA6}" type="presParOf" srcId="{DC50A8D0-EB21-438E-8FC4-13B7C6EB4030}" destId="{FABFE858-F0D8-4B5C-B4E2-D0ABBF27E525}" srcOrd="12" destOrd="0" presId="urn:microsoft.com/office/officeart/2005/8/layout/equation1"/>
    <dgm:cxn modelId="{F5403B27-0E84-48B3-9BB5-48ED26EAF00E}" type="presParOf" srcId="{DC50A8D0-EB21-438E-8FC4-13B7C6EB4030}" destId="{1EE257E7-9A7C-4052-BCDB-52E96768F17A}" srcOrd="13" destOrd="0" presId="urn:microsoft.com/office/officeart/2005/8/layout/equation1"/>
    <dgm:cxn modelId="{8D90BC59-3251-4093-BF49-1545D51EFE71}" type="presParOf" srcId="{DC50A8D0-EB21-438E-8FC4-13B7C6EB4030}" destId="{C6750B66-632D-48DA-ACD8-DBEED0F9E76A}" srcOrd="14" destOrd="0" presId="urn:microsoft.com/office/officeart/2005/8/layout/equation1"/>
    <dgm:cxn modelId="{0CC41DFE-50E0-4D6F-93DE-297277BFD410}" type="presParOf" srcId="{DC50A8D0-EB21-438E-8FC4-13B7C6EB4030}" destId="{622CDA6D-CC3C-4F2E-BB8C-24571B015C6C}" srcOrd="15" destOrd="0" presId="urn:microsoft.com/office/officeart/2005/8/layout/equation1"/>
    <dgm:cxn modelId="{4A788E65-7FC0-483F-8D53-30B81C41B7AA}" type="presParOf" srcId="{DC50A8D0-EB21-438E-8FC4-13B7C6EB4030}" destId="{8436FB61-8A59-4C21-A1A7-1029DAD1AF65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7BFE9-824E-4C27-9083-057591BDB0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8E8457A-1542-4FC7-BACA-5D4C616CD82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AFC38A5D-BD09-4396-AB63-0F5B0E3F6040}" type="parTrans" cxnId="{B28B3CC0-12AF-46C6-8361-6F443098118B}">
      <dgm:prSet/>
      <dgm:spPr/>
      <dgm:t>
        <a:bodyPr/>
        <a:lstStyle/>
        <a:p>
          <a:endParaRPr lang="en-US"/>
        </a:p>
      </dgm:t>
    </dgm:pt>
    <dgm:pt modelId="{BFF9468B-A364-4AFE-B65F-333C668CEB84}" type="sibTrans" cxnId="{B28B3CC0-12AF-46C6-8361-6F443098118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DB973965-2BCA-4E5A-BE19-8A3C868D34D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8E8B3223-9E5F-481A-90BE-C55E38A5430D}" type="parTrans" cxnId="{09168D1C-7553-42AC-B444-63258DC350D0}">
      <dgm:prSet/>
      <dgm:spPr/>
      <dgm:t>
        <a:bodyPr/>
        <a:lstStyle/>
        <a:p>
          <a:endParaRPr lang="en-US"/>
        </a:p>
      </dgm:t>
    </dgm:pt>
    <dgm:pt modelId="{62B0EF39-96D3-430C-8338-9B4FEB8287EE}" type="sibTrans" cxnId="{09168D1C-7553-42AC-B444-63258DC350D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94BE334E-2ED7-44CC-ACA0-27EFE63D4AB7}" type="pres">
      <dgm:prSet presAssocID="{D847BFE9-824E-4C27-9083-057591BDB04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3261EB-E901-45C0-AABE-C8E46D563EFA}" type="pres">
      <dgm:prSet presAssocID="{48E8457A-1542-4FC7-BACA-5D4C616CD823}" presName="composite" presStyleCnt="0"/>
      <dgm:spPr/>
    </dgm:pt>
    <dgm:pt modelId="{40716A48-8B21-4A72-86AE-647F91DCA3AF}" type="pres">
      <dgm:prSet presAssocID="{48E8457A-1542-4FC7-BACA-5D4C616CD823}" presName="Parent1" presStyleLbl="node1" presStyleIdx="0" presStyleCnt="4" custScaleX="159728" custScaleY="150316" custLinFactNeighborX="97081" custLinFactNeighborY="16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CFF8E-8FE7-4ADD-9552-8178B51EC819}" type="pres">
      <dgm:prSet presAssocID="{48E8457A-1542-4FC7-BACA-5D4C616CD823}" presName="Childtext1" presStyleLbl="revTx" presStyleIdx="0" presStyleCnt="2" custScaleX="101788" custLinFactX="-100000" custLinFactY="100000" custLinFactNeighborX="-150936" custLinFactNeighborY="101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4B72-4018-4D81-B3E6-AF9345ADEF7E}" type="pres">
      <dgm:prSet presAssocID="{48E8457A-1542-4FC7-BACA-5D4C616CD823}" presName="BalanceSpacing" presStyleCnt="0"/>
      <dgm:spPr/>
    </dgm:pt>
    <dgm:pt modelId="{338375D6-DE04-4F97-97C1-496462ADFBA1}" type="pres">
      <dgm:prSet presAssocID="{48E8457A-1542-4FC7-BACA-5D4C616CD823}" presName="BalanceSpacing1" presStyleCnt="0"/>
      <dgm:spPr/>
    </dgm:pt>
    <dgm:pt modelId="{35B31093-468E-46B0-B1E1-6DFE82165417}" type="pres">
      <dgm:prSet presAssocID="{BFF9468B-A364-4AFE-B65F-333C668CEB84}" presName="Accent1Text" presStyleLbl="node1" presStyleIdx="1" presStyleCnt="4" custScaleX="143339" custScaleY="146667" custLinFactNeighborX="12917" custLinFactNeighborY="-195"/>
      <dgm:spPr/>
      <dgm:t>
        <a:bodyPr/>
        <a:lstStyle/>
        <a:p>
          <a:endParaRPr lang="en-US"/>
        </a:p>
      </dgm:t>
    </dgm:pt>
    <dgm:pt modelId="{6B1242B2-DB44-4CA5-9A8B-5F948F7FBA56}" type="pres">
      <dgm:prSet presAssocID="{BFF9468B-A364-4AFE-B65F-333C668CEB84}" presName="spaceBetweenRectangles" presStyleCnt="0"/>
      <dgm:spPr/>
    </dgm:pt>
    <dgm:pt modelId="{E55D7F90-A078-4FCF-BE93-5BD99156BA51}" type="pres">
      <dgm:prSet presAssocID="{DB973965-2BCA-4E5A-BE19-8A3C868D34DC}" presName="composite" presStyleCnt="0"/>
      <dgm:spPr/>
    </dgm:pt>
    <dgm:pt modelId="{50467AC1-4ADB-46D0-846B-0410866502CA}" type="pres">
      <dgm:prSet presAssocID="{DB973965-2BCA-4E5A-BE19-8A3C868D34DC}" presName="Parent1" presStyleLbl="node1" presStyleIdx="2" presStyleCnt="4" custScaleX="180392" custScaleY="182745" custLinFactNeighborX="49294" custLinFactNeighborY="-95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C147E-7A02-4081-95C3-20C90B32ABCA}" type="pres">
      <dgm:prSet presAssocID="{DB973965-2BCA-4E5A-BE19-8A3C868D34D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C54AD-D4F2-49FA-B6F4-F69756AF6FF6}" type="pres">
      <dgm:prSet presAssocID="{DB973965-2BCA-4E5A-BE19-8A3C868D34DC}" presName="BalanceSpacing" presStyleCnt="0"/>
      <dgm:spPr/>
    </dgm:pt>
    <dgm:pt modelId="{FF8C87AA-C7C7-4DA8-AEC6-0C62740076D3}" type="pres">
      <dgm:prSet presAssocID="{DB973965-2BCA-4E5A-BE19-8A3C868D34DC}" presName="BalanceSpacing1" presStyleCnt="0"/>
      <dgm:spPr/>
    </dgm:pt>
    <dgm:pt modelId="{028C13A8-5DC1-49FD-A0E1-FA0C39C6145A}" type="pres">
      <dgm:prSet presAssocID="{62B0EF39-96D3-430C-8338-9B4FEB8287EE}" presName="Accent1Text" presStyleLbl="node1" presStyleIdx="3" presStyleCnt="4" custScaleX="128659" custScaleY="121145" custLinFactX="30897" custLinFactNeighborX="100000" custLinFactNeighborY="-35374"/>
      <dgm:spPr/>
      <dgm:t>
        <a:bodyPr/>
        <a:lstStyle/>
        <a:p>
          <a:endParaRPr lang="en-US"/>
        </a:p>
      </dgm:t>
    </dgm:pt>
  </dgm:ptLst>
  <dgm:cxnLst>
    <dgm:cxn modelId="{C3818C01-5CE4-46EF-B19A-ED2CAA38136C}" type="presOf" srcId="{48E8457A-1542-4FC7-BACA-5D4C616CD823}" destId="{40716A48-8B21-4A72-86AE-647F91DCA3AF}" srcOrd="0" destOrd="0" presId="urn:microsoft.com/office/officeart/2008/layout/AlternatingHexagons"/>
    <dgm:cxn modelId="{2C89F7BD-881A-48AA-BF5E-22A0A079AC87}" type="presOf" srcId="{DB973965-2BCA-4E5A-BE19-8A3C868D34DC}" destId="{50467AC1-4ADB-46D0-846B-0410866502CA}" srcOrd="0" destOrd="0" presId="urn:microsoft.com/office/officeart/2008/layout/AlternatingHexagons"/>
    <dgm:cxn modelId="{09168D1C-7553-42AC-B444-63258DC350D0}" srcId="{D847BFE9-824E-4C27-9083-057591BDB041}" destId="{DB973965-2BCA-4E5A-BE19-8A3C868D34DC}" srcOrd="1" destOrd="0" parTransId="{8E8B3223-9E5F-481A-90BE-C55E38A5430D}" sibTransId="{62B0EF39-96D3-430C-8338-9B4FEB8287EE}"/>
    <dgm:cxn modelId="{B28B3CC0-12AF-46C6-8361-6F443098118B}" srcId="{D847BFE9-824E-4C27-9083-057591BDB041}" destId="{48E8457A-1542-4FC7-BACA-5D4C616CD823}" srcOrd="0" destOrd="0" parTransId="{AFC38A5D-BD09-4396-AB63-0F5B0E3F6040}" sibTransId="{BFF9468B-A364-4AFE-B65F-333C668CEB84}"/>
    <dgm:cxn modelId="{78DA9CA5-ABC1-4290-82F4-FEF77469C8F5}" type="presOf" srcId="{BFF9468B-A364-4AFE-B65F-333C668CEB84}" destId="{35B31093-468E-46B0-B1E1-6DFE82165417}" srcOrd="0" destOrd="0" presId="urn:microsoft.com/office/officeart/2008/layout/AlternatingHexagons"/>
    <dgm:cxn modelId="{1825126E-3AA5-4C59-B7D1-518755182B30}" type="presOf" srcId="{D847BFE9-824E-4C27-9083-057591BDB041}" destId="{94BE334E-2ED7-44CC-ACA0-27EFE63D4AB7}" srcOrd="0" destOrd="0" presId="urn:microsoft.com/office/officeart/2008/layout/AlternatingHexagons"/>
    <dgm:cxn modelId="{6D451AD3-373B-48F5-942E-BDCF608C3305}" type="presOf" srcId="{62B0EF39-96D3-430C-8338-9B4FEB8287EE}" destId="{028C13A8-5DC1-49FD-A0E1-FA0C39C6145A}" srcOrd="0" destOrd="0" presId="urn:microsoft.com/office/officeart/2008/layout/AlternatingHexagons"/>
    <dgm:cxn modelId="{4AD30FFE-BD83-4A16-AE2F-3754A4915B96}" type="presParOf" srcId="{94BE334E-2ED7-44CC-ACA0-27EFE63D4AB7}" destId="{9B3261EB-E901-45C0-AABE-C8E46D563EFA}" srcOrd="0" destOrd="0" presId="urn:microsoft.com/office/officeart/2008/layout/AlternatingHexagons"/>
    <dgm:cxn modelId="{B091B2C4-9546-4048-89D9-9A2AD6DCD3EF}" type="presParOf" srcId="{9B3261EB-E901-45C0-AABE-C8E46D563EFA}" destId="{40716A48-8B21-4A72-86AE-647F91DCA3AF}" srcOrd="0" destOrd="0" presId="urn:microsoft.com/office/officeart/2008/layout/AlternatingHexagons"/>
    <dgm:cxn modelId="{F3FDB697-F741-43BE-8CE2-8BD61E4B167F}" type="presParOf" srcId="{9B3261EB-E901-45C0-AABE-C8E46D563EFA}" destId="{2A9CFF8E-8FE7-4ADD-9552-8178B51EC819}" srcOrd="1" destOrd="0" presId="urn:microsoft.com/office/officeart/2008/layout/AlternatingHexagons"/>
    <dgm:cxn modelId="{228AD5E7-F7CE-41E2-B1FF-89AC2DDF6473}" type="presParOf" srcId="{9B3261EB-E901-45C0-AABE-C8E46D563EFA}" destId="{760C4B72-4018-4D81-B3E6-AF9345ADEF7E}" srcOrd="2" destOrd="0" presId="urn:microsoft.com/office/officeart/2008/layout/AlternatingHexagons"/>
    <dgm:cxn modelId="{4F0EF76F-458C-40C9-849C-93C598F18F70}" type="presParOf" srcId="{9B3261EB-E901-45C0-AABE-C8E46D563EFA}" destId="{338375D6-DE04-4F97-97C1-496462ADFBA1}" srcOrd="3" destOrd="0" presId="urn:microsoft.com/office/officeart/2008/layout/AlternatingHexagons"/>
    <dgm:cxn modelId="{E52E2650-C5D0-4A1E-BBFD-2D39B84004B1}" type="presParOf" srcId="{9B3261EB-E901-45C0-AABE-C8E46D563EFA}" destId="{35B31093-468E-46B0-B1E1-6DFE82165417}" srcOrd="4" destOrd="0" presId="urn:microsoft.com/office/officeart/2008/layout/AlternatingHexagons"/>
    <dgm:cxn modelId="{A52A4564-7B9B-43EB-B258-A42A436AD67C}" type="presParOf" srcId="{94BE334E-2ED7-44CC-ACA0-27EFE63D4AB7}" destId="{6B1242B2-DB44-4CA5-9A8B-5F948F7FBA56}" srcOrd="1" destOrd="0" presId="urn:microsoft.com/office/officeart/2008/layout/AlternatingHexagons"/>
    <dgm:cxn modelId="{B0B36CD3-B606-431F-95BC-4CF5A8DDA310}" type="presParOf" srcId="{94BE334E-2ED7-44CC-ACA0-27EFE63D4AB7}" destId="{E55D7F90-A078-4FCF-BE93-5BD99156BA51}" srcOrd="2" destOrd="0" presId="urn:microsoft.com/office/officeart/2008/layout/AlternatingHexagons"/>
    <dgm:cxn modelId="{1338275D-718E-4A5E-A238-5D330EC1E3CA}" type="presParOf" srcId="{E55D7F90-A078-4FCF-BE93-5BD99156BA51}" destId="{50467AC1-4ADB-46D0-846B-0410866502CA}" srcOrd="0" destOrd="0" presId="urn:microsoft.com/office/officeart/2008/layout/AlternatingHexagons"/>
    <dgm:cxn modelId="{5F2A2E5A-BD36-44FE-B002-87C143B7AA1F}" type="presParOf" srcId="{E55D7F90-A078-4FCF-BE93-5BD99156BA51}" destId="{1ACC147E-7A02-4081-95C3-20C90B32ABCA}" srcOrd="1" destOrd="0" presId="urn:microsoft.com/office/officeart/2008/layout/AlternatingHexagons"/>
    <dgm:cxn modelId="{FBE27449-E6B5-494E-96ED-2585FABDF4DD}" type="presParOf" srcId="{E55D7F90-A078-4FCF-BE93-5BD99156BA51}" destId="{45CC54AD-D4F2-49FA-B6F4-F69756AF6FF6}" srcOrd="2" destOrd="0" presId="urn:microsoft.com/office/officeart/2008/layout/AlternatingHexagons"/>
    <dgm:cxn modelId="{BC52F5F3-9216-4226-B923-FB9B885E5492}" type="presParOf" srcId="{E55D7F90-A078-4FCF-BE93-5BD99156BA51}" destId="{FF8C87AA-C7C7-4DA8-AEC6-0C62740076D3}" srcOrd="3" destOrd="0" presId="urn:microsoft.com/office/officeart/2008/layout/AlternatingHexagons"/>
    <dgm:cxn modelId="{5A5E7A74-9B0A-4E62-9C71-8B3850E52547}" type="presParOf" srcId="{E55D7F90-A078-4FCF-BE93-5BD99156BA51}" destId="{028C13A8-5DC1-49FD-A0E1-FA0C39C614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E4065D-D350-4182-80F3-7D90F29E2F98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FB9B4F9-C360-42B2-A857-FA47968B06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Nhẹ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tải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hiệu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suất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khả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năng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mở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rộng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endParaRPr lang="en-US" sz="120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Xây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dựa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trên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b="0" i="0" dirty="0" smtClean="0">
              <a:solidFill>
                <a:schemeClr val="accent1"/>
              </a:solidFill>
            </a:rPr>
            <a:t>V8 </a:t>
          </a:r>
          <a:r>
            <a:rPr lang="en-US" sz="1200" b="0" i="0" dirty="0" err="1" smtClean="0">
              <a:solidFill>
                <a:schemeClr val="accent1"/>
              </a:solidFill>
            </a:rPr>
            <a:t>Javascript</a:t>
          </a:r>
          <a:r>
            <a:rPr lang="en-US" sz="1200" b="0" i="0" dirty="0" smtClean="0">
              <a:solidFill>
                <a:schemeClr val="accent1"/>
              </a:solidFill>
            </a:rPr>
            <a:t> Engine</a:t>
          </a: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- </a:t>
          </a:r>
          <a:r>
            <a:rPr lang="en-US" sz="1200" b="0" i="0" dirty="0" err="1" smtClean="0">
              <a:solidFill>
                <a:schemeClr val="accent1"/>
              </a:solidFill>
            </a:rPr>
            <a:t>Hỗ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trợ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nhiều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hệ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điều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hành</a:t>
          </a:r>
          <a:r>
            <a:rPr lang="en-US" sz="1200" dirty="0" smtClean="0">
              <a:solidFill>
                <a:schemeClr val="accent1"/>
              </a:solidFill>
            </a:rPr>
            <a:t/>
          </a:r>
          <a:br>
            <a:rPr lang="en-US" sz="1200" dirty="0" smtClean="0">
              <a:solidFill>
                <a:schemeClr val="accent1"/>
              </a:solidFill>
            </a:rPr>
          </a:b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1E47AA8A-5FD5-4911-A2F7-3C44E2982AA7}" type="parTrans" cxnId="{26999419-175C-4746-8BF7-17C60A93C6C2}">
      <dgm:prSet/>
      <dgm:spPr/>
      <dgm:t>
        <a:bodyPr/>
        <a:lstStyle/>
        <a:p>
          <a:endParaRPr lang="en-US"/>
        </a:p>
      </dgm:t>
    </dgm:pt>
    <dgm:pt modelId="{1E8770BB-372D-4468-BEF7-8DFA222F3C4A}" type="sibTrans" cxnId="{26999419-175C-4746-8BF7-17C60A93C6C2}">
      <dgm:prSet/>
      <dgm:spPr/>
      <dgm:t>
        <a:bodyPr/>
        <a:lstStyle/>
        <a:p>
          <a:endParaRPr lang="en-US"/>
        </a:p>
      </dgm:t>
    </dgm:pt>
    <dgm:pt modelId="{E1845C97-93E4-42CF-8E85-A3F786A67D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1.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trình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đồng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bộ</a:t>
          </a:r>
          <a:endParaRPr lang="en-US" sz="1200" dirty="0">
            <a:solidFill>
              <a:schemeClr val="accent1"/>
            </a:solidFill>
          </a:endParaRPr>
        </a:p>
      </dgm:t>
    </dgm:pt>
    <dgm:pt modelId="{47712560-8450-481D-9DD7-B0BD9459A4A7}" type="parTrans" cxnId="{76DA09CB-BC18-447C-80AB-B7804C4CD9B8}">
      <dgm:prSet/>
      <dgm:spPr/>
      <dgm:t>
        <a:bodyPr/>
        <a:lstStyle/>
        <a:p>
          <a:endParaRPr lang="en-US"/>
        </a:p>
      </dgm:t>
    </dgm:pt>
    <dgm:pt modelId="{E4326FDC-9498-408F-A06D-857A628065AB}" type="sibTrans" cxnId="{76DA09CB-BC18-447C-80AB-B7804C4CD9B8}">
      <dgm:prSet/>
      <dgm:spPr/>
      <dgm:t>
        <a:bodyPr/>
        <a:lstStyle/>
        <a:p>
          <a:endParaRPr lang="en-US"/>
        </a:p>
      </dgm:t>
    </dgm:pt>
    <dgm:pt modelId="{5F75C993-7254-4BE1-8A22-EE2A080D082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2. </a:t>
          </a:r>
          <a:r>
            <a:rPr lang="en-US" sz="1200" dirty="0" err="1" smtClean="0">
              <a:solidFill>
                <a:schemeClr val="accent1"/>
              </a:solidFill>
            </a:rPr>
            <a:t>Hướng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sự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kiện</a:t>
          </a:r>
          <a:endParaRPr lang="en-US" sz="1200" dirty="0">
            <a:solidFill>
              <a:schemeClr val="accent1"/>
            </a:solidFill>
          </a:endParaRPr>
        </a:p>
      </dgm:t>
    </dgm:pt>
    <dgm:pt modelId="{4877C8DF-9A2E-4EAE-80CC-738A17A6812A}" type="parTrans" cxnId="{F3207D2C-9C5F-46A7-9BF6-72B7804B4116}">
      <dgm:prSet/>
      <dgm:spPr/>
      <dgm:t>
        <a:bodyPr/>
        <a:lstStyle/>
        <a:p>
          <a:endParaRPr lang="en-US"/>
        </a:p>
      </dgm:t>
    </dgm:pt>
    <dgm:pt modelId="{097E7E69-2E90-4886-A39B-D5D37C7B70CB}" type="sibTrans" cxnId="{F3207D2C-9C5F-46A7-9BF6-72B7804B4116}">
      <dgm:prSet/>
      <dgm:spPr/>
      <dgm:t>
        <a:bodyPr/>
        <a:lstStyle/>
        <a:p>
          <a:endParaRPr lang="en-US"/>
        </a:p>
      </dgm:t>
    </dgm:pt>
    <dgm:pt modelId="{DD4BC71C-E6BB-44DA-ABB6-5B66787E5F83}" type="pres">
      <dgm:prSet presAssocID="{FDE4065D-D350-4182-80F3-7D90F29E2F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2A93B84-73F0-4474-B621-8A0976588F11}" type="pres">
      <dgm:prSet presAssocID="{8FB9B4F9-C360-42B2-A857-FA47968B06F3}" presName="thickLine" presStyleLbl="alignNode1" presStyleIdx="0" presStyleCnt="1"/>
      <dgm:spPr/>
      <dgm:t>
        <a:bodyPr/>
        <a:lstStyle/>
        <a:p>
          <a:endParaRPr lang="en-US"/>
        </a:p>
      </dgm:t>
    </dgm:pt>
    <dgm:pt modelId="{1E112D4F-B449-4607-987A-B76F4B34905E}" type="pres">
      <dgm:prSet presAssocID="{8FB9B4F9-C360-42B2-A857-FA47968B06F3}" presName="horz1" presStyleCnt="0"/>
      <dgm:spPr/>
    </dgm:pt>
    <dgm:pt modelId="{FC91315A-48C4-465E-9D2A-77E2F1693E80}" type="pres">
      <dgm:prSet presAssocID="{8FB9B4F9-C360-42B2-A857-FA47968B06F3}" presName="tx1" presStyleLbl="revTx" presStyleIdx="0" presStyleCnt="3" custScaleX="679711"/>
      <dgm:spPr/>
      <dgm:t>
        <a:bodyPr/>
        <a:lstStyle/>
        <a:p>
          <a:endParaRPr lang="en-US"/>
        </a:p>
      </dgm:t>
    </dgm:pt>
    <dgm:pt modelId="{A4A96EB3-0912-4856-A921-C7E257089986}" type="pres">
      <dgm:prSet presAssocID="{8FB9B4F9-C360-42B2-A857-FA47968B06F3}" presName="vert1" presStyleCnt="0"/>
      <dgm:spPr/>
    </dgm:pt>
    <dgm:pt modelId="{8594CB91-9632-4992-A3FF-43D9FEFBAE8B}" type="pres">
      <dgm:prSet presAssocID="{E1845C97-93E4-42CF-8E85-A3F786A67D28}" presName="vertSpace2a" presStyleCnt="0"/>
      <dgm:spPr/>
    </dgm:pt>
    <dgm:pt modelId="{CE6B78D8-0C90-47B1-8857-F6BCCB6844F0}" type="pres">
      <dgm:prSet presAssocID="{E1845C97-93E4-42CF-8E85-A3F786A67D28}" presName="horz2" presStyleCnt="0"/>
      <dgm:spPr/>
    </dgm:pt>
    <dgm:pt modelId="{8C4AB349-6822-4CFF-8377-EB739F5D83B4}" type="pres">
      <dgm:prSet presAssocID="{E1845C97-93E4-42CF-8E85-A3F786A67D28}" presName="horzSpace2" presStyleCnt="0"/>
      <dgm:spPr/>
    </dgm:pt>
    <dgm:pt modelId="{4159B842-44DB-44AE-B20D-74EC06FB2965}" type="pres">
      <dgm:prSet presAssocID="{E1845C97-93E4-42CF-8E85-A3F786A67D28}" presName="tx2" presStyleLbl="revTx" presStyleIdx="1" presStyleCnt="3" custScaleX="121699" custScaleY="85484" custLinFactNeighborX="1755" custLinFactNeighborY="3364"/>
      <dgm:spPr/>
      <dgm:t>
        <a:bodyPr/>
        <a:lstStyle/>
        <a:p>
          <a:endParaRPr lang="en-US"/>
        </a:p>
      </dgm:t>
    </dgm:pt>
    <dgm:pt modelId="{D0D6FB11-F952-434A-B926-6BF1FC73431A}" type="pres">
      <dgm:prSet presAssocID="{E1845C97-93E4-42CF-8E85-A3F786A67D28}" presName="vert2" presStyleCnt="0"/>
      <dgm:spPr/>
    </dgm:pt>
    <dgm:pt modelId="{2029CACD-7E96-4FA1-A64A-90DB1273D264}" type="pres">
      <dgm:prSet presAssocID="{E1845C97-93E4-42CF-8E85-A3F786A67D28}" presName="thinLine2b" presStyleLbl="callout" presStyleIdx="0" presStyleCnt="2" custLinFactNeighborX="16201" custLinFactNeighborY="-32312"/>
      <dgm:spPr/>
    </dgm:pt>
    <dgm:pt modelId="{165C297D-E43A-4B7D-A75A-C50D2FFB2C1E}" type="pres">
      <dgm:prSet presAssocID="{E1845C97-93E4-42CF-8E85-A3F786A67D28}" presName="vertSpace2b" presStyleCnt="0"/>
      <dgm:spPr/>
    </dgm:pt>
    <dgm:pt modelId="{60F09EA6-2065-4AF2-BE84-A7EC74AD8975}" type="pres">
      <dgm:prSet presAssocID="{5F75C993-7254-4BE1-8A22-EE2A080D0826}" presName="horz2" presStyleCnt="0"/>
      <dgm:spPr/>
    </dgm:pt>
    <dgm:pt modelId="{E3449E7D-114B-4A46-8D5C-2D4349ECF984}" type="pres">
      <dgm:prSet presAssocID="{5F75C993-7254-4BE1-8A22-EE2A080D0826}" presName="horzSpace2" presStyleCnt="0"/>
      <dgm:spPr/>
    </dgm:pt>
    <dgm:pt modelId="{9BD07AC0-F1A7-4F23-8039-3A6FF5155C51}" type="pres">
      <dgm:prSet presAssocID="{5F75C993-7254-4BE1-8A22-EE2A080D0826}" presName="tx2" presStyleLbl="revTx" presStyleIdx="2" presStyleCnt="3" custScaleX="131087" custScaleY="66963" custLinFactNeighborX="2074" custLinFactNeighborY="4343"/>
      <dgm:spPr/>
      <dgm:t>
        <a:bodyPr/>
        <a:lstStyle/>
        <a:p>
          <a:endParaRPr lang="en-US"/>
        </a:p>
      </dgm:t>
    </dgm:pt>
    <dgm:pt modelId="{CF4EE8A8-A90C-4009-A952-C47DBA4DDD4F}" type="pres">
      <dgm:prSet presAssocID="{5F75C993-7254-4BE1-8A22-EE2A080D0826}" presName="vert2" presStyleCnt="0"/>
      <dgm:spPr/>
    </dgm:pt>
    <dgm:pt modelId="{06812A0B-04B9-476A-8157-9D34C1595B29}" type="pres">
      <dgm:prSet presAssocID="{5F75C993-7254-4BE1-8A22-EE2A080D0826}" presName="thinLine2b" presStyleLbl="callout" presStyleIdx="1" presStyleCnt="2" custLinFactNeighborX="15988" custLinFactNeighborY="-33037"/>
      <dgm:spPr/>
    </dgm:pt>
    <dgm:pt modelId="{794EBDE1-5A54-4FFA-9A19-2D16803084FA}" type="pres">
      <dgm:prSet presAssocID="{5F75C993-7254-4BE1-8A22-EE2A080D0826}" presName="vertSpace2b" presStyleCnt="0"/>
      <dgm:spPr/>
    </dgm:pt>
  </dgm:ptLst>
  <dgm:cxnLst>
    <dgm:cxn modelId="{63537846-827F-4B9C-8A4D-D88E6654319A}" type="presOf" srcId="{FDE4065D-D350-4182-80F3-7D90F29E2F98}" destId="{DD4BC71C-E6BB-44DA-ABB6-5B66787E5F83}" srcOrd="0" destOrd="0" presId="urn:microsoft.com/office/officeart/2008/layout/LinedList"/>
    <dgm:cxn modelId="{2764AAE2-1DBD-497C-935E-BDC19DF74A94}" type="presOf" srcId="{5F75C993-7254-4BE1-8A22-EE2A080D0826}" destId="{9BD07AC0-F1A7-4F23-8039-3A6FF5155C51}" srcOrd="0" destOrd="0" presId="urn:microsoft.com/office/officeart/2008/layout/LinedList"/>
    <dgm:cxn modelId="{6DC47C39-8D2D-4280-B412-E74FB71F986F}" type="presOf" srcId="{8FB9B4F9-C360-42B2-A857-FA47968B06F3}" destId="{FC91315A-48C4-465E-9D2A-77E2F1693E80}" srcOrd="0" destOrd="0" presId="urn:microsoft.com/office/officeart/2008/layout/LinedList"/>
    <dgm:cxn modelId="{76DA09CB-BC18-447C-80AB-B7804C4CD9B8}" srcId="{8FB9B4F9-C360-42B2-A857-FA47968B06F3}" destId="{E1845C97-93E4-42CF-8E85-A3F786A67D28}" srcOrd="0" destOrd="0" parTransId="{47712560-8450-481D-9DD7-B0BD9459A4A7}" sibTransId="{E4326FDC-9498-408F-A06D-857A628065AB}"/>
    <dgm:cxn modelId="{43F02E58-CBC8-4EA8-A3BF-2F0794210E62}" type="presOf" srcId="{E1845C97-93E4-42CF-8E85-A3F786A67D28}" destId="{4159B842-44DB-44AE-B20D-74EC06FB2965}" srcOrd="0" destOrd="0" presId="urn:microsoft.com/office/officeart/2008/layout/LinedList"/>
    <dgm:cxn modelId="{26999419-175C-4746-8BF7-17C60A93C6C2}" srcId="{FDE4065D-D350-4182-80F3-7D90F29E2F98}" destId="{8FB9B4F9-C360-42B2-A857-FA47968B06F3}" srcOrd="0" destOrd="0" parTransId="{1E47AA8A-5FD5-4911-A2F7-3C44E2982AA7}" sibTransId="{1E8770BB-372D-4468-BEF7-8DFA222F3C4A}"/>
    <dgm:cxn modelId="{F3207D2C-9C5F-46A7-9BF6-72B7804B4116}" srcId="{8FB9B4F9-C360-42B2-A857-FA47968B06F3}" destId="{5F75C993-7254-4BE1-8A22-EE2A080D0826}" srcOrd="1" destOrd="0" parTransId="{4877C8DF-9A2E-4EAE-80CC-738A17A6812A}" sibTransId="{097E7E69-2E90-4886-A39B-D5D37C7B70CB}"/>
    <dgm:cxn modelId="{DB77EFF8-9F29-49F3-8380-3A9272E82D40}" type="presParOf" srcId="{DD4BC71C-E6BB-44DA-ABB6-5B66787E5F83}" destId="{32A93B84-73F0-4474-B621-8A0976588F11}" srcOrd="0" destOrd="0" presId="urn:microsoft.com/office/officeart/2008/layout/LinedList"/>
    <dgm:cxn modelId="{0B4B297A-7C6E-42FC-94D6-3CD3D4128595}" type="presParOf" srcId="{DD4BC71C-E6BB-44DA-ABB6-5B66787E5F83}" destId="{1E112D4F-B449-4607-987A-B76F4B34905E}" srcOrd="1" destOrd="0" presId="urn:microsoft.com/office/officeart/2008/layout/LinedList"/>
    <dgm:cxn modelId="{C83F23DC-0818-4D9C-8113-5FAE1C1A00DE}" type="presParOf" srcId="{1E112D4F-B449-4607-987A-B76F4B34905E}" destId="{FC91315A-48C4-465E-9D2A-77E2F1693E80}" srcOrd="0" destOrd="0" presId="urn:microsoft.com/office/officeart/2008/layout/LinedList"/>
    <dgm:cxn modelId="{3D4522DD-3F56-4937-892C-CD059EFF04C2}" type="presParOf" srcId="{1E112D4F-B449-4607-987A-B76F4B34905E}" destId="{A4A96EB3-0912-4856-A921-C7E257089986}" srcOrd="1" destOrd="0" presId="urn:microsoft.com/office/officeart/2008/layout/LinedList"/>
    <dgm:cxn modelId="{F6074C71-54EC-4D0D-99FE-1A6F760C4A3E}" type="presParOf" srcId="{A4A96EB3-0912-4856-A921-C7E257089986}" destId="{8594CB91-9632-4992-A3FF-43D9FEFBAE8B}" srcOrd="0" destOrd="0" presId="urn:microsoft.com/office/officeart/2008/layout/LinedList"/>
    <dgm:cxn modelId="{D95C2648-C46F-48AC-B564-8996486BB266}" type="presParOf" srcId="{A4A96EB3-0912-4856-A921-C7E257089986}" destId="{CE6B78D8-0C90-47B1-8857-F6BCCB6844F0}" srcOrd="1" destOrd="0" presId="urn:microsoft.com/office/officeart/2008/layout/LinedList"/>
    <dgm:cxn modelId="{072857F7-9337-4E16-9A61-5A276D9F7C54}" type="presParOf" srcId="{CE6B78D8-0C90-47B1-8857-F6BCCB6844F0}" destId="{8C4AB349-6822-4CFF-8377-EB739F5D83B4}" srcOrd="0" destOrd="0" presId="urn:microsoft.com/office/officeart/2008/layout/LinedList"/>
    <dgm:cxn modelId="{378D1FE0-E8C2-4ABB-BEA0-0684F3F7C500}" type="presParOf" srcId="{CE6B78D8-0C90-47B1-8857-F6BCCB6844F0}" destId="{4159B842-44DB-44AE-B20D-74EC06FB2965}" srcOrd="1" destOrd="0" presId="urn:microsoft.com/office/officeart/2008/layout/LinedList"/>
    <dgm:cxn modelId="{C11D75CF-927A-4A11-AF93-6B92C80C493A}" type="presParOf" srcId="{CE6B78D8-0C90-47B1-8857-F6BCCB6844F0}" destId="{D0D6FB11-F952-434A-B926-6BF1FC73431A}" srcOrd="2" destOrd="0" presId="urn:microsoft.com/office/officeart/2008/layout/LinedList"/>
    <dgm:cxn modelId="{5154FEB0-C1FC-41BF-AB6E-83645C896618}" type="presParOf" srcId="{A4A96EB3-0912-4856-A921-C7E257089986}" destId="{2029CACD-7E96-4FA1-A64A-90DB1273D264}" srcOrd="2" destOrd="0" presId="urn:microsoft.com/office/officeart/2008/layout/LinedList"/>
    <dgm:cxn modelId="{8C92387B-7280-4EFB-AA36-3669854C5171}" type="presParOf" srcId="{A4A96EB3-0912-4856-A921-C7E257089986}" destId="{165C297D-E43A-4B7D-A75A-C50D2FFB2C1E}" srcOrd="3" destOrd="0" presId="urn:microsoft.com/office/officeart/2008/layout/LinedList"/>
    <dgm:cxn modelId="{0225C4ED-C3EE-4CDA-967B-53650BD27A16}" type="presParOf" srcId="{A4A96EB3-0912-4856-A921-C7E257089986}" destId="{60F09EA6-2065-4AF2-BE84-A7EC74AD8975}" srcOrd="4" destOrd="0" presId="urn:microsoft.com/office/officeart/2008/layout/LinedList"/>
    <dgm:cxn modelId="{FC35E0D4-963D-4EA6-AD14-9EAF3F728E41}" type="presParOf" srcId="{60F09EA6-2065-4AF2-BE84-A7EC74AD8975}" destId="{E3449E7D-114B-4A46-8D5C-2D4349ECF984}" srcOrd="0" destOrd="0" presId="urn:microsoft.com/office/officeart/2008/layout/LinedList"/>
    <dgm:cxn modelId="{44883595-DF35-44CF-82E3-AA76C2657C16}" type="presParOf" srcId="{60F09EA6-2065-4AF2-BE84-A7EC74AD8975}" destId="{9BD07AC0-F1A7-4F23-8039-3A6FF5155C51}" srcOrd="1" destOrd="0" presId="urn:microsoft.com/office/officeart/2008/layout/LinedList"/>
    <dgm:cxn modelId="{CB6E42B6-D7E2-4C11-B7DB-915A1E5DB316}" type="presParOf" srcId="{60F09EA6-2065-4AF2-BE84-A7EC74AD8975}" destId="{CF4EE8A8-A90C-4009-A952-C47DBA4DDD4F}" srcOrd="2" destOrd="0" presId="urn:microsoft.com/office/officeart/2008/layout/LinedList"/>
    <dgm:cxn modelId="{F865BC88-85FB-44C5-A96A-7C6F54445DF5}" type="presParOf" srcId="{A4A96EB3-0912-4856-A921-C7E257089986}" destId="{06812A0B-04B9-476A-8157-9D34C1595B29}" srcOrd="5" destOrd="0" presId="urn:microsoft.com/office/officeart/2008/layout/LinedList"/>
    <dgm:cxn modelId="{61573A4F-7AEB-4BB4-A457-EECFA7217F3F}" type="presParOf" srcId="{A4A96EB3-0912-4856-A921-C7E257089986}" destId="{794EBDE1-5A54-4FFA-9A19-2D16803084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dirty="0" smtClean="0"/>
            <a:t>Framework </a:t>
          </a:r>
          <a:r>
            <a:rPr lang="en-US" sz="1200" dirty="0" err="1" smtClean="0"/>
            <a:t>NodeJS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Hỗ</a:t>
          </a:r>
          <a:r>
            <a:rPr lang="en-US" sz="1200" dirty="0" smtClean="0"/>
            <a:t> </a:t>
          </a:r>
          <a:r>
            <a:rPr lang="en-US" sz="1200" dirty="0" err="1" smtClean="0"/>
            <a:t>trợ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phương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HTTP, middleware, routing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2" custLinFactY="-4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2" custLinFactY="544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smtClean="0"/>
            <a:t>NoSQL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r>
            <a:rPr lang="en-US" sz="1200" dirty="0" err="1" smtClean="0"/>
            <a:t>Tốc</a:t>
          </a:r>
          <a:r>
            <a:rPr lang="en-US" sz="1200" dirty="0" smtClean="0"/>
            <a:t> </a:t>
          </a:r>
          <a:r>
            <a:rPr lang="en-US" sz="1200" dirty="0" err="1" smtClean="0"/>
            <a:t>độ</a:t>
          </a:r>
          <a:r>
            <a:rPr lang="en-US" sz="1200" dirty="0" smtClean="0"/>
            <a:t> </a:t>
          </a:r>
          <a:r>
            <a:rPr lang="en-US" sz="1200" dirty="0" err="1" smtClean="0"/>
            <a:t>truy</a:t>
          </a:r>
          <a:r>
            <a:rPr lang="en-US" sz="1200" dirty="0" smtClean="0"/>
            <a:t> </a:t>
          </a:r>
          <a:r>
            <a:rPr lang="en-US" sz="1200" dirty="0" err="1" smtClean="0"/>
            <a:t>vấn</a:t>
          </a:r>
          <a:r>
            <a:rPr lang="en-US" sz="1200" dirty="0" smtClean="0"/>
            <a:t> </a:t>
          </a:r>
          <a:r>
            <a:rPr lang="en-US" sz="1200" dirty="0" err="1" smtClean="0"/>
            <a:t>nhanh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r>
            <a:rPr lang="en-US" sz="1200" dirty="0" err="1" smtClean="0"/>
            <a:t>Dễ</a:t>
          </a:r>
          <a:r>
            <a:rPr lang="en-US" sz="1200" dirty="0" smtClean="0"/>
            <a:t> </a:t>
          </a:r>
          <a:r>
            <a:rPr lang="en-US" sz="1200" dirty="0" err="1" smtClean="0"/>
            <a:t>mở</a:t>
          </a:r>
          <a:r>
            <a:rPr lang="en-US" sz="1200" dirty="0" smtClean="0"/>
            <a:t> </a:t>
          </a:r>
          <a:r>
            <a:rPr lang="en-US" sz="1200" dirty="0" err="1" smtClean="0"/>
            <a:t>rộng</a:t>
          </a:r>
          <a:r>
            <a:rPr lang="en-US" sz="1200" dirty="0" smtClean="0"/>
            <a:t>, </a:t>
          </a:r>
          <a:r>
            <a:rPr lang="en-US" sz="1200" dirty="0" err="1" smtClean="0"/>
            <a:t>tính</a:t>
          </a:r>
          <a:r>
            <a:rPr lang="en-US" sz="1200" dirty="0" smtClean="0"/>
            <a:t> </a:t>
          </a:r>
          <a:r>
            <a:rPr lang="en-US" sz="1200" dirty="0" err="1" smtClean="0"/>
            <a:t>sẵn</a:t>
          </a:r>
          <a:r>
            <a:rPr lang="en-US" sz="1200" dirty="0" smtClean="0"/>
            <a:t> </a:t>
          </a:r>
          <a:r>
            <a:rPr lang="en-US" sz="1200" dirty="0" err="1" smtClean="0"/>
            <a:t>sàng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với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các</a:t>
          </a:r>
          <a:r>
            <a:rPr lang="en-US" sz="1200" dirty="0" smtClean="0">
              <a:solidFill>
                <a:schemeClr val="accent1"/>
              </a:solidFill>
            </a:rPr>
            <a:t> container </a:t>
          </a:r>
          <a:r>
            <a:rPr lang="en-US" sz="1200" dirty="0" err="1" smtClean="0">
              <a:solidFill>
                <a:schemeClr val="accent1"/>
              </a:solidFill>
            </a:rPr>
            <a:t>ảo</a:t>
          </a:r>
          <a:endParaRPr lang="en-US" sz="1200" dirty="0">
            <a:solidFill>
              <a:schemeClr val="accent1"/>
            </a:solidFill>
          </a:endParaRPr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Container: </a:t>
          </a:r>
          <a:r>
            <a:rPr lang="en-US" sz="1200" dirty="0" err="1" smtClean="0">
              <a:solidFill>
                <a:schemeClr val="accent1"/>
              </a:solidFill>
            </a:rPr>
            <a:t>Môi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trường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độc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để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chạy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và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200" b="0" i="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T</a:t>
          </a:r>
          <a:r>
            <a:rPr lang="vi-VN" sz="1200" b="0" i="0" dirty="0" smtClean="0">
              <a:solidFill>
                <a:schemeClr val="accent1"/>
              </a:solidFill>
            </a:rPr>
            <a:t>ận dụng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của hệ thống</a:t>
          </a:r>
          <a:r>
            <a:rPr lang="en-US" sz="1200" b="0" i="0" dirty="0" smtClean="0">
              <a:solidFill>
                <a:schemeClr val="accent1"/>
              </a:solidFill>
            </a:rPr>
            <a:t>, </a:t>
          </a:r>
          <a:r>
            <a:rPr lang="vi-VN" sz="1200" b="0" i="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dirty="0" smtClean="0">
              <a:solidFill>
                <a:schemeClr val="accent1"/>
              </a:solidFill>
            </a:rPr>
            <a:t/>
          </a:r>
          <a:br>
            <a:rPr lang="vi-VN" sz="1200" dirty="0" smtClean="0">
              <a:solidFill>
                <a:schemeClr val="accent1"/>
              </a:solidFill>
            </a:rPr>
          </a:br>
          <a:endParaRPr lang="en-US" sz="1200" dirty="0">
            <a:solidFill>
              <a:schemeClr val="accent1"/>
            </a:solidFill>
          </a:endParaRPr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 custScaleY="1181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6619AB-1B51-472D-A49B-29A8D07706D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vi-VN" sz="1400" dirty="0"/>
            <a:t>Tầng Presentation: được dùng để giao tiếp với người dùng, nhiệm vụ chính là hiển thị dữ liệu và nhận dữ liệu từ người dùng.</a:t>
          </a:r>
          <a:endParaRPr lang="en-US" sz="1400" dirty="0"/>
        </a:p>
      </dgm:t>
    </dgm:pt>
    <dgm:pt modelId="{E18FADC7-0A1C-4482-9907-2DDECDF5DBC1}" type="parTrans" cxnId="{5D5877CE-6FF6-4569-BFE6-F5231D1D3ACB}">
      <dgm:prSet/>
      <dgm:spPr/>
      <dgm:t>
        <a:bodyPr/>
        <a:lstStyle/>
        <a:p>
          <a:endParaRPr lang="en-US"/>
        </a:p>
      </dgm:t>
    </dgm:pt>
    <dgm:pt modelId="{FD262BD0-77ED-45E0-828D-45D1044DD4F2}" type="sibTrans" cxnId="{5D5877CE-6FF6-4569-BFE6-F5231D1D3ACB}">
      <dgm:prSet/>
      <dgm:spPr/>
      <dgm:t>
        <a:bodyPr/>
        <a:lstStyle/>
        <a:p>
          <a:endParaRPr lang="en-US"/>
        </a:p>
      </dgm:t>
    </dgm:pt>
    <dgm:pt modelId="{907DC366-7518-4A71-AF99-A8BD91EE2059}">
      <dgm:prSet custT="1"/>
      <dgm:spPr/>
      <dgm:t>
        <a:bodyPr/>
        <a:lstStyle/>
        <a:p>
          <a:r>
            <a:rPr lang="en-US" sz="1400" dirty="0"/>
            <a:t>Tầng Business Logic: nhiệm vụ chính là cung cấp các chức năng của phần mềm.</a:t>
          </a:r>
        </a:p>
      </dgm:t>
    </dgm:pt>
    <dgm:pt modelId="{4B78A9D4-A27A-46D9-AEB5-B880FC366C70}" type="parTrans" cxnId="{D45AF3C2-4991-40EE-A998-E8B4760F7CC2}">
      <dgm:prSet/>
      <dgm:spPr/>
      <dgm:t>
        <a:bodyPr/>
        <a:lstStyle/>
        <a:p>
          <a:endParaRPr lang="en-US"/>
        </a:p>
      </dgm:t>
    </dgm:pt>
    <dgm:pt modelId="{52AA55EF-830D-4986-BCE2-8FD47CEE7AFB}" type="sibTrans" cxnId="{D45AF3C2-4991-40EE-A998-E8B4760F7CC2}">
      <dgm:prSet/>
      <dgm:spPr/>
      <dgm:t>
        <a:bodyPr/>
        <a:lstStyle/>
        <a:p>
          <a:endParaRPr lang="en-US"/>
        </a:p>
      </dgm:t>
    </dgm:pt>
    <dgm:pt modelId="{AB0529A0-7E0A-4F2D-BC61-CE0A68C53D5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vi-VN" sz="1400" dirty="0" smtClean="0"/>
            <a:t>Tầng </a:t>
          </a:r>
          <a:r>
            <a:rPr lang="vi-VN" sz="1400" dirty="0" smtClean="0"/>
            <a:t>Data</a:t>
          </a:r>
          <a:r>
            <a:rPr lang="en-US" sz="1400" dirty="0" smtClean="0"/>
            <a:t>base</a:t>
          </a:r>
          <a:r>
            <a:rPr lang="vi-VN" sz="1400" dirty="0" smtClean="0"/>
            <a:t>: </a:t>
          </a:r>
          <a:r>
            <a:rPr lang="vi-VN" sz="1400" dirty="0"/>
            <a:t>lưu trữ dữ liệu, cho phép lớp Business Logic có thể tìm kiếm, trích xuất, cập nhật… dữ liệu.</a:t>
          </a:r>
          <a:endParaRPr lang="en-US" sz="1400" dirty="0"/>
        </a:p>
      </dgm:t>
    </dgm:pt>
    <dgm:pt modelId="{65FC40DA-A832-46D8-AE08-157E918F92CE}" type="parTrans" cxnId="{55988A17-9CAD-4919-8A78-515C07666227}">
      <dgm:prSet/>
      <dgm:spPr/>
      <dgm:t>
        <a:bodyPr/>
        <a:lstStyle/>
        <a:p>
          <a:endParaRPr lang="en-US"/>
        </a:p>
      </dgm:t>
    </dgm:pt>
    <dgm:pt modelId="{1EA3AA1F-F8BC-448B-ACE7-56E54A05C391}" type="sibTrans" cxnId="{55988A17-9CAD-4919-8A78-515C07666227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BDC55-C4B1-4004-9030-27DF6CDE0119}" type="pres">
      <dgm:prSet presAssocID="{A46619AB-1B51-472D-A49B-29A8D07706D3}" presName="parentText" presStyleLbl="node1" presStyleIdx="0" presStyleCnt="3" custScaleY="911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273F6-F849-4BBA-A0E2-04DBCADC5011}" type="pres">
      <dgm:prSet presAssocID="{FD262BD0-77ED-45E0-828D-45D1044DD4F2}" presName="spacer" presStyleCnt="0"/>
      <dgm:spPr/>
    </dgm:pt>
    <dgm:pt modelId="{BBE2865C-15CF-45A6-AA7F-D18EC13C64E1}" type="pres">
      <dgm:prSet presAssocID="{907DC366-7518-4A71-AF99-A8BD91EE205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95732-9464-4EB1-AD46-3EFC4F16FD05}" type="pres">
      <dgm:prSet presAssocID="{52AA55EF-830D-4986-BCE2-8FD47CEE7AFB}" presName="spacer" presStyleCnt="0"/>
      <dgm:spPr/>
    </dgm:pt>
    <dgm:pt modelId="{556A1997-FE30-416E-88E1-37408D0071FE}" type="pres">
      <dgm:prSet presAssocID="{AB0529A0-7E0A-4F2D-BC61-CE0A68C53D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58C85-6522-43BC-B7EC-53B97230F1AB}" type="presOf" srcId="{907DC366-7518-4A71-AF99-A8BD91EE2059}" destId="{BBE2865C-15CF-45A6-AA7F-D18EC13C64E1}" srcOrd="0" destOrd="0" presId="urn:microsoft.com/office/officeart/2005/8/layout/vList2"/>
    <dgm:cxn modelId="{C746724B-27B2-4155-9782-16545AA060E7}" type="presOf" srcId="{AB0529A0-7E0A-4F2D-BC61-CE0A68C53D5F}" destId="{556A1997-FE30-416E-88E1-37408D0071FE}" srcOrd="0" destOrd="0" presId="urn:microsoft.com/office/officeart/2005/8/layout/vList2"/>
    <dgm:cxn modelId="{D45AF3C2-4991-40EE-A998-E8B4760F7CC2}" srcId="{91D95B7F-D69E-4769-BDD8-A9A206B9CED2}" destId="{907DC366-7518-4A71-AF99-A8BD91EE2059}" srcOrd="1" destOrd="0" parTransId="{4B78A9D4-A27A-46D9-AEB5-B880FC366C70}" sibTransId="{52AA55EF-830D-4986-BCE2-8FD47CEE7AFB}"/>
    <dgm:cxn modelId="{5D5877CE-6FF6-4569-BFE6-F5231D1D3ACB}" srcId="{91D95B7F-D69E-4769-BDD8-A9A206B9CED2}" destId="{A46619AB-1B51-472D-A49B-29A8D07706D3}" srcOrd="0" destOrd="0" parTransId="{E18FADC7-0A1C-4482-9907-2DDECDF5DBC1}" sibTransId="{FD262BD0-77ED-45E0-828D-45D1044DD4F2}"/>
    <dgm:cxn modelId="{AC4570E3-488A-4BA3-B1E4-94DF9BEFAECC}" type="presOf" srcId="{A46619AB-1B51-472D-A49B-29A8D07706D3}" destId="{B69BDC55-C4B1-4004-9030-27DF6CDE0119}" srcOrd="0" destOrd="0" presId="urn:microsoft.com/office/officeart/2005/8/layout/vList2"/>
    <dgm:cxn modelId="{55988A17-9CAD-4919-8A78-515C07666227}" srcId="{91D95B7F-D69E-4769-BDD8-A9A206B9CED2}" destId="{AB0529A0-7E0A-4F2D-BC61-CE0A68C53D5F}" srcOrd="2" destOrd="0" parTransId="{65FC40DA-A832-46D8-AE08-157E918F92CE}" sibTransId="{1EA3AA1F-F8BC-448B-ACE7-56E54A05C391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18CB6697-24D3-493A-8215-4598E7E1071B}" type="presParOf" srcId="{4EEFD535-EF6B-4D0A-803F-25EF2B0A5D6A}" destId="{B69BDC55-C4B1-4004-9030-27DF6CDE0119}" srcOrd="0" destOrd="0" presId="urn:microsoft.com/office/officeart/2005/8/layout/vList2"/>
    <dgm:cxn modelId="{4834E331-D5B7-4299-AE17-55A737DE3CCB}" type="presParOf" srcId="{4EEFD535-EF6B-4D0A-803F-25EF2B0A5D6A}" destId="{B45273F6-F849-4BBA-A0E2-04DBCADC5011}" srcOrd="1" destOrd="0" presId="urn:microsoft.com/office/officeart/2005/8/layout/vList2"/>
    <dgm:cxn modelId="{11FC4F89-61B5-4606-8D84-350A389871A8}" type="presParOf" srcId="{4EEFD535-EF6B-4D0A-803F-25EF2B0A5D6A}" destId="{BBE2865C-15CF-45A6-AA7F-D18EC13C64E1}" srcOrd="2" destOrd="0" presId="urn:microsoft.com/office/officeart/2005/8/layout/vList2"/>
    <dgm:cxn modelId="{240C5C52-AA10-4E6A-AEEF-F805A1CB0E15}" type="presParOf" srcId="{4EEFD535-EF6B-4D0A-803F-25EF2B0A5D6A}" destId="{A0295732-9464-4EB1-AD46-3EFC4F16FD05}" srcOrd="3" destOrd="0" presId="urn:microsoft.com/office/officeart/2005/8/layout/vList2"/>
    <dgm:cxn modelId="{B9DDB9D2-1C74-4665-8A5D-94C039C96C49}" type="presParOf" srcId="{4EEFD535-EF6B-4D0A-803F-25EF2B0A5D6A}" destId="{556A1997-FE30-416E-88E1-37408D0071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6619AB-1B51-472D-A49B-29A8D07706D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Dễ</a:t>
          </a:r>
          <a:r>
            <a:rPr lang="en-US" sz="1400" dirty="0" smtClean="0"/>
            <a:t> </a:t>
          </a:r>
          <a:r>
            <a:rPr lang="en-US" sz="1400" dirty="0" err="1" smtClean="0"/>
            <a:t>dàng</a:t>
          </a:r>
          <a:r>
            <a:rPr lang="en-US" sz="1400" dirty="0" smtClean="0"/>
            <a:t> </a:t>
          </a:r>
          <a:r>
            <a:rPr lang="en-US" sz="1400" dirty="0" err="1" smtClean="0"/>
            <a:t>mở</a:t>
          </a:r>
          <a:r>
            <a:rPr lang="en-US" sz="1400" dirty="0" smtClean="0"/>
            <a:t> </a:t>
          </a:r>
          <a:r>
            <a:rPr lang="en-US" sz="1400" dirty="0" err="1" smtClean="0"/>
            <a:t>rộng</a:t>
          </a:r>
          <a:r>
            <a:rPr lang="en-US" sz="1400" dirty="0" smtClean="0"/>
            <a:t>, </a:t>
          </a:r>
          <a:r>
            <a:rPr lang="en-US" sz="1400" dirty="0" err="1" smtClean="0"/>
            <a:t>thay</a:t>
          </a:r>
          <a:r>
            <a:rPr lang="en-US" sz="1400" dirty="0" smtClean="0"/>
            <a:t> </a:t>
          </a:r>
          <a:r>
            <a:rPr lang="en-US" sz="1400" dirty="0" err="1" smtClean="0"/>
            <a:t>đổi</a:t>
          </a:r>
          <a:r>
            <a:rPr lang="en-US" sz="1400" dirty="0" smtClean="0"/>
            <a:t> </a:t>
          </a:r>
          <a:r>
            <a:rPr lang="en-US" sz="1400" dirty="0" err="1" smtClean="0"/>
            <a:t>quy</a:t>
          </a:r>
          <a:r>
            <a:rPr lang="en-US" sz="1400" dirty="0" smtClean="0"/>
            <a:t> </a:t>
          </a:r>
          <a:r>
            <a:rPr lang="en-US" sz="1400" dirty="0" err="1" smtClean="0"/>
            <a:t>mô</a:t>
          </a:r>
          <a:r>
            <a:rPr lang="en-US" sz="1400" dirty="0" smtClean="0"/>
            <a:t> </a:t>
          </a:r>
          <a:r>
            <a:rPr lang="en-US" sz="1400" dirty="0" err="1" smtClean="0"/>
            <a:t>của</a:t>
          </a:r>
          <a:r>
            <a:rPr lang="en-US" sz="1400" dirty="0" smtClean="0"/>
            <a:t> </a:t>
          </a:r>
          <a:r>
            <a:rPr lang="en-US" sz="1400" dirty="0" err="1" smtClean="0"/>
            <a:t>hệ</a:t>
          </a:r>
          <a:r>
            <a:rPr lang="en-US" sz="1400" dirty="0" smtClean="0"/>
            <a:t> </a:t>
          </a:r>
          <a:r>
            <a:rPr lang="en-US" sz="1400" dirty="0" err="1" smtClean="0"/>
            <a:t>thống</a:t>
          </a:r>
          <a:endParaRPr lang="en-US" sz="1400" dirty="0"/>
        </a:p>
      </dgm:t>
    </dgm:pt>
    <dgm:pt modelId="{E18FADC7-0A1C-4482-9907-2DDECDF5DBC1}" type="parTrans" cxnId="{5D5877CE-6FF6-4569-BFE6-F5231D1D3ACB}">
      <dgm:prSet/>
      <dgm:spPr/>
      <dgm:t>
        <a:bodyPr/>
        <a:lstStyle/>
        <a:p>
          <a:endParaRPr lang="en-US"/>
        </a:p>
      </dgm:t>
    </dgm:pt>
    <dgm:pt modelId="{FD262BD0-77ED-45E0-828D-45D1044DD4F2}" type="sibTrans" cxnId="{5D5877CE-6FF6-4569-BFE6-F5231D1D3ACB}">
      <dgm:prSet/>
      <dgm:spPr/>
      <dgm:t>
        <a:bodyPr/>
        <a:lstStyle/>
        <a:p>
          <a:endParaRPr lang="en-US"/>
        </a:p>
      </dgm:t>
    </dgm:pt>
    <dgm:pt modelId="{907DC366-7518-4A71-AF99-A8BD91EE2059}">
      <dgm:prSet custT="1"/>
      <dgm:spPr/>
      <dgm:t>
        <a:bodyPr/>
        <a:lstStyle/>
        <a:p>
          <a:r>
            <a:rPr lang="en-US" sz="1400" dirty="0" err="1" smtClean="0"/>
            <a:t>Dễ</a:t>
          </a:r>
          <a:r>
            <a:rPr lang="en-US" sz="1400" dirty="0" smtClean="0"/>
            <a:t> </a:t>
          </a:r>
          <a:r>
            <a:rPr lang="en-US" sz="1400" dirty="0" err="1" smtClean="0"/>
            <a:t>dàng</a:t>
          </a:r>
          <a:r>
            <a:rPr lang="en-US" sz="1400" dirty="0" smtClean="0"/>
            <a:t> </a:t>
          </a:r>
          <a:r>
            <a:rPr lang="en-US" sz="1400" dirty="0" err="1" smtClean="0"/>
            <a:t>xây</a:t>
          </a:r>
          <a:r>
            <a:rPr lang="en-US" sz="1400" dirty="0" smtClean="0"/>
            <a:t> </a:t>
          </a:r>
          <a:r>
            <a:rPr lang="en-US" sz="1400" dirty="0" err="1" smtClean="0"/>
            <a:t>dựng</a:t>
          </a:r>
          <a:r>
            <a:rPr lang="en-US" sz="1400" dirty="0" smtClean="0"/>
            <a:t> </a:t>
          </a:r>
          <a:r>
            <a:rPr lang="en-US" sz="1400" dirty="0" err="1" smtClean="0"/>
            <a:t>và</a:t>
          </a:r>
          <a:r>
            <a:rPr lang="en-US" sz="1400" dirty="0" smtClean="0"/>
            <a:t> </a:t>
          </a:r>
          <a:r>
            <a:rPr lang="en-US" sz="1400" dirty="0" err="1" smtClean="0"/>
            <a:t>phát</a:t>
          </a:r>
          <a:r>
            <a:rPr lang="en-US" sz="1400" dirty="0" smtClean="0"/>
            <a:t> </a:t>
          </a:r>
          <a:r>
            <a:rPr lang="en-US" sz="1400" dirty="0" err="1" smtClean="0"/>
            <a:t>triển</a:t>
          </a:r>
          <a:r>
            <a:rPr lang="en-US" sz="1400" dirty="0" smtClean="0"/>
            <a:t>, </a:t>
          </a:r>
          <a:r>
            <a:rPr lang="en-US" sz="1400" dirty="0" err="1" smtClean="0"/>
            <a:t>sử</a:t>
          </a:r>
          <a:r>
            <a:rPr lang="en-US" sz="1400" dirty="0" smtClean="0"/>
            <a:t> </a:t>
          </a:r>
          <a:r>
            <a:rPr lang="en-US" sz="1400" dirty="0" err="1" smtClean="0"/>
            <a:t>dụng</a:t>
          </a:r>
          <a:r>
            <a:rPr lang="en-US" sz="1400" dirty="0" smtClean="0"/>
            <a:t> </a:t>
          </a:r>
          <a:r>
            <a:rPr lang="en-US" sz="1400" dirty="0" err="1" smtClean="0"/>
            <a:t>công</a:t>
          </a:r>
          <a:r>
            <a:rPr lang="en-US" sz="1400" dirty="0" smtClean="0"/>
            <a:t> </a:t>
          </a:r>
          <a:r>
            <a:rPr lang="en-US" sz="1400" dirty="0" err="1" smtClean="0"/>
            <a:t>nghệ</a:t>
          </a:r>
          <a:r>
            <a:rPr lang="en-US" sz="1400" dirty="0" smtClean="0"/>
            <a:t> </a:t>
          </a:r>
          <a:r>
            <a:rPr lang="en-US" sz="1400" dirty="0" err="1" smtClean="0"/>
            <a:t>đa</a:t>
          </a:r>
          <a:r>
            <a:rPr lang="en-US" sz="1400" dirty="0" smtClean="0"/>
            <a:t> </a:t>
          </a:r>
          <a:r>
            <a:rPr lang="en-US" sz="1400" dirty="0" err="1" smtClean="0"/>
            <a:t>dạng</a:t>
          </a:r>
          <a:endParaRPr lang="en-US" sz="1400" dirty="0"/>
        </a:p>
      </dgm:t>
    </dgm:pt>
    <dgm:pt modelId="{4B78A9D4-A27A-46D9-AEB5-B880FC366C70}" type="parTrans" cxnId="{D45AF3C2-4991-40EE-A998-E8B4760F7CC2}">
      <dgm:prSet/>
      <dgm:spPr/>
      <dgm:t>
        <a:bodyPr/>
        <a:lstStyle/>
        <a:p>
          <a:endParaRPr lang="en-US"/>
        </a:p>
      </dgm:t>
    </dgm:pt>
    <dgm:pt modelId="{52AA55EF-830D-4986-BCE2-8FD47CEE7AFB}" type="sibTrans" cxnId="{D45AF3C2-4991-40EE-A998-E8B4760F7CC2}">
      <dgm:prSet/>
      <dgm:spPr/>
      <dgm:t>
        <a:bodyPr/>
        <a:lstStyle/>
        <a:p>
          <a:endParaRPr lang="en-US"/>
        </a:p>
      </dgm:t>
    </dgm:pt>
    <dgm:pt modelId="{AB0529A0-7E0A-4F2D-BC61-CE0A68C53D5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Dễ</a:t>
          </a:r>
          <a:r>
            <a:rPr lang="en-US" sz="1400" dirty="0" smtClean="0"/>
            <a:t> </a:t>
          </a:r>
          <a:r>
            <a:rPr lang="en-US" sz="1400" dirty="0" err="1" smtClean="0"/>
            <a:t>gỡ</a:t>
          </a:r>
          <a:r>
            <a:rPr lang="en-US" sz="1400" dirty="0" smtClean="0"/>
            <a:t> </a:t>
          </a:r>
          <a:r>
            <a:rPr lang="en-US" sz="1400" dirty="0" err="1" smtClean="0"/>
            <a:t>lỗi</a:t>
          </a:r>
          <a:r>
            <a:rPr lang="en-US" sz="1400" dirty="0" smtClean="0"/>
            <a:t>, </a:t>
          </a:r>
          <a:r>
            <a:rPr lang="en-US" sz="1400" dirty="0" err="1" smtClean="0"/>
            <a:t>bảo</a:t>
          </a:r>
          <a:r>
            <a:rPr lang="en-US" sz="1400" dirty="0" smtClean="0"/>
            <a:t> </a:t>
          </a:r>
          <a:r>
            <a:rPr lang="en-US" sz="1400" dirty="0" err="1" smtClean="0"/>
            <a:t>trì</a:t>
          </a:r>
          <a:r>
            <a:rPr lang="en-US" sz="1400" dirty="0" smtClean="0"/>
            <a:t> </a:t>
          </a:r>
          <a:endParaRPr lang="en-US" sz="1400" dirty="0"/>
        </a:p>
      </dgm:t>
    </dgm:pt>
    <dgm:pt modelId="{65FC40DA-A832-46D8-AE08-157E918F92CE}" type="parTrans" cxnId="{55988A17-9CAD-4919-8A78-515C07666227}">
      <dgm:prSet/>
      <dgm:spPr/>
      <dgm:t>
        <a:bodyPr/>
        <a:lstStyle/>
        <a:p>
          <a:endParaRPr lang="en-US"/>
        </a:p>
      </dgm:t>
    </dgm:pt>
    <dgm:pt modelId="{1EA3AA1F-F8BC-448B-ACE7-56E54A05C391}" type="sibTrans" cxnId="{55988A17-9CAD-4919-8A78-515C07666227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BDC55-C4B1-4004-9030-27DF6CDE0119}" type="pres">
      <dgm:prSet presAssocID="{A46619AB-1B51-472D-A49B-29A8D07706D3}" presName="parentText" presStyleLbl="node1" presStyleIdx="0" presStyleCnt="3" custScaleY="911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273F6-F849-4BBA-A0E2-04DBCADC5011}" type="pres">
      <dgm:prSet presAssocID="{FD262BD0-77ED-45E0-828D-45D1044DD4F2}" presName="spacer" presStyleCnt="0"/>
      <dgm:spPr/>
    </dgm:pt>
    <dgm:pt modelId="{BBE2865C-15CF-45A6-AA7F-D18EC13C64E1}" type="pres">
      <dgm:prSet presAssocID="{907DC366-7518-4A71-AF99-A8BD91EE205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95732-9464-4EB1-AD46-3EFC4F16FD05}" type="pres">
      <dgm:prSet presAssocID="{52AA55EF-830D-4986-BCE2-8FD47CEE7AFB}" presName="spacer" presStyleCnt="0"/>
      <dgm:spPr/>
    </dgm:pt>
    <dgm:pt modelId="{556A1997-FE30-416E-88E1-37408D0071FE}" type="pres">
      <dgm:prSet presAssocID="{AB0529A0-7E0A-4F2D-BC61-CE0A68C53D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58C85-6522-43BC-B7EC-53B97230F1AB}" type="presOf" srcId="{907DC366-7518-4A71-AF99-A8BD91EE2059}" destId="{BBE2865C-15CF-45A6-AA7F-D18EC13C64E1}" srcOrd="0" destOrd="0" presId="urn:microsoft.com/office/officeart/2005/8/layout/vList2"/>
    <dgm:cxn modelId="{C746724B-27B2-4155-9782-16545AA060E7}" type="presOf" srcId="{AB0529A0-7E0A-4F2D-BC61-CE0A68C53D5F}" destId="{556A1997-FE30-416E-88E1-37408D0071FE}" srcOrd="0" destOrd="0" presId="urn:microsoft.com/office/officeart/2005/8/layout/vList2"/>
    <dgm:cxn modelId="{D45AF3C2-4991-40EE-A998-E8B4760F7CC2}" srcId="{91D95B7F-D69E-4769-BDD8-A9A206B9CED2}" destId="{907DC366-7518-4A71-AF99-A8BD91EE2059}" srcOrd="1" destOrd="0" parTransId="{4B78A9D4-A27A-46D9-AEB5-B880FC366C70}" sibTransId="{52AA55EF-830D-4986-BCE2-8FD47CEE7AFB}"/>
    <dgm:cxn modelId="{5D5877CE-6FF6-4569-BFE6-F5231D1D3ACB}" srcId="{91D95B7F-D69E-4769-BDD8-A9A206B9CED2}" destId="{A46619AB-1B51-472D-A49B-29A8D07706D3}" srcOrd="0" destOrd="0" parTransId="{E18FADC7-0A1C-4482-9907-2DDECDF5DBC1}" sibTransId="{FD262BD0-77ED-45E0-828D-45D1044DD4F2}"/>
    <dgm:cxn modelId="{AC4570E3-488A-4BA3-B1E4-94DF9BEFAECC}" type="presOf" srcId="{A46619AB-1B51-472D-A49B-29A8D07706D3}" destId="{B69BDC55-C4B1-4004-9030-27DF6CDE0119}" srcOrd="0" destOrd="0" presId="urn:microsoft.com/office/officeart/2005/8/layout/vList2"/>
    <dgm:cxn modelId="{55988A17-9CAD-4919-8A78-515C07666227}" srcId="{91D95B7F-D69E-4769-BDD8-A9A206B9CED2}" destId="{AB0529A0-7E0A-4F2D-BC61-CE0A68C53D5F}" srcOrd="2" destOrd="0" parTransId="{65FC40DA-A832-46D8-AE08-157E918F92CE}" sibTransId="{1EA3AA1F-F8BC-448B-ACE7-56E54A05C391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18CB6697-24D3-493A-8215-4598E7E1071B}" type="presParOf" srcId="{4EEFD535-EF6B-4D0A-803F-25EF2B0A5D6A}" destId="{B69BDC55-C4B1-4004-9030-27DF6CDE0119}" srcOrd="0" destOrd="0" presId="urn:microsoft.com/office/officeart/2005/8/layout/vList2"/>
    <dgm:cxn modelId="{4834E331-D5B7-4299-AE17-55A737DE3CCB}" type="presParOf" srcId="{4EEFD535-EF6B-4D0A-803F-25EF2B0A5D6A}" destId="{B45273F6-F849-4BBA-A0E2-04DBCADC5011}" srcOrd="1" destOrd="0" presId="urn:microsoft.com/office/officeart/2005/8/layout/vList2"/>
    <dgm:cxn modelId="{11FC4F89-61B5-4606-8D84-350A389871A8}" type="presParOf" srcId="{4EEFD535-EF6B-4D0A-803F-25EF2B0A5D6A}" destId="{BBE2865C-15CF-45A6-AA7F-D18EC13C64E1}" srcOrd="2" destOrd="0" presId="urn:microsoft.com/office/officeart/2005/8/layout/vList2"/>
    <dgm:cxn modelId="{240C5C52-AA10-4E6A-AEEF-F805A1CB0E15}" type="presParOf" srcId="{4EEFD535-EF6B-4D0A-803F-25EF2B0A5D6A}" destId="{A0295732-9464-4EB1-AD46-3EFC4F16FD05}" srcOrd="3" destOrd="0" presId="urn:microsoft.com/office/officeart/2005/8/layout/vList2"/>
    <dgm:cxn modelId="{B9DDB9D2-1C74-4665-8A5D-94C039C96C49}" type="presParOf" srcId="{4EEFD535-EF6B-4D0A-803F-25EF2B0A5D6A}" destId="{556A1997-FE30-416E-88E1-37408D0071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875C2-187C-4890-9D44-654272DC3C43}">
      <dsp:nvSpPr>
        <dsp:cNvPr id="0" name=""/>
        <dsp:cNvSpPr/>
      </dsp:nvSpPr>
      <dsp:spPr>
        <a:xfrm>
          <a:off x="1905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Frontend</a:t>
          </a:r>
          <a:endParaRPr lang="en-US" sz="2200" kern="1200" dirty="0"/>
        </a:p>
      </dsp:txBody>
      <dsp:txXfrm>
        <a:off x="1905" y="506456"/>
        <a:ext cx="1857374" cy="633600"/>
      </dsp:txXfrm>
    </dsp:sp>
    <dsp:sp modelId="{E628EE7F-2D46-494F-90A4-72236D38ECAA}">
      <dsp:nvSpPr>
        <dsp:cNvPr id="0" name=""/>
        <dsp:cNvSpPr/>
      </dsp:nvSpPr>
      <dsp:spPr>
        <a:xfrm>
          <a:off x="1905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ReactJS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Redux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Bootstrap</a:t>
          </a:r>
          <a:endParaRPr lang="en-US" sz="2200" kern="1200" dirty="0"/>
        </a:p>
      </dsp:txBody>
      <dsp:txXfrm>
        <a:off x="1905" y="1140056"/>
        <a:ext cx="1857374" cy="2417487"/>
      </dsp:txXfrm>
    </dsp:sp>
    <dsp:sp modelId="{98A621B8-F679-4200-9449-F63CD964EF99}">
      <dsp:nvSpPr>
        <dsp:cNvPr id="0" name=""/>
        <dsp:cNvSpPr/>
      </dsp:nvSpPr>
      <dsp:spPr>
        <a:xfrm>
          <a:off x="2119312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Backend</a:t>
          </a:r>
          <a:endParaRPr lang="en-US" sz="2200" kern="1200" dirty="0"/>
        </a:p>
      </dsp:txBody>
      <dsp:txXfrm>
        <a:off x="2119312" y="506456"/>
        <a:ext cx="1857374" cy="633600"/>
      </dsp:txXfrm>
    </dsp:sp>
    <dsp:sp modelId="{07ED396B-0DCE-4E68-83D8-B7DB733F8FCD}">
      <dsp:nvSpPr>
        <dsp:cNvPr id="0" name=""/>
        <dsp:cNvSpPr/>
      </dsp:nvSpPr>
      <dsp:spPr>
        <a:xfrm>
          <a:off x="2119312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NodeJS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ExpressJS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MongoDB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REST API</a:t>
          </a:r>
          <a:endParaRPr lang="en-US" sz="2200" kern="1200" dirty="0"/>
        </a:p>
      </dsp:txBody>
      <dsp:txXfrm>
        <a:off x="2119312" y="1140056"/>
        <a:ext cx="1857374" cy="2417487"/>
      </dsp:txXfrm>
    </dsp:sp>
    <dsp:sp modelId="{B992B2B8-272D-444B-833E-6161B18FDF7B}">
      <dsp:nvSpPr>
        <dsp:cNvPr id="0" name=""/>
        <dsp:cNvSpPr/>
      </dsp:nvSpPr>
      <dsp:spPr>
        <a:xfrm>
          <a:off x="4236719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</a:t>
          </a:r>
          <a:endParaRPr lang="en-US" sz="2200" kern="1200" dirty="0"/>
        </a:p>
      </dsp:txBody>
      <dsp:txXfrm>
        <a:off x="4236719" y="506456"/>
        <a:ext cx="1857374" cy="633600"/>
      </dsp:txXfrm>
    </dsp:sp>
    <dsp:sp modelId="{50A0B22E-2E2C-4A96-95F8-1C0FF493784F}">
      <dsp:nvSpPr>
        <dsp:cNvPr id="0" name=""/>
        <dsp:cNvSpPr/>
      </dsp:nvSpPr>
      <dsp:spPr>
        <a:xfrm>
          <a:off x="4236719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Docker</a:t>
          </a:r>
          <a:endParaRPr lang="en-US" sz="2200" kern="1200" dirty="0"/>
        </a:p>
      </dsp:txBody>
      <dsp:txXfrm>
        <a:off x="4236719" y="1140056"/>
        <a:ext cx="1857374" cy="241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2824-F2FC-4D29-8E38-6335A784075A}">
      <dsp:nvSpPr>
        <dsp:cNvPr id="0" name=""/>
        <dsp:cNvSpPr/>
      </dsp:nvSpPr>
      <dsp:spPr>
        <a:xfrm>
          <a:off x="8236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JSX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171173" y="196355"/>
        <a:ext cx="786732" cy="786732"/>
      </dsp:txXfrm>
    </dsp:sp>
    <dsp:sp modelId="{751E6476-AE08-4A09-81DF-EA986D5D49D1}">
      <dsp:nvSpPr>
        <dsp:cNvPr id="0" name=""/>
        <dsp:cNvSpPr/>
      </dsp:nvSpPr>
      <dsp:spPr>
        <a:xfrm>
          <a:off x="1211186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96722" y="513832"/>
        <a:ext cx="474239" cy="151777"/>
      </dsp:txXfrm>
    </dsp:sp>
    <dsp:sp modelId="{AC3DC532-EDDC-49B4-A794-F921C1FE8962}">
      <dsp:nvSpPr>
        <dsp:cNvPr id="0" name=""/>
        <dsp:cNvSpPr/>
      </dsp:nvSpPr>
      <dsp:spPr>
        <a:xfrm>
          <a:off x="1946841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Component-Based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2109778" y="196355"/>
        <a:ext cx="786732" cy="786732"/>
      </dsp:txXfrm>
    </dsp:sp>
    <dsp:sp modelId="{00EF56A5-9ED9-4708-9FCF-5884D0CF1262}">
      <dsp:nvSpPr>
        <dsp:cNvPr id="0" name=""/>
        <dsp:cNvSpPr/>
      </dsp:nvSpPr>
      <dsp:spPr>
        <a:xfrm>
          <a:off x="3149791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235327" y="513832"/>
        <a:ext cx="474239" cy="151777"/>
      </dsp:txXfrm>
    </dsp:sp>
    <dsp:sp modelId="{90A46387-0CDA-4B08-BC1D-7C808D8C8510}">
      <dsp:nvSpPr>
        <dsp:cNvPr id="0" name=""/>
        <dsp:cNvSpPr/>
      </dsp:nvSpPr>
      <dsp:spPr>
        <a:xfrm>
          <a:off x="3885447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One way data flow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4048384" y="196355"/>
        <a:ext cx="786732" cy="786732"/>
      </dsp:txXfrm>
    </dsp:sp>
    <dsp:sp modelId="{E5DF7819-4154-4F07-A2BB-BF5E0209F358}">
      <dsp:nvSpPr>
        <dsp:cNvPr id="0" name=""/>
        <dsp:cNvSpPr/>
      </dsp:nvSpPr>
      <dsp:spPr>
        <a:xfrm>
          <a:off x="5088397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73933" y="513832"/>
        <a:ext cx="474239" cy="151777"/>
      </dsp:txXfrm>
    </dsp:sp>
    <dsp:sp modelId="{FABFE858-F0D8-4B5C-B4E2-D0ABBF27E525}">
      <dsp:nvSpPr>
        <dsp:cNvPr id="0" name=""/>
        <dsp:cNvSpPr/>
      </dsp:nvSpPr>
      <dsp:spPr>
        <a:xfrm>
          <a:off x="5824052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Virtual DOM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5986989" y="196355"/>
        <a:ext cx="786732" cy="786732"/>
      </dsp:txXfrm>
    </dsp:sp>
    <dsp:sp modelId="{C6750B66-632D-48DA-ACD8-DBEED0F9E76A}">
      <dsp:nvSpPr>
        <dsp:cNvPr id="0" name=""/>
        <dsp:cNvSpPr/>
      </dsp:nvSpPr>
      <dsp:spPr>
        <a:xfrm>
          <a:off x="7027002" y="267065"/>
          <a:ext cx="645311" cy="645311"/>
        </a:xfrm>
        <a:prstGeom prst="mathEqual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12538" y="399999"/>
        <a:ext cx="474239" cy="379443"/>
      </dsp:txXfrm>
    </dsp:sp>
    <dsp:sp modelId="{8436FB61-8A59-4C21-A1A7-1029DAD1AF65}">
      <dsp:nvSpPr>
        <dsp:cNvPr id="0" name=""/>
        <dsp:cNvSpPr/>
      </dsp:nvSpPr>
      <dsp:spPr>
        <a:xfrm>
          <a:off x="7762658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925595" y="196355"/>
        <a:ext cx="786732" cy="78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6A48-8B21-4A72-86AE-647F91DCA3AF}">
      <dsp:nvSpPr>
        <dsp:cNvPr id="0" name=""/>
        <dsp:cNvSpPr/>
      </dsp:nvSpPr>
      <dsp:spPr>
        <a:xfrm rot="5400000">
          <a:off x="2548060" y="68541"/>
          <a:ext cx="1380327" cy="1276078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2804832" y="237784"/>
        <a:ext cx="866782" cy="937593"/>
      </dsp:txXfrm>
    </dsp:sp>
    <dsp:sp modelId="{2A9CFF8E-8FE7-4ADD-9552-8178B51EC819}">
      <dsp:nvSpPr>
        <dsp:cNvPr id="0" name=""/>
        <dsp:cNvSpPr/>
      </dsp:nvSpPr>
      <dsp:spPr>
        <a:xfrm>
          <a:off x="305567" y="1524986"/>
          <a:ext cx="1043128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31093-468E-46B0-B1E1-6DFE82165417}">
      <dsp:nvSpPr>
        <dsp:cNvPr id="0" name=""/>
        <dsp:cNvSpPr/>
      </dsp:nvSpPr>
      <dsp:spPr>
        <a:xfrm rot="5400000">
          <a:off x="1029603" y="117258"/>
          <a:ext cx="1346819" cy="114514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307008" y="224085"/>
        <a:ext cx="792009" cy="931491"/>
      </dsp:txXfrm>
    </dsp:sp>
    <dsp:sp modelId="{50467AC1-4ADB-46D0-846B-0410866502CA}">
      <dsp:nvSpPr>
        <dsp:cNvPr id="0" name=""/>
        <dsp:cNvSpPr/>
      </dsp:nvSpPr>
      <dsp:spPr>
        <a:xfrm rot="5400000">
          <a:off x="1588910" y="1273281"/>
          <a:ext cx="1678117" cy="1441164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930622" y="1414745"/>
        <a:ext cx="994692" cy="1158237"/>
      </dsp:txXfrm>
    </dsp:sp>
    <dsp:sp modelId="{1ACC147E-7A02-4081-95C3-20C90B32ABCA}">
      <dsp:nvSpPr>
        <dsp:cNvPr id="0" name=""/>
        <dsp:cNvSpPr/>
      </dsp:nvSpPr>
      <dsp:spPr>
        <a:xfrm>
          <a:off x="609897" y="1806514"/>
          <a:ext cx="991746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C13A8-5DC1-49FD-A0E1-FA0C39C6145A}">
      <dsp:nvSpPr>
        <dsp:cNvPr id="0" name=""/>
        <dsp:cNvSpPr/>
      </dsp:nvSpPr>
      <dsp:spPr>
        <a:xfrm rot="5400000">
          <a:off x="3386493" y="1243233"/>
          <a:ext cx="1112454" cy="102786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3593585" y="1379299"/>
        <a:ext cx="698269" cy="75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93B84-73F0-4474-B621-8A0976588F11}">
      <dsp:nvSpPr>
        <dsp:cNvPr id="0" name=""/>
        <dsp:cNvSpPr/>
      </dsp:nvSpPr>
      <dsp:spPr>
        <a:xfrm>
          <a:off x="0" y="713"/>
          <a:ext cx="37895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1315A-48C4-465E-9D2A-77E2F1693E80}">
      <dsp:nvSpPr>
        <dsp:cNvPr id="0" name=""/>
        <dsp:cNvSpPr/>
      </dsp:nvSpPr>
      <dsp:spPr>
        <a:xfrm>
          <a:off x="0" y="713"/>
          <a:ext cx="2143172" cy="145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Nhẹ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tải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hiệu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suất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khả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năng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mở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rộng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endParaRPr lang="en-US" sz="120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Xây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dựa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trên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smtClean="0">
              <a:solidFill>
                <a:schemeClr val="accent1"/>
              </a:solidFill>
            </a:rPr>
            <a:t>V8 </a:t>
          </a:r>
          <a:r>
            <a:rPr lang="en-US" sz="1200" b="0" i="0" kern="1200" dirty="0" err="1" smtClean="0">
              <a:solidFill>
                <a:schemeClr val="accent1"/>
              </a:solidFill>
            </a:rPr>
            <a:t>Javascript</a:t>
          </a:r>
          <a:r>
            <a:rPr lang="en-US" sz="1200" b="0" i="0" kern="1200" dirty="0" smtClean="0">
              <a:solidFill>
                <a:schemeClr val="accent1"/>
              </a:solidFill>
            </a:rPr>
            <a:t> Engine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-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Hỗ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trợ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nhiều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hệ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điều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hành</a:t>
          </a:r>
          <a:r>
            <a:rPr lang="en-US" sz="1200" kern="1200" dirty="0" smtClean="0">
              <a:solidFill>
                <a:schemeClr val="accent1"/>
              </a:solidFill>
            </a:rPr>
            <a:t/>
          </a:r>
          <a:br>
            <a:rPr lang="en-US" sz="1200" kern="1200" dirty="0" smtClean="0">
              <a:solidFill>
                <a:schemeClr val="accent1"/>
              </a:solidFill>
            </a:rPr>
          </a:b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0" y="713"/>
        <a:ext cx="2143172" cy="1459091"/>
      </dsp:txXfrm>
    </dsp:sp>
    <dsp:sp modelId="{4159B842-44DB-44AE-B20D-74EC06FB2965}">
      <dsp:nvSpPr>
        <dsp:cNvPr id="0" name=""/>
        <dsp:cNvSpPr/>
      </dsp:nvSpPr>
      <dsp:spPr>
        <a:xfrm>
          <a:off x="2188539" y="73530"/>
          <a:ext cx="1506119" cy="74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1.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trình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đồng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bộ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88539" y="73530"/>
        <a:ext cx="1506119" cy="744232"/>
      </dsp:txXfrm>
    </dsp:sp>
    <dsp:sp modelId="{2029CACD-7E96-4FA1-A64A-90DB1273D264}">
      <dsp:nvSpPr>
        <dsp:cNvPr id="0" name=""/>
        <dsp:cNvSpPr/>
      </dsp:nvSpPr>
      <dsp:spPr>
        <a:xfrm>
          <a:off x="2347503" y="774410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7AC0-F1A7-4F23-8039-3A6FF5155C51}">
      <dsp:nvSpPr>
        <dsp:cNvPr id="0" name=""/>
        <dsp:cNvSpPr/>
      </dsp:nvSpPr>
      <dsp:spPr>
        <a:xfrm>
          <a:off x="2167294" y="869817"/>
          <a:ext cx="1622303" cy="582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2. </a:t>
          </a:r>
          <a:r>
            <a:rPr lang="en-US" sz="1200" kern="1200" dirty="0" err="1" smtClean="0">
              <a:solidFill>
                <a:schemeClr val="accent1"/>
              </a:solidFill>
            </a:rPr>
            <a:t>Hướng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sự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kiện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67294" y="869817"/>
        <a:ext cx="1622303" cy="582986"/>
      </dsp:txXfrm>
    </dsp:sp>
    <dsp:sp modelId="{06812A0B-04B9-476A-8157-9D34C1595B29}">
      <dsp:nvSpPr>
        <dsp:cNvPr id="0" name=""/>
        <dsp:cNvSpPr/>
      </dsp:nvSpPr>
      <dsp:spPr>
        <a:xfrm>
          <a:off x="2344817" y="1400612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198188" cy="6062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Framework </a:t>
          </a:r>
          <a:r>
            <a:rPr lang="en-US" sz="1200" kern="1200" dirty="0" err="1" smtClean="0"/>
            <a:t>NodeJS</a:t>
          </a:r>
          <a:endParaRPr lang="en-US" sz="1200" kern="1200" dirty="0"/>
        </a:p>
      </dsp:txBody>
      <dsp:txXfrm>
        <a:off x="29594" y="29594"/>
        <a:ext cx="2139000" cy="547058"/>
      </dsp:txXfrm>
    </dsp:sp>
    <dsp:sp modelId="{64581B30-B911-4834-BFF4-4C17F016E016}">
      <dsp:nvSpPr>
        <dsp:cNvPr id="0" name=""/>
        <dsp:cNvSpPr/>
      </dsp:nvSpPr>
      <dsp:spPr>
        <a:xfrm>
          <a:off x="0" y="619850"/>
          <a:ext cx="2198188" cy="6062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Hỗ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HTTP, middleware, routing </a:t>
          </a:r>
          <a:endParaRPr lang="en-US" sz="1200" kern="1200" dirty="0"/>
        </a:p>
      </dsp:txBody>
      <dsp:txXfrm>
        <a:off x="29594" y="649444"/>
        <a:ext cx="2139000" cy="5470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NoSQL</a:t>
          </a:r>
          <a:endParaRPr lang="en-US" sz="1200" kern="1200" dirty="0"/>
        </a:p>
      </dsp:txBody>
      <dsp:txXfrm>
        <a:off x="23760" y="23760"/>
        <a:ext cx="2414094" cy="439200"/>
      </dsp:txXfrm>
    </dsp:sp>
    <dsp:sp modelId="{64581B30-B911-4834-BFF4-4C17F016E016}">
      <dsp:nvSpPr>
        <dsp:cNvPr id="0" name=""/>
        <dsp:cNvSpPr/>
      </dsp:nvSpPr>
      <dsp:spPr>
        <a:xfrm>
          <a:off x="0" y="5689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Tốc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độ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truy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vấn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nhanh</a:t>
          </a:r>
          <a:endParaRPr lang="en-US" sz="1200" kern="1200" dirty="0"/>
        </a:p>
      </dsp:txBody>
      <dsp:txXfrm>
        <a:off x="23760" y="592743"/>
        <a:ext cx="2414094" cy="439200"/>
      </dsp:txXfrm>
    </dsp:sp>
    <dsp:sp modelId="{375EB7CC-441B-46DA-9839-7151FF1FC415}">
      <dsp:nvSpPr>
        <dsp:cNvPr id="0" name=""/>
        <dsp:cNvSpPr/>
      </dsp:nvSpPr>
      <dsp:spPr>
        <a:xfrm>
          <a:off x="0" y="11305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Dễ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mở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rộng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tính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sẵn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sàng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endParaRPr lang="en-US" sz="1200" kern="1200" dirty="0"/>
        </a:p>
      </dsp:txBody>
      <dsp:txXfrm>
        <a:off x="23760" y="1154343"/>
        <a:ext cx="2414094" cy="43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186987"/>
          <a:ext cx="3067656" cy="6464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với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các</a:t>
          </a:r>
          <a:r>
            <a:rPr lang="en-US" sz="1200" kern="1200" dirty="0" smtClean="0">
              <a:solidFill>
                <a:schemeClr val="accent1"/>
              </a:solidFill>
            </a:rPr>
            <a:t> container </a:t>
          </a:r>
          <a:r>
            <a:rPr lang="en-US" sz="1200" kern="1200" dirty="0" err="1" smtClean="0">
              <a:solidFill>
                <a:schemeClr val="accent1"/>
              </a:solidFill>
            </a:rPr>
            <a:t>ảo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1559" y="218546"/>
        <a:ext cx="3004538" cy="583380"/>
      </dsp:txXfrm>
    </dsp:sp>
    <dsp:sp modelId="{64581B30-B911-4834-BFF4-4C17F016E016}">
      <dsp:nvSpPr>
        <dsp:cNvPr id="0" name=""/>
        <dsp:cNvSpPr/>
      </dsp:nvSpPr>
      <dsp:spPr>
        <a:xfrm>
          <a:off x="0" y="840965"/>
          <a:ext cx="3067656" cy="6464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Container: </a:t>
          </a:r>
          <a:r>
            <a:rPr lang="en-US" sz="1200" kern="1200" dirty="0" err="1" smtClean="0">
              <a:solidFill>
                <a:schemeClr val="accent1"/>
              </a:solidFill>
            </a:rPr>
            <a:t>Môi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trường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độc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để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chạy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và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1559" y="872524"/>
        <a:ext cx="3004538" cy="583380"/>
      </dsp:txXfrm>
    </dsp:sp>
    <dsp:sp modelId="{375EB7CC-441B-46DA-9839-7151FF1FC415}">
      <dsp:nvSpPr>
        <dsp:cNvPr id="0" name=""/>
        <dsp:cNvSpPr/>
      </dsp:nvSpPr>
      <dsp:spPr>
        <a:xfrm>
          <a:off x="0" y="1494058"/>
          <a:ext cx="3067656" cy="7641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200" b="0" i="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T</a:t>
          </a:r>
          <a:r>
            <a:rPr lang="vi-VN" sz="1200" b="0" i="0" kern="1200" dirty="0" smtClean="0">
              <a:solidFill>
                <a:schemeClr val="accent1"/>
              </a:solidFill>
            </a:rPr>
            <a:t>ận dụng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của hệ thống</a:t>
          </a:r>
          <a:r>
            <a:rPr lang="en-US" sz="1200" b="0" i="0" kern="1200" dirty="0" smtClean="0">
              <a:solidFill>
                <a:schemeClr val="accent1"/>
              </a:solidFill>
            </a:rPr>
            <a:t>, </a:t>
          </a:r>
          <a:r>
            <a:rPr lang="vi-VN" sz="1200" b="0" i="0" kern="120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kern="1200" dirty="0" smtClean="0">
              <a:solidFill>
                <a:schemeClr val="accent1"/>
              </a:solidFill>
            </a:rPr>
            <a:t/>
          </a:r>
          <a:br>
            <a:rPr lang="vi-VN" sz="1200" kern="1200" dirty="0" smtClean="0">
              <a:solidFill>
                <a:schemeClr val="accent1"/>
              </a:solidFill>
            </a:rPr>
          </a:br>
          <a:endParaRPr lang="en-US" sz="1200" kern="1200" dirty="0">
            <a:solidFill>
              <a:schemeClr val="accent1"/>
            </a:solidFill>
          </a:endParaRPr>
        </a:p>
      </dsp:txBody>
      <dsp:txXfrm>
        <a:off x="37301" y="1531359"/>
        <a:ext cx="2993054" cy="6895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DC55-C4B1-4004-9030-27DF6CDE0119}">
      <dsp:nvSpPr>
        <dsp:cNvPr id="0" name=""/>
        <dsp:cNvSpPr/>
      </dsp:nvSpPr>
      <dsp:spPr>
        <a:xfrm>
          <a:off x="0" y="29628"/>
          <a:ext cx="7655907" cy="768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/>
            <a:t>Tầng Presentation: được dùng để giao tiếp với người dùng, nhiệm vụ chính là hiển thị dữ liệu và nhận dữ liệu từ người dùng.</a:t>
          </a:r>
          <a:endParaRPr lang="en-US" sz="1400" kern="1200" dirty="0"/>
        </a:p>
      </dsp:txBody>
      <dsp:txXfrm>
        <a:off x="37496" y="67124"/>
        <a:ext cx="7580915" cy="693108"/>
      </dsp:txXfrm>
    </dsp:sp>
    <dsp:sp modelId="{BBE2865C-15CF-45A6-AA7F-D18EC13C64E1}">
      <dsp:nvSpPr>
        <dsp:cNvPr id="0" name=""/>
        <dsp:cNvSpPr/>
      </dsp:nvSpPr>
      <dsp:spPr>
        <a:xfrm>
          <a:off x="0" y="927328"/>
          <a:ext cx="7655907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Tầng Business Logic: nhiệm vụ chính là cung cấp các chức năng của phần mềm.</a:t>
          </a:r>
        </a:p>
      </dsp:txBody>
      <dsp:txXfrm>
        <a:off x="41123" y="968451"/>
        <a:ext cx="7573661" cy="760154"/>
      </dsp:txXfrm>
    </dsp:sp>
    <dsp:sp modelId="{556A1997-FE30-416E-88E1-37408D0071FE}">
      <dsp:nvSpPr>
        <dsp:cNvPr id="0" name=""/>
        <dsp:cNvSpPr/>
      </dsp:nvSpPr>
      <dsp:spPr>
        <a:xfrm>
          <a:off x="0" y="1899328"/>
          <a:ext cx="7655907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Tầng </a:t>
          </a:r>
          <a:r>
            <a:rPr lang="vi-VN" sz="1400" kern="1200" dirty="0" smtClean="0"/>
            <a:t>Data</a:t>
          </a:r>
          <a:r>
            <a:rPr lang="en-US" sz="1400" kern="1200" dirty="0" smtClean="0"/>
            <a:t>base</a:t>
          </a:r>
          <a:r>
            <a:rPr lang="vi-VN" sz="1400" kern="1200" dirty="0" smtClean="0"/>
            <a:t>: </a:t>
          </a:r>
          <a:r>
            <a:rPr lang="vi-VN" sz="1400" kern="1200" dirty="0"/>
            <a:t>lưu trữ dữ liệu, cho phép lớp Business Logic có thể tìm kiếm, trích xuất, cập nhật… dữ liệu.</a:t>
          </a:r>
          <a:endParaRPr lang="en-US" sz="1400" kern="1200" dirty="0"/>
        </a:p>
      </dsp:txBody>
      <dsp:txXfrm>
        <a:off x="41123" y="1940451"/>
        <a:ext cx="7573661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DC55-C4B1-4004-9030-27DF6CDE0119}">
      <dsp:nvSpPr>
        <dsp:cNvPr id="0" name=""/>
        <dsp:cNvSpPr/>
      </dsp:nvSpPr>
      <dsp:spPr>
        <a:xfrm>
          <a:off x="0" y="27925"/>
          <a:ext cx="5873065" cy="6656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dàng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mở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rộng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thay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đổi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quy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mô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hệ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thống</a:t>
          </a:r>
          <a:endParaRPr lang="en-US" sz="1400" kern="1200" dirty="0"/>
        </a:p>
      </dsp:txBody>
      <dsp:txXfrm>
        <a:off x="32496" y="60421"/>
        <a:ext cx="5808073" cy="600694"/>
      </dsp:txXfrm>
    </dsp:sp>
    <dsp:sp modelId="{BBE2865C-15CF-45A6-AA7F-D18EC13C64E1}">
      <dsp:nvSpPr>
        <dsp:cNvPr id="0" name=""/>
        <dsp:cNvSpPr/>
      </dsp:nvSpPr>
      <dsp:spPr>
        <a:xfrm>
          <a:off x="0" y="805932"/>
          <a:ext cx="5873065" cy="730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dàng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xây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dựng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phát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triển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sử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dụng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công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nghệ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dạng</a:t>
          </a:r>
          <a:endParaRPr lang="en-US" sz="1400" kern="1200" dirty="0"/>
        </a:p>
      </dsp:txBody>
      <dsp:txXfrm>
        <a:off x="35640" y="841572"/>
        <a:ext cx="5801785" cy="658800"/>
      </dsp:txXfrm>
    </dsp:sp>
    <dsp:sp modelId="{556A1997-FE30-416E-88E1-37408D0071FE}">
      <dsp:nvSpPr>
        <dsp:cNvPr id="0" name=""/>
        <dsp:cNvSpPr/>
      </dsp:nvSpPr>
      <dsp:spPr>
        <a:xfrm>
          <a:off x="0" y="1648332"/>
          <a:ext cx="5873065" cy="730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lỗi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bảo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trì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5640" y="1683972"/>
        <a:ext cx="5801785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3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4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52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84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21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5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03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3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9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9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8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23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2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13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0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6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mern-stac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4.jp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image" Target="../media/image6.png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4.xml"/><Relationship Id="rId5" Type="http://schemas.openxmlformats.org/officeDocument/2006/relationships/image" Target="../media/image8.png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84332" y="1653968"/>
            <a:ext cx="603076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b="1" dirty="0">
                <a:solidFill>
                  <a:schemeClr val="accent1"/>
                </a:solidFill>
                <a:latin typeface="+mn-lt"/>
              </a:rPr>
              <a:t>Xây dựng hệ thống hỗ trợ chẩn đoán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hình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ảnh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và xét nghiệm tại Bệnh viện Da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liễu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Trung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ương</a:t>
            </a:r>
            <a:r>
              <a:rPr lang="vi-VN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sz="1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484332" y="1157300"/>
            <a:ext cx="3478068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ĐỒ ÁN TỐT NGHIỆP</a:t>
            </a:r>
            <a:endParaRPr lang="vi-V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9672"/>
            <a:ext cx="1428750" cy="527050"/>
          </a:xfrm>
          <a:prstGeom prst="rect">
            <a:avLst/>
          </a:prstGeom>
        </p:spPr>
      </p:pic>
      <p:sp>
        <p:nvSpPr>
          <p:cNvPr id="6" name="Google Shape;88;p12"/>
          <p:cNvSpPr txBox="1">
            <a:spLocks/>
          </p:cNvSpPr>
          <p:nvPr/>
        </p:nvSpPr>
        <p:spPr>
          <a:xfrm>
            <a:off x="3404815" y="174863"/>
            <a:ext cx="4025090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ĐẠI HỌC BÁCH KHOA HÀ NỘI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VIỆN CÔNG NGHỆ THÔNG TIN VÀ TRUYỀN THÔNG </a:t>
            </a:r>
            <a:endParaRPr lang="vi-VN" sz="1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A54B8-D7A5-4604-A07C-E10DB5EBB8B8}"/>
              </a:ext>
            </a:extLst>
          </p:cNvPr>
          <p:cNvCxnSpPr>
            <a:cxnSpLocks/>
          </p:cNvCxnSpPr>
          <p:nvPr/>
        </p:nvCxnSpPr>
        <p:spPr>
          <a:xfrm>
            <a:off x="387350" y="800100"/>
            <a:ext cx="8369300" cy="83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2"/>
          <p:cNvSpPr txBox="1">
            <a:spLocks/>
          </p:cNvSpPr>
          <p:nvPr/>
        </p:nvSpPr>
        <p:spPr>
          <a:xfrm>
            <a:off x="2498092" y="2882244"/>
            <a:ext cx="4931813" cy="16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Giảng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hướng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dẫn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TS.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Nguyễn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Hồng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Quang</a:t>
            </a:r>
            <a:endParaRPr lang="en-US" sz="1400" dirty="0" smtClean="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Sinh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thực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hiện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Trần Phương Thảo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Lớp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	KTMT.06 – K62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MSSV: 			20173383</a:t>
            </a:r>
            <a:r>
              <a:rPr lang="vi-VN" sz="1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vi-VN" sz="1400" dirty="0" smtClean="0">
                <a:solidFill>
                  <a:schemeClr val="accent1"/>
                </a:solidFill>
                <a:latin typeface="+mn-lt"/>
              </a:rPr>
            </a:br>
            <a:endParaRPr lang="vi-VN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Google Shape;252;p28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1</a:t>
            </a:r>
            <a:endParaRPr lang="en" dirty="0"/>
          </a:p>
        </p:txBody>
      </p:sp>
      <p:sp>
        <p:nvSpPr>
          <p:cNvPr id="14" name="Google Shape;88;p12"/>
          <p:cNvSpPr txBox="1">
            <a:spLocks/>
          </p:cNvSpPr>
          <p:nvPr/>
        </p:nvSpPr>
        <p:spPr>
          <a:xfrm>
            <a:off x="3543733" y="4605349"/>
            <a:ext cx="2056534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Hà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Nội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,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tháng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7/2021</a:t>
            </a:r>
            <a:endParaRPr lang="vi-VN" sz="1400" i="1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1589" y="782939"/>
            <a:ext cx="112082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88" y="1512071"/>
            <a:ext cx="3311908" cy="235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Phục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vụ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972" y="1512071"/>
            <a:ext cx="3429603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xuất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/>
          <p:cNvCxnSpPr>
            <a:stCxn id="3" idx="1"/>
            <a:endCxn id="5" idx="0"/>
          </p:cNvCxnSpPr>
          <p:nvPr/>
        </p:nvCxnSpPr>
        <p:spPr>
          <a:xfrm rot="10800000" flipV="1">
            <a:off x="2506743" y="967605"/>
            <a:ext cx="1504847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6" idx="0"/>
          </p:cNvCxnSpPr>
          <p:nvPr/>
        </p:nvCxnSpPr>
        <p:spPr>
          <a:xfrm>
            <a:off x="5132409" y="967605"/>
            <a:ext cx="1633365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757646"/>
            <a:ext cx="7664283" cy="40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6" t="7251" r="17439" b="6598"/>
          <a:stretch/>
        </p:blipFill>
        <p:spPr>
          <a:xfrm>
            <a:off x="3606457" y="846185"/>
            <a:ext cx="5148468" cy="3550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304" y="1929019"/>
            <a:ext cx="359796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hlinkClick r:id="rId4"/>
              </a:rPr>
              <a:t>MERN stack (Mongo, Express, React,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NodeJS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được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chia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tương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ứng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với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mô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hình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kiến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trúc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3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tầng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truyền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(Presentation Tier, Business Logic Tier, Data Access Tier)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713" y="802214"/>
            <a:ext cx="1987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3 </a:t>
            </a:r>
            <a:r>
              <a:rPr lang="en-US" sz="1600" dirty="0" err="1" smtClean="0">
                <a:solidFill>
                  <a:schemeClr val="accent1"/>
                </a:solidFill>
              </a:rPr>
              <a:t>tầng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1651916"/>
              </p:ext>
            </p:extLst>
          </p:nvPr>
        </p:nvGraphicFramePr>
        <p:xfrm>
          <a:off x="744045" y="1320088"/>
          <a:ext cx="7655907" cy="277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950" y="1113150"/>
            <a:ext cx="328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Ưu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điểm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của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3 </a:t>
            </a:r>
            <a:r>
              <a:rPr lang="en-US" sz="1600" dirty="0" err="1" smtClean="0">
                <a:solidFill>
                  <a:schemeClr val="accent1"/>
                </a:solidFill>
              </a:rPr>
              <a:t>tầng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54619192"/>
              </p:ext>
            </p:extLst>
          </p:nvPr>
        </p:nvGraphicFramePr>
        <p:xfrm>
          <a:off x="1684627" y="1723544"/>
          <a:ext cx="5873065" cy="240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87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0" y="1101105"/>
            <a:ext cx="7251518" cy="3752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182" y="580962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Biểu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đồ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thực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thể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liên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kết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" y="923602"/>
            <a:ext cx="7497453" cy="4086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63" y="575730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Thiết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kế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cơ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sở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dữ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liệu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90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62" y="1055252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hệ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triển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khai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15" y="675149"/>
            <a:ext cx="5574025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3076" y="52802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Luồng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hoạt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động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của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74" y="971658"/>
            <a:ext cx="7297941" cy="44755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Admin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khoản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131" y="187220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09874" y="1606243"/>
            <a:ext cx="3516351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phòng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130" y="360171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09874" y="2884624"/>
            <a:ext cx="3516351" cy="19690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phòng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hành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làm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55370" y="1594418"/>
            <a:ext cx="3516351" cy="1431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từ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75008" y="18682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4775008" y="360171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455370" y="3154017"/>
            <a:ext cx="3516351" cy="1699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luận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cuối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337" y="818606"/>
            <a:ext cx="73413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1"/>
                </a:solidFill>
              </a:rPr>
              <a:t>Kết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quả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accent1"/>
                </a:solidFill>
              </a:rPr>
              <a:t>Hệ thống được triển khai thử nghiệm tại http://bvdl.nguyenhongquang.edu.vn. Thông tin cụ</a:t>
            </a:r>
            <a:br>
              <a:rPr lang="vi-VN" dirty="0">
                <a:solidFill>
                  <a:schemeClr val="accent1"/>
                </a:solidFill>
              </a:rPr>
            </a:br>
            <a:r>
              <a:rPr lang="vi-VN" dirty="0">
                <a:solidFill>
                  <a:schemeClr val="accent1"/>
                </a:solidFill>
              </a:rPr>
              <a:t>thể về server dùng để cài đặt và triển khai hệ </a:t>
            </a:r>
            <a:r>
              <a:rPr lang="vi-VN" dirty="0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r>
              <a:rPr lang="vi-VN" sz="1600" dirty="0"/>
              <a:t/>
            </a:r>
            <a:br>
              <a:rPr lang="vi-VN" sz="1600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23" b="4415"/>
          <a:stretch/>
        </p:blipFill>
        <p:spPr>
          <a:xfrm>
            <a:off x="1646227" y="1979859"/>
            <a:ext cx="5851545" cy="27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2808165" y="833304"/>
            <a:ext cx="4374512" cy="484021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 dirty="0" smtClean="0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rPr>
              <a:t>Giới thiệu</a:t>
            </a:r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6" name="Google Shape;247;p28"/>
          <p:cNvSpPr/>
          <p:nvPr/>
        </p:nvSpPr>
        <p:spPr>
          <a:xfrm>
            <a:off x="2808164" y="169293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Công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nghệ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sử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dụng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7" name="Google Shape;247;p28"/>
          <p:cNvSpPr/>
          <p:nvPr/>
        </p:nvSpPr>
        <p:spPr>
          <a:xfrm>
            <a:off x="2808164" y="3432654"/>
            <a:ext cx="4374512" cy="490064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Xây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dựng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và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triển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khai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Google Shape;247;p28"/>
          <p:cNvSpPr/>
          <p:nvPr/>
        </p:nvSpPr>
        <p:spPr>
          <a:xfrm>
            <a:off x="2808165" y="4283613"/>
            <a:ext cx="4374512" cy="512646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vi-VN" sz="2200" dirty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Kết luận và hướng phát </a:t>
            </a:r>
            <a:r>
              <a:rPr lang="vi-VN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triển</a:t>
            </a:r>
            <a:endParaRPr lang="vi-VN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4687" y="24742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57263" y="-4896"/>
            <a:ext cx="2829474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dung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chính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24687" y="1606242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1624688" y="738266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1624687" y="333646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1624687" y="41987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0" name="Google Shape;247;p28"/>
          <p:cNvSpPr/>
          <p:nvPr/>
        </p:nvSpPr>
        <p:spPr>
          <a:xfrm>
            <a:off x="2808163" y="256594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Phân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tích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thiết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39" y="675149"/>
            <a:ext cx="5717736" cy="4296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18" y="67514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Kiểm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LoadView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53"/>
          <a:stretch/>
        </p:blipFill>
        <p:spPr>
          <a:xfrm>
            <a:off x="888276" y="675149"/>
            <a:ext cx="7653259" cy="40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21" y="700203"/>
            <a:ext cx="7220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8887" y="1365061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2687" y="744653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Các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kết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quả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được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0705" y="1373131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8887" y="212830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80705" y="2133600"/>
            <a:ext cx="6187419" cy="10574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3 </a:t>
            </a:r>
            <a:r>
              <a:rPr lang="en-US" dirty="0" err="1" smtClean="0">
                <a:solidFill>
                  <a:schemeClr val="accent1"/>
                </a:solidFill>
              </a:rPr>
              <a:t>tầng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xây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dựng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rộng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48887" y="343559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780705" y="3443668"/>
            <a:ext cx="6187419" cy="1054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React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Redux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Express: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Đơn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hóa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giúp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lỗi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963" y="141247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1763" y="79206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Hướng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phát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triển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trong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tương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lai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1" y="1420542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Tối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57963" y="22674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89781" y="2183788"/>
            <a:ext cx="6187419" cy="702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thư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hắc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tố</a:t>
            </a:r>
            <a:r>
              <a:rPr lang="en-US" dirty="0" smtClean="0">
                <a:solidFill>
                  <a:schemeClr val="accent1"/>
                </a:solidFill>
              </a:rPr>
              <a:t> da (Melanoma)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7963" y="312251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89781" y="3122512"/>
            <a:ext cx="6187419" cy="526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57963" y="388575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89781" y="3885757"/>
            <a:ext cx="6187419" cy="733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hướng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dẫn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đầy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đủ</a:t>
            </a:r>
            <a:r>
              <a:rPr lang="en-US" dirty="0" smtClean="0">
                <a:solidFill>
                  <a:schemeClr val="accent1"/>
                </a:solidFill>
              </a:rPr>
              <a:t>, 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05063" y="1257035"/>
            <a:ext cx="608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+mj-lt"/>
              </a:rPr>
              <a:t>Em xin chân thành cảm ơn thầy cô và các bạn đã lắng nghe!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3943131" y="2970956"/>
            <a:ext cx="161332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+mj-lt"/>
              </a:rPr>
              <a:t>Q&amp;A</a:t>
            </a:r>
            <a:endParaRPr sz="48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5709" y="112672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29511" y="59070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Đặt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vấn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7527" y="1011789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đang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Đảng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nước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tâm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đẩy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mạnh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05709" y="2118695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837527" y="1997443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Việc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còn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chế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5708" y="3104853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1837526" y="2982096"/>
            <a:ext cx="6187419" cy="830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thù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105708" y="4209138"/>
            <a:ext cx="555548" cy="3687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837526" y="4029965"/>
            <a:ext cx="6187419" cy="727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Đề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Xây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hỗ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Da </a:t>
            </a:r>
            <a:r>
              <a:rPr lang="en-US" dirty="0" err="1" smtClean="0">
                <a:solidFill>
                  <a:schemeClr val="accent1"/>
                </a:solidFill>
              </a:rPr>
              <a:t>liễu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21611" y="1508390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1610" y="75096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Mục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tiêu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tài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53429" y="1393452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quyền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rõ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trò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nhau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21610" y="249584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53429" y="2379106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1610" y="340260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53429" y="3369877"/>
            <a:ext cx="6187419" cy="600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thân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585796" y="0"/>
            <a:ext cx="3972408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052913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ight Arrow 5"/>
          <p:cNvSpPr/>
          <p:nvPr/>
        </p:nvSpPr>
        <p:spPr>
          <a:xfrm>
            <a:off x="2742352" y="4460708"/>
            <a:ext cx="555548" cy="3687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39380" y="4367009"/>
            <a:ext cx="2065239" cy="556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accent1"/>
                </a:solidFill>
              </a:rPr>
              <a:t>MERN stack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2.1. Frontend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279849"/>
              </p:ext>
            </p:extLst>
          </p:nvPr>
        </p:nvGraphicFramePr>
        <p:xfrm>
          <a:off x="145774" y="735495"/>
          <a:ext cx="8883501" cy="117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02990977"/>
              </p:ext>
            </p:extLst>
          </p:nvPr>
        </p:nvGraphicFramePr>
        <p:xfrm>
          <a:off x="284922" y="2154235"/>
          <a:ext cx="4525617" cy="292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" y="3481389"/>
            <a:ext cx="1338470" cy="643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27" y="1108315"/>
            <a:ext cx="887896" cy="433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17" y="2154235"/>
            <a:ext cx="3460508" cy="1066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4" y="3459575"/>
            <a:ext cx="2763893" cy="13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2.2. Backend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5" y="696023"/>
            <a:ext cx="1234508" cy="788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9" y="2216319"/>
            <a:ext cx="2060705" cy="95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63" y="3012858"/>
            <a:ext cx="3996912" cy="1540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10" y="562517"/>
            <a:ext cx="1311965" cy="78850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72238258"/>
              </p:ext>
            </p:extLst>
          </p:nvPr>
        </p:nvGraphicFramePr>
        <p:xfrm>
          <a:off x="1849202" y="702786"/>
          <a:ext cx="3789598" cy="14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73471158"/>
              </p:ext>
            </p:extLst>
          </p:nvPr>
        </p:nvGraphicFramePr>
        <p:xfrm>
          <a:off x="6282387" y="1222135"/>
          <a:ext cx="2198188" cy="122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754261553"/>
              </p:ext>
            </p:extLst>
          </p:nvPr>
        </p:nvGraphicFramePr>
        <p:xfrm>
          <a:off x="384825" y="3012858"/>
          <a:ext cx="2461614" cy="16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25" y="2306396"/>
            <a:ext cx="1435100" cy="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2.3. Deploy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655120"/>
            <a:ext cx="1587500" cy="123825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63069134"/>
              </p:ext>
            </p:extLst>
          </p:nvPr>
        </p:nvGraphicFramePr>
        <p:xfrm>
          <a:off x="351968" y="1897354"/>
          <a:ext cx="3067656" cy="244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4" y="1046716"/>
            <a:ext cx="5206181" cy="3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8" y="3111394"/>
            <a:ext cx="2392710" cy="1842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1"/>
          <a:stretch/>
        </p:blipFill>
        <p:spPr>
          <a:xfrm>
            <a:off x="5200153" y="546100"/>
            <a:ext cx="3943847" cy="4535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13" y="689899"/>
            <a:ext cx="50779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Khảo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rời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cầm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tay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FotoFinder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tự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1286</Words>
  <Application>Microsoft Office PowerPoint</Application>
  <PresentationFormat>On-screen Show (16:9)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Raleway</vt:lpstr>
      <vt:lpstr>Lato</vt:lpstr>
      <vt:lpstr>Arial</vt:lpstr>
      <vt:lpstr>Times New Roman</vt:lpstr>
      <vt:lpstr>Antonio template</vt:lpstr>
      <vt:lpstr>Xây dựng hệ thống hỗ trợ chẩn đoán hình ảnh và xét nghiệm tại Bệnh viện Da liễu Trung ương  </vt:lpstr>
      <vt:lpstr>Nội dung chính</vt:lpstr>
      <vt:lpstr>1. Giới thiệu</vt:lpstr>
      <vt:lpstr>1. Giới thiệu</vt:lpstr>
      <vt:lpstr>2. Công nghệ sử dụng</vt:lpstr>
      <vt:lpstr>2.1. Frontend</vt:lpstr>
      <vt:lpstr>2.2. Backend</vt:lpstr>
      <vt:lpstr>2.3. Deploy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5. Kết luận và hướng phát triển</vt:lpstr>
      <vt:lpstr>5. Kết luận và hướng phát triển</vt:lpstr>
      <vt:lpstr>Em xin chân thành 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hỗ trợ chẩn đoán hình ảnh và xét nghiệm tại Bệnh viện Da liễu Trung ương  </dc:title>
  <cp:lastModifiedBy>Admin</cp:lastModifiedBy>
  <cp:revision>151</cp:revision>
  <dcterms:modified xsi:type="dcterms:W3CDTF">2021-07-10T23:30:41Z</dcterms:modified>
</cp:coreProperties>
</file>