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3F70ECA-A7D2-4965-883A-F3801DFD7EF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8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3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71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547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18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8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110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52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16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1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59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0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44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82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5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F70ECA-A7D2-4965-883A-F3801DFD7EF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6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dreads.com/list/show/264.Books_That_Everyone_Should_Read_At_Least_O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A9B816-7F1D-4243-84AE-C5669884E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Quality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4F7DECD-2821-45D1-99BB-7A7453908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Trần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1512211</a:t>
            </a:r>
          </a:p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- 1512280</a:t>
            </a:r>
          </a:p>
        </p:txBody>
      </p:sp>
    </p:spTree>
    <p:extLst>
      <p:ext uri="{BB962C8B-B14F-4D97-AF65-F5344CB8AC3E}">
        <p14:creationId xmlns:p14="http://schemas.microsoft.com/office/powerpoint/2010/main" val="65478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D0E6B3-EE9E-4EE5-8AD1-3CAF4F69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lục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4AF7D0F-0ACF-40EC-8C63-A8FC50E0F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hỏi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Thu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liệu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Tiền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́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tích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Kết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luận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4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80E11F-DED1-45F8-9E49-F5CAC943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hỏi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8257E9B-EF52-4573-9B40-804CEADFB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đoán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cuốn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sách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có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tốt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mà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cần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nó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Input: Genre, format, number of pages, language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Output: Good (True or False)</a:t>
            </a:r>
          </a:p>
        </p:txBody>
      </p:sp>
    </p:spTree>
    <p:extLst>
      <p:ext uri="{BB962C8B-B14F-4D97-AF65-F5344CB8AC3E}">
        <p14:creationId xmlns:p14="http://schemas.microsoft.com/office/powerpoint/2010/main" val="288881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64A548-10C4-461F-B2A2-18ED77A3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liệu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5740598-7CAC-4F69-9633-97339339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Nguồn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Goodreads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Sách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https://www.goodreads.com/list/show/264.Books_That_Everyone_Should_Read_At_Least_Once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Sách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̉: https://www.goodreads.com/list/show/23974</a:t>
            </a:r>
          </a:p>
        </p:txBody>
      </p:sp>
      <p:pic>
        <p:nvPicPr>
          <p:cNvPr id="5" name="Hình ảnh 4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2D44945D-23ED-4AD4-8835-0D1064142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307"/>
            <a:ext cx="12192000" cy="5923386"/>
          </a:xfrm>
          <a:prstGeom prst="rect">
            <a:avLst/>
          </a:prstGeom>
        </p:spPr>
      </p:pic>
      <p:pic>
        <p:nvPicPr>
          <p:cNvPr id="7" name="Hình ảnh 6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A9F14DC0-CE0B-44C8-B88C-B591428EA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963"/>
            <a:ext cx="12192000" cy="593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5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01D796-1CF3-458F-8260-338E5CE4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Tiền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́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78CC7E6-8368-4C0D-9D3C-B0FA1A5A7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lúc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liệu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Đổi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̀ string sang int,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trống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ở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bằng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liệu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Bỏ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title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̀ author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Điền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vào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trống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bằng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SimpleImputer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Dùng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OneHotEncoder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Hình ảnh 4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6C8D87BF-58BB-4809-9AF7-0FD7FDF8F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1871444"/>
            <a:ext cx="10381957" cy="423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9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0F3089-8FCA-4569-A02E-3E659F3C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tích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8A14D92-8D8A-4BBE-8538-85158A15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Thuật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toán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MLPClassifer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Layer Sizes: 10, 20, 30, 40, 50, 60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Alpha: 0.0001, 0.1, 1, 10, 100, 1000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lỗi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tốt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nhất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Validation: 9.81481481481481</a:t>
            </a:r>
          </a:p>
        </p:txBody>
      </p:sp>
      <p:pic>
        <p:nvPicPr>
          <p:cNvPr id="6" name="Hình ảnh 5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05227DC3-8D5A-4527-9554-74DF5E528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30" y="1023602"/>
            <a:ext cx="9602540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1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CC8385-06FA-46FD-8779-492E64A9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Kết</a:t>
            </a:r>
            <a:r>
              <a:rPr lang="en-US" dirty="0"/>
              <a:t> </a:t>
            </a:r>
            <a:r>
              <a:rPr lang="en-US" dirty="0" err="1"/>
              <a:t>luận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AA6598-03B0-4007-B2B1-69200978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Đô</a:t>
            </a:r>
            <a:r>
              <a:rPr lang="en-US" dirty="0"/>
              <a:t>̣ </a:t>
            </a:r>
            <a:r>
              <a:rPr lang="en-US" dirty="0" err="1"/>
              <a:t>lỗi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tập</a:t>
            </a:r>
            <a:r>
              <a:rPr lang="en-US" dirty="0"/>
              <a:t> </a:t>
            </a:r>
            <a:r>
              <a:rPr lang="en-US" dirty="0" err="1"/>
              <a:t>kiểm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: 12.662845231891605</a:t>
            </a:r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 có khả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áp</a:t>
            </a:r>
            <a:r>
              <a:rPr lang="en-US" dirty="0"/>
              <a:t> </a:t>
            </a:r>
            <a:r>
              <a:rPr lang="en-US" dirty="0" err="1"/>
              <a:t>dụng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ợc</a:t>
            </a:r>
            <a:endParaRPr lang="en-US" dirty="0"/>
          </a:p>
        </p:txBody>
      </p:sp>
      <p:pic>
        <p:nvPicPr>
          <p:cNvPr id="5" name="Hình ảnh 4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A16FC676-FD8E-49D4-BA1E-0A7F0135B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67" y="2185813"/>
            <a:ext cx="9612066" cy="40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4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8BF0BD-55BE-400B-A575-D33DBC85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thảm&#10;&#10;Mô tả được tạo tự động">
            <a:extLst>
              <a:ext uri="{FF2B5EF4-FFF2-40B4-BE49-F238E27FC236}">
                <a16:creationId xmlns:a16="http://schemas.microsoft.com/office/drawing/2014/main" id="{82E2DD8B-2980-4383-80EB-1A0F47746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25" y="2557463"/>
            <a:ext cx="6635750" cy="3317875"/>
          </a:xfrm>
        </p:spPr>
      </p:pic>
    </p:spTree>
    <p:extLst>
      <p:ext uri="{BB962C8B-B14F-4D97-AF65-F5344CB8AC3E}">
        <p14:creationId xmlns:p14="http://schemas.microsoft.com/office/powerpoint/2010/main" val="3759085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</TotalTime>
  <Words>238</Words>
  <Application>Microsoft Office PowerPoint</Application>
  <PresentationFormat>Màn hình rộng</PresentationFormat>
  <Paragraphs>31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2" baseType="lpstr">
      <vt:lpstr>Arial</vt:lpstr>
      <vt:lpstr>Garamond</vt:lpstr>
      <vt:lpstr>Times New Roman</vt:lpstr>
      <vt:lpstr>Organic</vt:lpstr>
      <vt:lpstr>Book Quality</vt:lpstr>
      <vt:lpstr>Mục lục</vt:lpstr>
      <vt:lpstr>Câu hỏi</vt:lpstr>
      <vt:lpstr>Thu thập dữ liệu</vt:lpstr>
      <vt:lpstr>Tiền xử lý</vt:lpstr>
      <vt:lpstr>Phân tích</vt:lpstr>
      <vt:lpstr>Kết luận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MLLIB</dc:title>
  <dc:creator>DELL</dc:creator>
  <cp:lastModifiedBy>DELL</cp:lastModifiedBy>
  <cp:revision>36</cp:revision>
  <dcterms:created xsi:type="dcterms:W3CDTF">2019-11-28T12:21:31Z</dcterms:created>
  <dcterms:modified xsi:type="dcterms:W3CDTF">2020-01-09T05:30:52Z</dcterms:modified>
</cp:coreProperties>
</file>