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67" r:id="rId7"/>
    <p:sldId id="269" r:id="rId8"/>
    <p:sldId id="266" r:id="rId9"/>
    <p:sldId id="268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302" r:id="rId26"/>
    <p:sldId id="303" r:id="rId27"/>
    <p:sldId id="304" r:id="rId28"/>
    <p:sldId id="288" r:id="rId29"/>
    <p:sldId id="305" r:id="rId30"/>
    <p:sldId id="306" r:id="rId31"/>
    <p:sldId id="307" r:id="rId32"/>
    <p:sldId id="308" r:id="rId33"/>
    <p:sldId id="309" r:id="rId34"/>
    <p:sldId id="30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45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70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5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742E-5A9F-465A-8E2B-D3DD7D539B8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C1AF6-E7D3-471A-9EEF-C657E8CA0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1B80EA-98B2-460B-BADE-2D8A1965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RADIX SORT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0FBFB3-E3FD-4567-A8BF-F51D8F4D5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1512211 - </a:t>
            </a:r>
            <a:r>
              <a:rPr lang="en-US" dirty="0" err="1"/>
              <a:t>Trần</a:t>
            </a:r>
            <a:r>
              <a:rPr lang="en-US" dirty="0"/>
              <a:t> Quang </a:t>
            </a:r>
            <a:r>
              <a:rPr lang="en-US" dirty="0" err="1"/>
              <a:t>Huy</a:t>
            </a:r>
            <a:endParaRPr lang="en-US" dirty="0"/>
          </a:p>
          <a:p>
            <a:r>
              <a:rPr lang="en-US" dirty="0"/>
              <a:t>1412235 - 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Khang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61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77EA92-87C1-4248-A5EF-1E9B8C97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pic>
        <p:nvPicPr>
          <p:cNvPr id="9" name="Chỗ dành sẵn cho Nội dung 8" descr="Ảnh có chứa ảnh chụp màn hình, màn hình, máy tính, máy tính xách tay&#10;&#10;Mô tả được tạo tự động">
            <a:extLst>
              <a:ext uri="{FF2B5EF4-FFF2-40B4-BE49-F238E27FC236}">
                <a16:creationId xmlns:a16="http://schemas.microsoft.com/office/drawing/2014/main" id="{2C4C81D1-85CE-400A-8259-D165A205F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40" y="2160588"/>
            <a:ext cx="6115357" cy="3881437"/>
          </a:xfrm>
        </p:spPr>
      </p:pic>
    </p:spTree>
    <p:extLst>
      <p:ext uri="{BB962C8B-B14F-4D97-AF65-F5344CB8AC3E}">
        <p14:creationId xmlns:p14="http://schemas.microsoft.com/office/powerpoint/2010/main" val="38669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B0C1D8-5C36-4C42-A453-E59FBE93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đang ngồi, bàn&#10;&#10;Mô tả được tạo tự động">
            <a:extLst>
              <a:ext uri="{FF2B5EF4-FFF2-40B4-BE49-F238E27FC236}">
                <a16:creationId xmlns:a16="http://schemas.microsoft.com/office/drawing/2014/main" id="{5472210A-9EAA-4B7D-B943-F2B6EEF9C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32" y="2160588"/>
            <a:ext cx="6133974" cy="3881437"/>
          </a:xfrm>
        </p:spPr>
      </p:pic>
    </p:spTree>
    <p:extLst>
      <p:ext uri="{BB962C8B-B14F-4D97-AF65-F5344CB8AC3E}">
        <p14:creationId xmlns:p14="http://schemas.microsoft.com/office/powerpoint/2010/main" val="206387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04C2AA-CBAD-4C1F-BDE4-9015E0AB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8D305A1F-B1BB-4250-B568-0FDDB64EF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4" y="2160588"/>
            <a:ext cx="6152590" cy="3881437"/>
          </a:xfrm>
        </p:spPr>
      </p:pic>
    </p:spTree>
    <p:extLst>
      <p:ext uri="{BB962C8B-B14F-4D97-AF65-F5344CB8AC3E}">
        <p14:creationId xmlns:p14="http://schemas.microsoft.com/office/powerpoint/2010/main" val="429437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C4AAC-325F-470F-BFC6-C8718B83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</a:t>
            </a:r>
          </a:p>
        </p:txBody>
      </p:sp>
      <p:pic>
        <p:nvPicPr>
          <p:cNvPr id="5" name="Chỗ dành sẵn cho Nội dung 4" descr="Ảnh có chứa ảnh chụp màn hình, màn hình, máy tính xách tay, máy tính&#10;&#10;Mô tả được tạo tự động">
            <a:extLst>
              <a:ext uri="{FF2B5EF4-FFF2-40B4-BE49-F238E27FC236}">
                <a16:creationId xmlns:a16="http://schemas.microsoft.com/office/drawing/2014/main" id="{7E92E1FE-AA1F-487A-8858-E11B6BC33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12" y="2160588"/>
            <a:ext cx="6110013" cy="3881437"/>
          </a:xfrm>
        </p:spPr>
      </p:pic>
    </p:spTree>
    <p:extLst>
      <p:ext uri="{BB962C8B-B14F-4D97-AF65-F5344CB8AC3E}">
        <p14:creationId xmlns:p14="http://schemas.microsoft.com/office/powerpoint/2010/main" val="372028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BE34F1-6136-4B2F-B64D-6F40A04F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BA36C4D5-1688-4745-A888-C9A7AEA49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4" y="2160588"/>
            <a:ext cx="6152590" cy="3881437"/>
          </a:xfrm>
        </p:spPr>
      </p:pic>
    </p:spTree>
    <p:extLst>
      <p:ext uri="{BB962C8B-B14F-4D97-AF65-F5344CB8AC3E}">
        <p14:creationId xmlns:p14="http://schemas.microsoft.com/office/powerpoint/2010/main" val="358765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DA3261-1B4F-44B6-BD71-B97A452E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47C44FD4-CBFF-4379-B330-21816C0E2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4" y="2160588"/>
            <a:ext cx="6152590" cy="3881437"/>
          </a:xfrm>
        </p:spPr>
      </p:pic>
    </p:spTree>
    <p:extLst>
      <p:ext uri="{BB962C8B-B14F-4D97-AF65-F5344CB8AC3E}">
        <p14:creationId xmlns:p14="http://schemas.microsoft.com/office/powerpoint/2010/main" val="337794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CEAF6A-8B4F-432A-84FE-149C4C0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3</a:t>
            </a:r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A8E053BB-E6E6-4256-B222-63B313700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32" y="2160588"/>
            <a:ext cx="6133974" cy="3881437"/>
          </a:xfrm>
        </p:spPr>
      </p:pic>
    </p:spTree>
    <p:extLst>
      <p:ext uri="{BB962C8B-B14F-4D97-AF65-F5344CB8AC3E}">
        <p14:creationId xmlns:p14="http://schemas.microsoft.com/office/powerpoint/2010/main" val="176725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1508BC-A9CA-4D32-BBE9-BD84AB98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en&#10;&#10;Mô tả được tạo tự động">
            <a:extLst>
              <a:ext uri="{FF2B5EF4-FFF2-40B4-BE49-F238E27FC236}">
                <a16:creationId xmlns:a16="http://schemas.microsoft.com/office/drawing/2014/main" id="{C56DC9AE-6868-47CB-9976-122AEAE53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99" y="2160588"/>
            <a:ext cx="6182240" cy="3881437"/>
          </a:xfrm>
        </p:spPr>
      </p:pic>
    </p:spTree>
    <p:extLst>
      <p:ext uri="{BB962C8B-B14F-4D97-AF65-F5344CB8AC3E}">
        <p14:creationId xmlns:p14="http://schemas.microsoft.com/office/powerpoint/2010/main" val="8153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ED587D-E885-45CD-9912-EF7890DD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116A95F1-1D4A-4FDA-850C-798D965C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99" y="2160588"/>
            <a:ext cx="6182240" cy="3881437"/>
          </a:xfrm>
        </p:spPr>
      </p:pic>
    </p:spTree>
    <p:extLst>
      <p:ext uri="{BB962C8B-B14F-4D97-AF65-F5344CB8AC3E}">
        <p14:creationId xmlns:p14="http://schemas.microsoft.com/office/powerpoint/2010/main" val="2253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1E80F6-78B5-4103-97D2-27AC8EEC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4</a:t>
            </a:r>
          </a:p>
        </p:txBody>
      </p:sp>
      <p:pic>
        <p:nvPicPr>
          <p:cNvPr id="5" name="Chỗ dành sẵn cho Nội dung 4" descr="Ảnh có chứa ảnh chụp màn hình, màn hình, máy tính, đang ngồi&#10;&#10;Mô tả được tạo tự động">
            <a:extLst>
              <a:ext uri="{FF2B5EF4-FFF2-40B4-BE49-F238E27FC236}">
                <a16:creationId xmlns:a16="http://schemas.microsoft.com/office/drawing/2014/main" id="{832CF071-4E6C-4B5F-98A6-24DE9E221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18" y="2160588"/>
            <a:ext cx="6099401" cy="3881437"/>
          </a:xfrm>
        </p:spPr>
      </p:pic>
    </p:spTree>
    <p:extLst>
      <p:ext uri="{BB962C8B-B14F-4D97-AF65-F5344CB8AC3E}">
        <p14:creationId xmlns:p14="http://schemas.microsoft.com/office/powerpoint/2010/main" val="54805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3BF63C-62F5-4708-8820-CA3B29FB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BASELINE (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bình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5 </a:t>
            </a:r>
            <a:r>
              <a:rPr lang="en-US" dirty="0" err="1"/>
              <a:t>lần</a:t>
            </a:r>
            <a:r>
              <a:rPr lang="en-US" dirty="0"/>
              <a:t> </a:t>
            </a:r>
            <a:r>
              <a:rPr lang="en-US" dirty="0" err="1"/>
              <a:t>chạy</a:t>
            </a:r>
            <a:r>
              <a:rPr lang="en-US"/>
              <a:t>)</a:t>
            </a:r>
            <a:endParaRPr lang="en-US" dirty="0"/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70DC2AAB-680A-41A0-9450-04FB68451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68492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92152558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36998777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724517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= 2^14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Thrust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3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Tuần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</a:t>
                      </a:r>
                      <a:r>
                        <a:rPr lang="en-US" dirty="0"/>
                        <a:t>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hist 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̀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9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 </a:t>
                      </a:r>
                      <a:r>
                        <a:rPr lang="en-US" dirty="0" err="1"/>
                        <a:t>song</a:t>
                      </a:r>
                      <a:r>
                        <a:rPr lang="en-US" dirty="0"/>
                        <a:t> 1 bit (n =512)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4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Satish </a:t>
                      </a:r>
                      <a:r>
                        <a:rPr lang="en-US" dirty="0" err="1"/>
                        <a:t>tuần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</a:t>
                      </a:r>
                      <a:r>
                        <a:rPr lang="en-US" dirty="0"/>
                        <a:t>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90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60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966870-4CEC-4BEB-AD1E-F3D7863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đang ngồi, máy tính&#10;&#10;Mô tả được tạo tự động">
            <a:extLst>
              <a:ext uri="{FF2B5EF4-FFF2-40B4-BE49-F238E27FC236}">
                <a16:creationId xmlns:a16="http://schemas.microsoft.com/office/drawing/2014/main" id="{EE33CBDB-119E-497D-8612-316160255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97" y="2160588"/>
            <a:ext cx="6108643" cy="3881437"/>
          </a:xfrm>
        </p:spPr>
      </p:pic>
    </p:spTree>
    <p:extLst>
      <p:ext uri="{BB962C8B-B14F-4D97-AF65-F5344CB8AC3E}">
        <p14:creationId xmlns:p14="http://schemas.microsoft.com/office/powerpoint/2010/main" val="66409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A42985-80D1-40D3-BDA0-D3E25642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đang ngồi, máy tính xách tay&#10;&#10;Mô tả được tạo tự động">
            <a:extLst>
              <a:ext uri="{FF2B5EF4-FFF2-40B4-BE49-F238E27FC236}">
                <a16:creationId xmlns:a16="http://schemas.microsoft.com/office/drawing/2014/main" id="{2B4A5E70-3DD8-4B21-ACB7-4AC1B8EB8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77" y="2160588"/>
            <a:ext cx="6117884" cy="3881437"/>
          </a:xfrm>
        </p:spPr>
      </p:pic>
    </p:spTree>
    <p:extLst>
      <p:ext uri="{BB962C8B-B14F-4D97-AF65-F5344CB8AC3E}">
        <p14:creationId xmlns:p14="http://schemas.microsoft.com/office/powerpoint/2010/main" val="195707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9D9E5C-C7F7-44C9-AF2D-7FE08AD0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5</a:t>
            </a:r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FBFAC811-7E62-46C8-A77E-739C7B569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32" y="2160588"/>
            <a:ext cx="6133974" cy="3881437"/>
          </a:xfrm>
        </p:spPr>
      </p:pic>
    </p:spTree>
    <p:extLst>
      <p:ext uri="{BB962C8B-B14F-4D97-AF65-F5344CB8AC3E}">
        <p14:creationId xmlns:p14="http://schemas.microsoft.com/office/powerpoint/2010/main" val="348560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E2D613-68B4-4F9E-AAE1-37933DE3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4648B904-1F4E-4F93-A8C0-B84E8E2EE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70" y="2160588"/>
            <a:ext cx="6119298" cy="3881437"/>
          </a:xfrm>
        </p:spPr>
      </p:pic>
    </p:spTree>
    <p:extLst>
      <p:ext uri="{BB962C8B-B14F-4D97-AF65-F5344CB8AC3E}">
        <p14:creationId xmlns:p14="http://schemas.microsoft.com/office/powerpoint/2010/main" val="1070348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8CD3AC-D268-41DE-A0D1-C33C88A3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 xách tay, máy tính&#10;&#10;Mô tả được tạo tự động">
            <a:extLst>
              <a:ext uri="{FF2B5EF4-FFF2-40B4-BE49-F238E27FC236}">
                <a16:creationId xmlns:a16="http://schemas.microsoft.com/office/drawing/2014/main" id="{76D93489-DA6F-42CE-BB3B-A15AF0EFD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77" y="2160588"/>
            <a:ext cx="6117884" cy="3881437"/>
          </a:xfrm>
        </p:spPr>
      </p:pic>
    </p:spTree>
    <p:extLst>
      <p:ext uri="{BB962C8B-B14F-4D97-AF65-F5344CB8AC3E}">
        <p14:creationId xmlns:p14="http://schemas.microsoft.com/office/powerpoint/2010/main" val="337914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82A8F4-1EEC-46F9-B68A-45AD80E1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6</a:t>
            </a:r>
          </a:p>
        </p:txBody>
      </p:sp>
      <p:pic>
        <p:nvPicPr>
          <p:cNvPr id="5" name="Chỗ dành sẵn cho Nội dung 4" descr="Ảnh có chứa ảnh chụp màn hình, màn hình&#10;&#10;Mô tả được tạo tự động">
            <a:extLst>
              <a:ext uri="{FF2B5EF4-FFF2-40B4-BE49-F238E27FC236}">
                <a16:creationId xmlns:a16="http://schemas.microsoft.com/office/drawing/2014/main" id="{55A4C516-C941-4C1D-B44D-DD247C1C1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60" y="2160588"/>
            <a:ext cx="6148718" cy="3881437"/>
          </a:xfrm>
        </p:spPr>
      </p:pic>
    </p:spTree>
    <p:extLst>
      <p:ext uri="{BB962C8B-B14F-4D97-AF65-F5344CB8AC3E}">
        <p14:creationId xmlns:p14="http://schemas.microsoft.com/office/powerpoint/2010/main" val="754054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BFC725-117E-428F-95DC-12AE68DC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màn hình, đang ngồi, đen, bàn&#10;&#10;Mô tả được tạo tự động">
            <a:extLst>
              <a:ext uri="{FF2B5EF4-FFF2-40B4-BE49-F238E27FC236}">
                <a16:creationId xmlns:a16="http://schemas.microsoft.com/office/drawing/2014/main" id="{9337AF60-9ECB-4C0E-AB46-E21009CBC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70" y="2160588"/>
            <a:ext cx="6119298" cy="3881437"/>
          </a:xfrm>
        </p:spPr>
      </p:pic>
    </p:spTree>
    <p:extLst>
      <p:ext uri="{BB962C8B-B14F-4D97-AF65-F5344CB8AC3E}">
        <p14:creationId xmlns:p14="http://schemas.microsoft.com/office/powerpoint/2010/main" val="3135946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5FAD8F-5246-4472-AD6D-A5B7627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đang ngồi, máy tính&#10;&#10;Mô tả được tạo tự động">
            <a:extLst>
              <a:ext uri="{FF2B5EF4-FFF2-40B4-BE49-F238E27FC236}">
                <a16:creationId xmlns:a16="http://schemas.microsoft.com/office/drawing/2014/main" id="{48A82D5C-A4EA-4262-AC96-1AF21FFB2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18" y="2160588"/>
            <a:ext cx="6099401" cy="3881437"/>
          </a:xfrm>
        </p:spPr>
      </p:pic>
    </p:spTree>
    <p:extLst>
      <p:ext uri="{BB962C8B-B14F-4D97-AF65-F5344CB8AC3E}">
        <p14:creationId xmlns:p14="http://schemas.microsoft.com/office/powerpoint/2010/main" val="357533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61BE18-D884-495B-836F-6B00F17E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quát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543481-18F6-498B-852C-D60FB432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0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5F8870-D9CC-4896-B655-99DC1639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2^24</a:t>
            </a:r>
          </a:p>
        </p:txBody>
      </p:sp>
      <p:pic>
        <p:nvPicPr>
          <p:cNvPr id="5" name="Chỗ dành sẵn cho Nội dung 4" descr="Ảnh có chứa ảnh chụp màn hình, màn hình, đang ngồi, máy tính&#10;&#10;Mô tả được tạo tự động">
            <a:extLst>
              <a:ext uri="{FF2B5EF4-FFF2-40B4-BE49-F238E27FC236}">
                <a16:creationId xmlns:a16="http://schemas.microsoft.com/office/drawing/2014/main" id="{9D7039C5-1875-4FEF-AEEC-84EBF6895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39" y="2160588"/>
            <a:ext cx="6090159" cy="3881437"/>
          </a:xfrm>
        </p:spPr>
      </p:pic>
    </p:spTree>
    <p:extLst>
      <p:ext uri="{BB962C8B-B14F-4D97-AF65-F5344CB8AC3E}">
        <p14:creationId xmlns:p14="http://schemas.microsoft.com/office/powerpoint/2010/main" val="415242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A95A9D-C725-483E-B9C1-4B7849F0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</a:t>
            </a:r>
          </a:p>
        </p:txBody>
      </p:sp>
      <p:pic>
        <p:nvPicPr>
          <p:cNvPr id="5" name="Chỗ dành sẵn cho Nội dung 4" descr="Ảnh có chứa ảnh chụp màn hình, màn hình, máy tính, máy tính xách tay&#10;&#10;Mô tả được tạo tự động">
            <a:extLst>
              <a:ext uri="{FF2B5EF4-FFF2-40B4-BE49-F238E27FC236}">
                <a16:creationId xmlns:a16="http://schemas.microsoft.com/office/drawing/2014/main" id="{4592222B-7AAF-43CB-B506-ACFE532F2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72" y="2160588"/>
            <a:ext cx="6070493" cy="3881437"/>
          </a:xfrm>
        </p:spPr>
      </p:pic>
    </p:spTree>
    <p:extLst>
      <p:ext uri="{BB962C8B-B14F-4D97-AF65-F5344CB8AC3E}">
        <p14:creationId xmlns:p14="http://schemas.microsoft.com/office/powerpoint/2010/main" val="386838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A95A4E-B784-4532-8519-727FEC65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8 bit</a:t>
            </a:r>
          </a:p>
        </p:txBody>
      </p:sp>
      <p:pic>
        <p:nvPicPr>
          <p:cNvPr id="5" name="Chỗ dành sẵn cho Nội dung 4" descr="Ảnh có chứa ảnh chụp màn hình, máy tính&#10;&#10;Mô tả được tạo tự động">
            <a:extLst>
              <a:ext uri="{FF2B5EF4-FFF2-40B4-BE49-F238E27FC236}">
                <a16:creationId xmlns:a16="http://schemas.microsoft.com/office/drawing/2014/main" id="{62ACFB06-CA30-4AE3-A757-05D9A58CA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45" y="2160588"/>
            <a:ext cx="6141748" cy="3881437"/>
          </a:xfrm>
        </p:spPr>
      </p:pic>
    </p:spTree>
    <p:extLst>
      <p:ext uri="{BB962C8B-B14F-4D97-AF65-F5344CB8AC3E}">
        <p14:creationId xmlns:p14="http://schemas.microsoft.com/office/powerpoint/2010/main" val="3735987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73C9B0-5F00-4C9F-B416-3EAC6C96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2 bit</a:t>
            </a:r>
          </a:p>
        </p:txBody>
      </p:sp>
      <p:pic>
        <p:nvPicPr>
          <p:cNvPr id="5" name="Chỗ dành sẵn cho Nội dung 4" descr="Ảnh có chứa ảnh chụp màn hình, máy tính, bàn&#10;&#10;Mô tả được tạo tự động">
            <a:extLst>
              <a:ext uri="{FF2B5EF4-FFF2-40B4-BE49-F238E27FC236}">
                <a16:creationId xmlns:a16="http://schemas.microsoft.com/office/drawing/2014/main" id="{C75C7CB4-3981-4739-A77D-EE3273D4B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18" y="2160588"/>
            <a:ext cx="6099401" cy="3881437"/>
          </a:xfrm>
        </p:spPr>
      </p:pic>
    </p:spTree>
    <p:extLst>
      <p:ext uri="{BB962C8B-B14F-4D97-AF65-F5344CB8AC3E}">
        <p14:creationId xmlns:p14="http://schemas.microsoft.com/office/powerpoint/2010/main" val="191226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F14548-8B9E-46E1-AAEF-1C24730A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 = 256</a:t>
            </a:r>
          </a:p>
        </p:txBody>
      </p:sp>
      <p:pic>
        <p:nvPicPr>
          <p:cNvPr id="5" name="Chỗ dành sẵn cho Nội dung 4" descr="Ảnh có chứa ảnh chụp màn hình, đang ngồi, bàn, máy tính&#10;&#10;Mô tả được tạo tự động">
            <a:extLst>
              <a:ext uri="{FF2B5EF4-FFF2-40B4-BE49-F238E27FC236}">
                <a16:creationId xmlns:a16="http://schemas.microsoft.com/office/drawing/2014/main" id="{62ADE9FF-8E6B-41CF-B018-5D8DD4918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78" y="2160588"/>
            <a:ext cx="6143281" cy="3881437"/>
          </a:xfrm>
        </p:spPr>
      </p:pic>
    </p:spTree>
    <p:extLst>
      <p:ext uri="{BB962C8B-B14F-4D97-AF65-F5344CB8AC3E}">
        <p14:creationId xmlns:p14="http://schemas.microsoft.com/office/powerpoint/2010/main" val="1105771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3749AC-17E8-498A-B6E1-AEA09204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 = 1024</a:t>
            </a:r>
          </a:p>
        </p:txBody>
      </p:sp>
      <p:pic>
        <p:nvPicPr>
          <p:cNvPr id="5" name="Chỗ dành sẵn cho Nội dung 4" descr="Ảnh có chứa ảnh chụp màn hình, máy tính, máy tính xách tay&#10;&#10;Mô tả được tạo tự động">
            <a:extLst>
              <a:ext uri="{FF2B5EF4-FFF2-40B4-BE49-F238E27FC236}">
                <a16:creationId xmlns:a16="http://schemas.microsoft.com/office/drawing/2014/main" id="{1E8A15C0-7022-480F-8B1E-FA704AD72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98" y="2160588"/>
            <a:ext cx="6156441" cy="3881437"/>
          </a:xfrm>
        </p:spPr>
      </p:pic>
    </p:spTree>
    <p:extLst>
      <p:ext uri="{BB962C8B-B14F-4D97-AF65-F5344CB8AC3E}">
        <p14:creationId xmlns:p14="http://schemas.microsoft.com/office/powerpoint/2010/main" val="50107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436376-147F-4481-9BAA-9262EC59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ỗ dành sẵn cho Nội dung 4" descr="Ảnh có chứa thảm&#10;&#10;Mô tả được tạo tự động">
            <a:extLst>
              <a:ext uri="{FF2B5EF4-FFF2-40B4-BE49-F238E27FC236}">
                <a16:creationId xmlns:a16="http://schemas.microsoft.com/office/drawing/2014/main" id="{5C0B87E8-FD23-42BF-8D57-90D321A24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412528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38C725-A1A4-4915-8B9C-1D6A5241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Song </a:t>
            </a:r>
            <a:r>
              <a:rPr lang="en-US" dirty="0" err="1"/>
              <a:t>song</a:t>
            </a:r>
            <a:r>
              <a:rPr lang="en-US" dirty="0"/>
              <a:t> hist </a:t>
            </a:r>
            <a:r>
              <a:rPr lang="en-US" dirty="0" err="1"/>
              <a:t>va</a:t>
            </a:r>
            <a:r>
              <a:rPr lang="en-US" dirty="0"/>
              <a:t>̀ scan</a:t>
            </a:r>
          </a:p>
        </p:txBody>
      </p:sp>
      <p:pic>
        <p:nvPicPr>
          <p:cNvPr id="5" name="Chỗ dành sẵn cho Nội dung 4" descr="Ảnh có chứa ảnh chụp màn hình, màn hình, đang ngồi, máy tính&#10;&#10;Mô tả được tạo tự động">
            <a:extLst>
              <a:ext uri="{FF2B5EF4-FFF2-40B4-BE49-F238E27FC236}">
                <a16:creationId xmlns:a16="http://schemas.microsoft.com/office/drawing/2014/main" id="{CADAE16A-0A01-4A91-86FB-114581989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45" y="2160588"/>
            <a:ext cx="6141748" cy="3881437"/>
          </a:xfrm>
        </p:spPr>
      </p:pic>
    </p:spTree>
    <p:extLst>
      <p:ext uri="{BB962C8B-B14F-4D97-AF65-F5344CB8AC3E}">
        <p14:creationId xmlns:p14="http://schemas.microsoft.com/office/powerpoint/2010/main" val="424421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08E2C0-AEF1-4A85-99E0-9EA51BF6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Song </a:t>
            </a:r>
            <a:r>
              <a:rPr lang="en-US" dirty="0" err="1"/>
              <a:t>song</a:t>
            </a:r>
            <a:r>
              <a:rPr lang="en-US" dirty="0"/>
              <a:t> 1 bit</a:t>
            </a:r>
          </a:p>
        </p:txBody>
      </p:sp>
      <p:pic>
        <p:nvPicPr>
          <p:cNvPr id="5" name="Chỗ dành sẵn cho Nội dung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A5FDCA0C-9C80-4CC1-B387-8D82CF010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84" y="2160588"/>
            <a:ext cx="5373669" cy="3881437"/>
          </a:xfrm>
        </p:spPr>
      </p:pic>
    </p:spTree>
    <p:extLst>
      <p:ext uri="{BB962C8B-B14F-4D97-AF65-F5344CB8AC3E}">
        <p14:creationId xmlns:p14="http://schemas.microsoft.com/office/powerpoint/2010/main" val="266281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0DFBD-4F74-488C-9F06-F36E98FD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Radix sort by Satish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/>
              <a:t>̣</a:t>
            </a:r>
            <a:endParaRPr lang="en-US" dirty="0"/>
          </a:p>
        </p:txBody>
      </p:sp>
      <p:pic>
        <p:nvPicPr>
          <p:cNvPr id="5" name="Chỗ dành sẵn cho Nội dung 4" descr="Ảnh có chứa ảnh chụp màn hình, màn hình, máy tính&#10;&#10;Mô tả được tạo tự động">
            <a:extLst>
              <a:ext uri="{FF2B5EF4-FFF2-40B4-BE49-F238E27FC236}">
                <a16:creationId xmlns:a16="http://schemas.microsoft.com/office/drawing/2014/main" id="{7633DAF2-D8CE-498D-9A85-0213F7B7E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64" y="2160588"/>
            <a:ext cx="6176709" cy="3881437"/>
          </a:xfrm>
        </p:spPr>
      </p:pic>
    </p:spTree>
    <p:extLst>
      <p:ext uri="{BB962C8B-B14F-4D97-AF65-F5344CB8AC3E}">
        <p14:creationId xmlns:p14="http://schemas.microsoft.com/office/powerpoint/2010/main" val="190477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3BA05F-A016-438F-97D6-4743C1CA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 descr="Ảnh có chứa ảnh chụp màn hình, màn hình, máy tính, đen&#10;&#10;Mô tả được tạo tự động">
            <a:extLst>
              <a:ext uri="{FF2B5EF4-FFF2-40B4-BE49-F238E27FC236}">
                <a16:creationId xmlns:a16="http://schemas.microsoft.com/office/drawing/2014/main" id="{BD2D0110-4AB8-43C6-BCEA-62A7FB10C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40" y="2160588"/>
            <a:ext cx="6113957" cy="3881437"/>
          </a:xfrm>
        </p:spPr>
      </p:pic>
    </p:spTree>
    <p:extLst>
      <p:ext uri="{BB962C8B-B14F-4D97-AF65-F5344CB8AC3E}">
        <p14:creationId xmlns:p14="http://schemas.microsoft.com/office/powerpoint/2010/main" val="398470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4C3C5-91B2-440E-9DE7-9D0794B5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Cải</a:t>
            </a:r>
            <a:r>
              <a:rPr lang="en-US" dirty="0"/>
              <a:t> </a:t>
            </a:r>
            <a:r>
              <a:rPr lang="en-US" dirty="0" err="1"/>
              <a:t>tiến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3C56BD-30F8-4A62-B8F7-5FF53A818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bit, hist, scan, scatter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sort digit (1 block): 9.9628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2.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bit, hist, scan, scatter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sort digit (</a:t>
            </a:r>
            <a:r>
              <a:rPr lang="en-US" dirty="0" err="1"/>
              <a:t>Nhiều</a:t>
            </a:r>
            <a:r>
              <a:rPr lang="en-US" dirty="0"/>
              <a:t> block): 32.9526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smem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histogram: 32.9918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4.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sort digit: 11.6814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luồng</a:t>
            </a:r>
            <a:r>
              <a:rPr lang="en-US" dirty="0"/>
              <a:t> CUDA: 10.9792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Đổi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Exclusive Scan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tuần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̣: 10.9994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6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9E7FB4-AB44-4E36-9821-E3891DB8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bình</a:t>
            </a:r>
            <a:r>
              <a:rPr lang="en-US" dirty="0"/>
              <a:t> (5 </a:t>
            </a:r>
            <a:r>
              <a:rPr lang="en-US" dirty="0" err="1"/>
              <a:t>lần</a:t>
            </a:r>
            <a:r>
              <a:rPr lang="en-US" dirty="0"/>
              <a:t> </a:t>
            </a:r>
            <a:r>
              <a:rPr lang="en-US" dirty="0" err="1"/>
              <a:t>chạy</a:t>
            </a:r>
            <a:r>
              <a:rPr lang="en-US" dirty="0"/>
              <a:t>)</a:t>
            </a: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13A8BE04-EC66-4189-9E1D-7D0543C5C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989242"/>
              </p:ext>
            </p:extLst>
          </p:nvPr>
        </p:nvGraphicFramePr>
        <p:xfrm>
          <a:off x="677863" y="2160588"/>
          <a:ext cx="85963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50186852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3089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1094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 (N = 2^14)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Thrust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6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4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3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1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7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9866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258</Words>
  <Application>Microsoft Office PowerPoint</Application>
  <PresentationFormat>Màn hình rộng</PresentationFormat>
  <Paragraphs>64</Paragraphs>
  <Slides>34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34</vt:i4>
      </vt:variant>
    </vt:vector>
  </HeadingPairs>
  <TitlesOfParts>
    <vt:vector size="39" baseType="lpstr">
      <vt:lpstr>Arial</vt:lpstr>
      <vt:lpstr>Tahoma</vt:lpstr>
      <vt:lpstr>Trebuchet MS</vt:lpstr>
      <vt:lpstr>Wingdings 3</vt:lpstr>
      <vt:lpstr>Mặt kim cương</vt:lpstr>
      <vt:lpstr>CUDA RADIX SORT</vt:lpstr>
      <vt:lpstr>I. BASELINE (Thời gian trung bình trong 5 lần chạy)</vt:lpstr>
      <vt:lpstr>1. Tuần tự</vt:lpstr>
      <vt:lpstr>2. Song song hist và scan</vt:lpstr>
      <vt:lpstr>3. Song song 1 bit</vt:lpstr>
      <vt:lpstr>4. Radix sort by Satish tuần tự</vt:lpstr>
      <vt:lpstr>Bản trình bày PowerPoint</vt:lpstr>
      <vt:lpstr>II. Cải tiến</vt:lpstr>
      <vt:lpstr>Thời gian trung bình (5 lần chạy)</vt:lpstr>
      <vt:lpstr>Version 1</vt:lpstr>
      <vt:lpstr>Bản trình bày PowerPoint</vt:lpstr>
      <vt:lpstr>Bản trình bày PowerPoint</vt:lpstr>
      <vt:lpstr>Version 2</vt:lpstr>
      <vt:lpstr>Bản trình bày PowerPoint</vt:lpstr>
      <vt:lpstr>Bản trình bày PowerPoint</vt:lpstr>
      <vt:lpstr>Version 3</vt:lpstr>
      <vt:lpstr>Bản trình bày PowerPoint</vt:lpstr>
      <vt:lpstr>Bản trình bày PowerPoint</vt:lpstr>
      <vt:lpstr>Version 4</vt:lpstr>
      <vt:lpstr>Bản trình bày PowerPoint</vt:lpstr>
      <vt:lpstr>Bản trình bày PowerPoint</vt:lpstr>
      <vt:lpstr>Version 5</vt:lpstr>
      <vt:lpstr>Bản trình bày PowerPoint</vt:lpstr>
      <vt:lpstr>Bản trình bày PowerPoint</vt:lpstr>
      <vt:lpstr>Version 6</vt:lpstr>
      <vt:lpstr>Bản trình bày PowerPoint</vt:lpstr>
      <vt:lpstr>Bản trình bày PowerPoint</vt:lpstr>
      <vt:lpstr>Tổng quát</vt:lpstr>
      <vt:lpstr>N = 2^24</vt:lpstr>
      <vt:lpstr>K = 8 bit</vt:lpstr>
      <vt:lpstr>K = 2 bit</vt:lpstr>
      <vt:lpstr>Block Size = 256</vt:lpstr>
      <vt:lpstr>Block Size = 1024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RADIX SORT</dc:title>
  <dc:creator>DELL</dc:creator>
  <cp:lastModifiedBy>DELL</cp:lastModifiedBy>
  <cp:revision>54</cp:revision>
  <dcterms:created xsi:type="dcterms:W3CDTF">2020-01-05T01:52:34Z</dcterms:created>
  <dcterms:modified xsi:type="dcterms:W3CDTF">2020-01-08T04:42:35Z</dcterms:modified>
</cp:coreProperties>
</file>