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316" r:id="rId4"/>
    <p:sldId id="270" r:id="rId5"/>
    <p:sldId id="271" r:id="rId6"/>
    <p:sldId id="267" r:id="rId7"/>
    <p:sldId id="269" r:id="rId8"/>
    <p:sldId id="266" r:id="rId9"/>
    <p:sldId id="268" r:id="rId10"/>
    <p:sldId id="273" r:id="rId11"/>
    <p:sldId id="312" r:id="rId12"/>
    <p:sldId id="276" r:id="rId13"/>
    <p:sldId id="313" r:id="rId14"/>
    <p:sldId id="279" r:id="rId15"/>
    <p:sldId id="314" r:id="rId16"/>
    <p:sldId id="282" r:id="rId17"/>
    <p:sldId id="315" r:id="rId18"/>
    <p:sldId id="311" r:id="rId19"/>
    <p:sldId id="306" r:id="rId20"/>
    <p:sldId id="307" r:id="rId21"/>
    <p:sldId id="308" r:id="rId22"/>
    <p:sldId id="309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5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70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742E-5A9F-465A-8E2B-D3DD7D539B8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1B80EA-98B2-460B-BADE-2D8A1965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RADIX SORT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0FBFB3-E3FD-4567-A8BF-F51D8F4D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1512211 - </a:t>
            </a:r>
            <a:r>
              <a:rPr lang="en-US" dirty="0" err="1"/>
              <a:t>Trần</a:t>
            </a:r>
            <a:r>
              <a:rPr lang="en-US" dirty="0"/>
              <a:t> Quang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1412235 - 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Khang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77EA92-87C1-4248-A5EF-1E9B8C97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pic>
        <p:nvPicPr>
          <p:cNvPr id="6" name="Chỗ dành sẵn cho Nội dung 5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B4DF38E0-1CC3-42DC-B477-8D51D729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52" y="2160588"/>
            <a:ext cx="6163534" cy="3881437"/>
          </a:xfrm>
        </p:spPr>
      </p:pic>
    </p:spTree>
    <p:extLst>
      <p:ext uri="{BB962C8B-B14F-4D97-AF65-F5344CB8AC3E}">
        <p14:creationId xmlns:p14="http://schemas.microsoft.com/office/powerpoint/2010/main" val="38669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C6E52B-260F-4EBE-A0C2-CD731D7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đang ngồi, màn hình, máy tính&#10;&#10;Mô tả được tạo tự động">
            <a:extLst>
              <a:ext uri="{FF2B5EF4-FFF2-40B4-BE49-F238E27FC236}">
                <a16:creationId xmlns:a16="http://schemas.microsoft.com/office/drawing/2014/main" id="{6D1CE08A-43B5-4400-A5D2-C62E10DC8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78" y="2160588"/>
            <a:ext cx="6143281" cy="3881437"/>
          </a:xfrm>
        </p:spPr>
      </p:pic>
    </p:spTree>
    <p:extLst>
      <p:ext uri="{BB962C8B-B14F-4D97-AF65-F5344CB8AC3E}">
        <p14:creationId xmlns:p14="http://schemas.microsoft.com/office/powerpoint/2010/main" val="97816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C4AAC-325F-470F-BFC6-C8718B83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E6612972-23FB-42DD-9F14-F3123A87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372028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8C9538-23B3-4BBC-AE49-2F5E761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53035938-1FC1-4035-8135-37B31571B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46821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CEAF6A-8B4F-432A-84FE-149C4C0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</a:t>
            </a:r>
          </a:p>
        </p:txBody>
      </p:sp>
      <p:pic>
        <p:nvPicPr>
          <p:cNvPr id="7" name="Chỗ dành sẵn cho Nội dung 6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D5AAF27D-332F-4E1A-85C9-A5311FD1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17672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A52A2-3EEB-4AEC-8B4E-10D0978A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đang ngồi, máy tính xách tay, máy tính&#10;&#10;Mô tả được tạo tự động">
            <a:extLst>
              <a:ext uri="{FF2B5EF4-FFF2-40B4-BE49-F238E27FC236}">
                <a16:creationId xmlns:a16="http://schemas.microsoft.com/office/drawing/2014/main" id="{C6AA5462-4F5F-4485-A1D8-9EBE4789B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5" y="2160588"/>
            <a:ext cx="6141748" cy="3881437"/>
          </a:xfrm>
        </p:spPr>
      </p:pic>
    </p:spTree>
    <p:extLst>
      <p:ext uri="{BB962C8B-B14F-4D97-AF65-F5344CB8AC3E}">
        <p14:creationId xmlns:p14="http://schemas.microsoft.com/office/powerpoint/2010/main" val="380698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1E80F6-78B5-4103-97D2-27AC8EE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4</a:t>
            </a:r>
          </a:p>
        </p:txBody>
      </p:sp>
      <p:pic>
        <p:nvPicPr>
          <p:cNvPr id="7" name="Chỗ dành sẵn cho Nội dung 6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C7A308C2-61ED-474C-8B01-D57ADEB3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54805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D5DDB5-2F41-4D15-AE9F-B754BF8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đang ngồi, máy tính xách tay, máy tính&#10;&#10;Mô tả được tạo tự động">
            <a:extLst>
              <a:ext uri="{FF2B5EF4-FFF2-40B4-BE49-F238E27FC236}">
                <a16:creationId xmlns:a16="http://schemas.microsoft.com/office/drawing/2014/main" id="{427CDD59-169D-40B7-98B0-D8159DE00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5" y="2160588"/>
            <a:ext cx="6141748" cy="3881437"/>
          </a:xfrm>
        </p:spPr>
      </p:pic>
    </p:spTree>
    <p:extLst>
      <p:ext uri="{BB962C8B-B14F-4D97-AF65-F5344CB8AC3E}">
        <p14:creationId xmlns:p14="http://schemas.microsoft.com/office/powerpoint/2010/main" val="158856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8A50EB-9026-47D7-946C-BBFEFB05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quát</a:t>
            </a:r>
            <a:r>
              <a:rPr lang="en-US" dirty="0"/>
              <a:t>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3C65DC-B6FF-44BB-B9DA-960923B3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A95A4E-B784-4532-8519-727FEC65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8 bit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F66D8B56-F4FE-4C3B-B81C-DD3A99FE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9" y="2160588"/>
            <a:ext cx="6202780" cy="3881437"/>
          </a:xfrm>
        </p:spPr>
      </p:pic>
    </p:spTree>
    <p:extLst>
      <p:ext uri="{BB962C8B-B14F-4D97-AF65-F5344CB8AC3E}">
        <p14:creationId xmlns:p14="http://schemas.microsoft.com/office/powerpoint/2010/main" val="37359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DF6C9F-1CD3-4DA8-85E0-FB95A0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n = 2^20)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846EB262-9F82-493B-B18E-7F1CD6C7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59705"/>
              </p:ext>
            </p:extLst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37426799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1259548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56271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2^20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5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145.1666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Hist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8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Satish </a:t>
                      </a:r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15731.52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6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73C9B0-5F00-4C9F-B416-3EAC6C96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2 bit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E68BE963-A1E0-4DC9-8125-107CA6BE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60" y="2160588"/>
            <a:ext cx="6148718" cy="3881437"/>
          </a:xfrm>
        </p:spPr>
      </p:pic>
    </p:spTree>
    <p:extLst>
      <p:ext uri="{BB962C8B-B14F-4D97-AF65-F5344CB8AC3E}">
        <p14:creationId xmlns:p14="http://schemas.microsoft.com/office/powerpoint/2010/main" val="191226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F14548-8B9E-46E1-AAEF-1C24730A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= 256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 descr="Ảnh có chứa ảnh chụp màn hình, máy tính, màn hình, đang ngồi&#10;&#10;Mô tả được tạo tự động">
            <a:extLst>
              <a:ext uri="{FF2B5EF4-FFF2-40B4-BE49-F238E27FC236}">
                <a16:creationId xmlns:a16="http://schemas.microsoft.com/office/drawing/2014/main" id="{DA543E38-9E4D-47CD-8322-A9AF511D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98" y="2160588"/>
            <a:ext cx="6156441" cy="3881437"/>
          </a:xfrm>
        </p:spPr>
      </p:pic>
    </p:spTree>
    <p:extLst>
      <p:ext uri="{BB962C8B-B14F-4D97-AF65-F5344CB8AC3E}">
        <p14:creationId xmlns:p14="http://schemas.microsoft.com/office/powerpoint/2010/main" val="110577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3749AC-17E8-498A-B6E1-AEA09204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= 1024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 descr="Ảnh có chứa ảnh chụp màn hình, màn hình, máy tính, bàn&#10;&#10;Mô tả được tạo tự động">
            <a:extLst>
              <a:ext uri="{FF2B5EF4-FFF2-40B4-BE49-F238E27FC236}">
                <a16:creationId xmlns:a16="http://schemas.microsoft.com/office/drawing/2014/main" id="{C074E319-E08C-4766-923C-A5BA08781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13" y="2160588"/>
            <a:ext cx="6175012" cy="3881437"/>
          </a:xfrm>
        </p:spPr>
      </p:pic>
    </p:spTree>
    <p:extLst>
      <p:ext uri="{BB962C8B-B14F-4D97-AF65-F5344CB8AC3E}">
        <p14:creationId xmlns:p14="http://schemas.microsoft.com/office/powerpoint/2010/main" val="50107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36376-147F-4481-9BAA-9262EC59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4" descr="Ảnh có chứa thảm&#10;&#10;Mô tả được tạo tự động">
            <a:extLst>
              <a:ext uri="{FF2B5EF4-FFF2-40B4-BE49-F238E27FC236}">
                <a16:creationId xmlns:a16="http://schemas.microsoft.com/office/drawing/2014/main" id="{5C0B87E8-FD23-42BF-8D57-90D321A2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412528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17EAA4-6D19-4057-82F4-36FD1CB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)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Satish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9FD1F636-25AD-4DF5-B09E-8DC989341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313712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6068270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561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2^20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5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12232.22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6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3420.141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5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A95A9D-C725-483E-B9C1-4B7849F0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D5015837-29C7-4DA5-BA53-2E5C5855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78" y="2160588"/>
            <a:ext cx="6143281" cy="3881437"/>
          </a:xfrm>
        </p:spPr>
      </p:pic>
    </p:spTree>
    <p:extLst>
      <p:ext uri="{BB962C8B-B14F-4D97-AF65-F5344CB8AC3E}">
        <p14:creationId xmlns:p14="http://schemas.microsoft.com/office/powerpoint/2010/main" val="386838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38C725-A1A4-4915-8B9C-1D6A524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hist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n = 2^20)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F8045C19-5698-44F1-BED1-07FC2A86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71" y="2160588"/>
            <a:ext cx="6061296" cy="3881437"/>
          </a:xfrm>
        </p:spPr>
      </p:pic>
    </p:spTree>
    <p:extLst>
      <p:ext uri="{BB962C8B-B14F-4D97-AF65-F5344CB8AC3E}">
        <p14:creationId xmlns:p14="http://schemas.microsoft.com/office/powerpoint/2010/main" val="42442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0DFBD-4F74-488C-9F06-F36E98F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Radix sort by Satish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n = 2^20) ̣</a:t>
            </a:r>
          </a:p>
        </p:txBody>
      </p:sp>
      <p:pic>
        <p:nvPicPr>
          <p:cNvPr id="7" name="Chỗ dành sẵn cho Nội dung 6" descr="Ảnh có chứa ảnh chụp màn hình, màn hình, đang ngồi, máy tính xách tay&#10;&#10;Mô tả được tạo tự động">
            <a:extLst>
              <a:ext uri="{FF2B5EF4-FFF2-40B4-BE49-F238E27FC236}">
                <a16:creationId xmlns:a16="http://schemas.microsoft.com/office/drawing/2014/main" id="{A22C4D95-76EB-4F0E-A702-B3C4AFEF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97" y="2160588"/>
            <a:ext cx="6108643" cy="3881437"/>
          </a:xfrm>
        </p:spPr>
      </p:pic>
    </p:spTree>
    <p:extLst>
      <p:ext uri="{BB962C8B-B14F-4D97-AF65-F5344CB8AC3E}">
        <p14:creationId xmlns:p14="http://schemas.microsoft.com/office/powerpoint/2010/main" val="19047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3BA05F-A016-438F-97D6-4743C1CA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hỗ dành sẵn cho Nội dung 6" descr="Ảnh có chứa ảnh chụp màn hình, màn hình, đen, máy tính xách tay&#10;&#10;Mô tả được tạo tự động">
            <a:extLst>
              <a:ext uri="{FF2B5EF4-FFF2-40B4-BE49-F238E27FC236}">
                <a16:creationId xmlns:a16="http://schemas.microsoft.com/office/drawing/2014/main" id="{7B132828-581C-4623-87FB-3CBFD50F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86" y="2160588"/>
            <a:ext cx="6124666" cy="3881437"/>
          </a:xfrm>
        </p:spPr>
      </p:pic>
    </p:spTree>
    <p:extLst>
      <p:ext uri="{BB962C8B-B14F-4D97-AF65-F5344CB8AC3E}">
        <p14:creationId xmlns:p14="http://schemas.microsoft.com/office/powerpoint/2010/main" val="398470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4C3C5-91B2-440E-9DE7-9D0794B5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Cải</a:t>
            </a:r>
            <a:r>
              <a:rPr lang="en-US" dirty="0"/>
              <a:t> </a:t>
            </a:r>
            <a:r>
              <a:rPr lang="en-US" dirty="0" err="1"/>
              <a:t>tiến</a:t>
            </a:r>
            <a:r>
              <a:rPr lang="en-US" dirty="0"/>
              <a:t>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3C56BD-30F8-4A62-B8F7-5FF53A81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</a:t>
            </a:r>
            <a:r>
              <a:rPr lang="en-US" dirty="0" err="1"/>
              <a:t>Nhiều</a:t>
            </a:r>
            <a:r>
              <a:rPr lang="en-US" dirty="0"/>
              <a:t> block): 1576.948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smem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histogram: 1577.046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3.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digit: 268.6356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luồng</a:t>
            </a:r>
            <a:r>
              <a:rPr lang="en-US" dirty="0"/>
              <a:t> CUDA: 267.8074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9E7FB4-AB44-4E36-9821-E3891DB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(5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chạy</a:t>
            </a:r>
            <a:r>
              <a:rPr lang="en-US" dirty="0"/>
              <a:t>) (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n = 2^20)</a:t>
            </a:r>
          </a:p>
        </p:txBody>
      </p:sp>
      <p:graphicFrame>
        <p:nvGraphicFramePr>
          <p:cNvPr id="5" name="Bảng 6">
            <a:extLst>
              <a:ext uri="{FF2B5EF4-FFF2-40B4-BE49-F238E27FC236}">
                <a16:creationId xmlns:a16="http://schemas.microsoft.com/office/drawing/2014/main" id="{77E0DA26-D376-421C-A431-5BA7EF7AB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832965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3175477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4013365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96604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2^20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3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1576.948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1577.046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268.6356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3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267.8074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1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9866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291</Words>
  <Application>Microsoft Office PowerPoint</Application>
  <PresentationFormat>Màn hình rộng</PresentationFormat>
  <Paragraphs>60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8" baseType="lpstr">
      <vt:lpstr>Arial</vt:lpstr>
      <vt:lpstr>Tahoma</vt:lpstr>
      <vt:lpstr>Trebuchet MS</vt:lpstr>
      <vt:lpstr>Wingdings 3</vt:lpstr>
      <vt:lpstr>Mặt kim cương</vt:lpstr>
      <vt:lpstr>CUDA RADIX SORT</vt:lpstr>
      <vt:lpstr>Baseline (Cập nhật n = 2^20)</vt:lpstr>
      <vt:lpstr>(Cập nhật) Các phần trong Satish tuần tự</vt:lpstr>
      <vt:lpstr>1. Tuần tự (Cập nhật n = 2^20)</vt:lpstr>
      <vt:lpstr>2. Song song hist (Cập nhật n = 2^20)</vt:lpstr>
      <vt:lpstr>3. Radix sort by Satish tuần tư (Cập nhật n = 2^20) ̣</vt:lpstr>
      <vt:lpstr>Bản trình bày PowerPoint</vt:lpstr>
      <vt:lpstr>II. Cải tiến (Cập nhật với n = 2^20)</vt:lpstr>
      <vt:lpstr>Thời gian trung bình (5 lần chạy) (Cập nhật với n = 2^20)</vt:lpstr>
      <vt:lpstr>Version 1 (Cập nhật với n = 2^20)</vt:lpstr>
      <vt:lpstr>Bản trình bày PowerPoint</vt:lpstr>
      <vt:lpstr>Version 2 (Cập nhật với n = 2^20)</vt:lpstr>
      <vt:lpstr>Bản trình bày PowerPoint</vt:lpstr>
      <vt:lpstr>Version 3</vt:lpstr>
      <vt:lpstr>Bản trình bày PowerPoint</vt:lpstr>
      <vt:lpstr>Version 4</vt:lpstr>
      <vt:lpstr>Bản trình bày PowerPoint</vt:lpstr>
      <vt:lpstr>Tổng quát (Cập nhật với n = 2^20)</vt:lpstr>
      <vt:lpstr>K = 8 bit (Cập nhật với n = 2^20)</vt:lpstr>
      <vt:lpstr>K = 2 bit (Cập nhật với n = 2^20)</vt:lpstr>
      <vt:lpstr>Block Size = 256 (Cập nhật với n = 2^20)</vt:lpstr>
      <vt:lpstr>Block Size = 1024 (Cập nhật với n = 2^20)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RADIX SORT</dc:title>
  <dc:creator>DELL</dc:creator>
  <cp:lastModifiedBy>DELL</cp:lastModifiedBy>
  <cp:revision>87</cp:revision>
  <dcterms:created xsi:type="dcterms:W3CDTF">2020-01-05T01:52:34Z</dcterms:created>
  <dcterms:modified xsi:type="dcterms:W3CDTF">2020-01-10T13:13:28Z</dcterms:modified>
</cp:coreProperties>
</file>