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1" r:id="rId5"/>
    <p:sldId id="272" r:id="rId6"/>
    <p:sldId id="267" r:id="rId7"/>
    <p:sldId id="269" r:id="rId8"/>
    <p:sldId id="266" r:id="rId9"/>
    <p:sldId id="268" r:id="rId10"/>
    <p:sldId id="273" r:id="rId11"/>
    <p:sldId id="275" r:id="rId12"/>
    <p:sldId id="274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3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5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6455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48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7709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95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41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7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5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1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1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5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7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68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7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0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D742E-5A9F-465A-8E2B-D3DD7D539B86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7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21B80EA-98B2-460B-BADE-2D8A19650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CUDA RADIX SORT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80FBFB3-E3FD-4567-A8BF-F51D8F4D50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1512211 - </a:t>
            </a:r>
            <a:r>
              <a:rPr lang="en-US" dirty="0" err="1"/>
              <a:t>Trần</a:t>
            </a:r>
            <a:r>
              <a:rPr lang="en-US" dirty="0"/>
              <a:t> Quang </a:t>
            </a:r>
            <a:r>
              <a:rPr lang="en-US" dirty="0" err="1"/>
              <a:t>Huy</a:t>
            </a:r>
            <a:endParaRPr lang="en-US" dirty="0"/>
          </a:p>
          <a:p>
            <a:r>
              <a:rPr lang="en-US" dirty="0"/>
              <a:t>1412235 - </a:t>
            </a:r>
            <a:r>
              <a:rPr lang="en-US" dirty="0" err="1"/>
              <a:t>Võ</a:t>
            </a:r>
            <a:r>
              <a:rPr lang="en-US" dirty="0"/>
              <a:t> </a:t>
            </a:r>
            <a:r>
              <a:rPr lang="en-US" dirty="0" err="1"/>
              <a:t>Xuân</a:t>
            </a:r>
            <a:r>
              <a:rPr lang="en-US" dirty="0"/>
              <a:t> </a:t>
            </a:r>
            <a:r>
              <a:rPr lang="en-US" dirty="0" err="1"/>
              <a:t>Khang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3613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177EA92-87C1-4248-A5EF-1E9B8C97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1</a:t>
            </a:r>
          </a:p>
        </p:txBody>
      </p:sp>
      <p:pic>
        <p:nvPicPr>
          <p:cNvPr id="9" name="Chỗ dành sẵn cho Nội dung 8" descr="Ảnh có chứa ảnh chụp màn hình, màn hình, máy tính, máy tính xách tay&#10;&#10;Mô tả được tạo tự động">
            <a:extLst>
              <a:ext uri="{FF2B5EF4-FFF2-40B4-BE49-F238E27FC236}">
                <a16:creationId xmlns:a16="http://schemas.microsoft.com/office/drawing/2014/main" id="{2C4C81D1-85CE-400A-8259-D165A205F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340" y="2160588"/>
            <a:ext cx="6115357" cy="3881437"/>
          </a:xfrm>
        </p:spPr>
      </p:pic>
    </p:spTree>
    <p:extLst>
      <p:ext uri="{BB962C8B-B14F-4D97-AF65-F5344CB8AC3E}">
        <p14:creationId xmlns:p14="http://schemas.microsoft.com/office/powerpoint/2010/main" val="386698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5B0C1D8-5C36-4C42-A453-E59FBE93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màn hình, đang ngồi, bàn&#10;&#10;Mô tả được tạo tự động">
            <a:extLst>
              <a:ext uri="{FF2B5EF4-FFF2-40B4-BE49-F238E27FC236}">
                <a16:creationId xmlns:a16="http://schemas.microsoft.com/office/drawing/2014/main" id="{5472210A-9EAA-4B7D-B943-F2B6EEF9C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32" y="2160588"/>
            <a:ext cx="6133974" cy="3881437"/>
          </a:xfrm>
        </p:spPr>
      </p:pic>
    </p:spTree>
    <p:extLst>
      <p:ext uri="{BB962C8B-B14F-4D97-AF65-F5344CB8AC3E}">
        <p14:creationId xmlns:p14="http://schemas.microsoft.com/office/powerpoint/2010/main" val="2063874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04C2AA-CBAD-4C1F-BDE4-9015E0AB8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máy tính&#10;&#10;Mô tả được tạo tự động">
            <a:extLst>
              <a:ext uri="{FF2B5EF4-FFF2-40B4-BE49-F238E27FC236}">
                <a16:creationId xmlns:a16="http://schemas.microsoft.com/office/drawing/2014/main" id="{8D305A1F-B1BB-4250-B568-0FDDB64EF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724" y="2160588"/>
            <a:ext cx="6152590" cy="3881437"/>
          </a:xfrm>
        </p:spPr>
      </p:pic>
    </p:spTree>
    <p:extLst>
      <p:ext uri="{BB962C8B-B14F-4D97-AF65-F5344CB8AC3E}">
        <p14:creationId xmlns:p14="http://schemas.microsoft.com/office/powerpoint/2010/main" val="4294379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BC4AAC-325F-470F-BFC6-C8718B83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2</a:t>
            </a:r>
          </a:p>
        </p:txBody>
      </p:sp>
      <p:pic>
        <p:nvPicPr>
          <p:cNvPr id="5" name="Chỗ dành sẵn cho Nội dung 4" descr="Ảnh có chứa ảnh chụp màn hình, màn hình, máy tính xách tay, máy tính&#10;&#10;Mô tả được tạo tự động">
            <a:extLst>
              <a:ext uri="{FF2B5EF4-FFF2-40B4-BE49-F238E27FC236}">
                <a16:creationId xmlns:a16="http://schemas.microsoft.com/office/drawing/2014/main" id="{7E92E1FE-AA1F-487A-8858-E11B6BC33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012" y="2160588"/>
            <a:ext cx="6110013" cy="3881437"/>
          </a:xfrm>
        </p:spPr>
      </p:pic>
    </p:spTree>
    <p:extLst>
      <p:ext uri="{BB962C8B-B14F-4D97-AF65-F5344CB8AC3E}">
        <p14:creationId xmlns:p14="http://schemas.microsoft.com/office/powerpoint/2010/main" val="3720284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DBE34F1-6136-4B2F-B64D-6F40A04F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màn hình, máy tính&#10;&#10;Mô tả được tạo tự động">
            <a:extLst>
              <a:ext uri="{FF2B5EF4-FFF2-40B4-BE49-F238E27FC236}">
                <a16:creationId xmlns:a16="http://schemas.microsoft.com/office/drawing/2014/main" id="{BA36C4D5-1688-4745-A888-C9A7AEA49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724" y="2160588"/>
            <a:ext cx="6152590" cy="3881437"/>
          </a:xfrm>
        </p:spPr>
      </p:pic>
    </p:spTree>
    <p:extLst>
      <p:ext uri="{BB962C8B-B14F-4D97-AF65-F5344CB8AC3E}">
        <p14:creationId xmlns:p14="http://schemas.microsoft.com/office/powerpoint/2010/main" val="3587659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6DA3261-1B4F-44B6-BD71-B97A452E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màn hình, máy tính&#10;&#10;Mô tả được tạo tự động">
            <a:extLst>
              <a:ext uri="{FF2B5EF4-FFF2-40B4-BE49-F238E27FC236}">
                <a16:creationId xmlns:a16="http://schemas.microsoft.com/office/drawing/2014/main" id="{47C44FD4-CBFF-4379-B330-21816C0E2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724" y="2160588"/>
            <a:ext cx="6152590" cy="3881437"/>
          </a:xfrm>
        </p:spPr>
      </p:pic>
    </p:spTree>
    <p:extLst>
      <p:ext uri="{BB962C8B-B14F-4D97-AF65-F5344CB8AC3E}">
        <p14:creationId xmlns:p14="http://schemas.microsoft.com/office/powerpoint/2010/main" val="3377945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ECEAF6A-8B4F-432A-84FE-149C4C00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3</a:t>
            </a:r>
          </a:p>
        </p:txBody>
      </p:sp>
      <p:pic>
        <p:nvPicPr>
          <p:cNvPr id="5" name="Chỗ dành sẵn cho Nội dung 4" descr="Ảnh có chứa ảnh chụp màn hình, máy tính&#10;&#10;Mô tả được tạo tự động">
            <a:extLst>
              <a:ext uri="{FF2B5EF4-FFF2-40B4-BE49-F238E27FC236}">
                <a16:creationId xmlns:a16="http://schemas.microsoft.com/office/drawing/2014/main" id="{A8E053BB-E6E6-4256-B222-63B313700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32" y="2160588"/>
            <a:ext cx="6133974" cy="3881437"/>
          </a:xfrm>
        </p:spPr>
      </p:pic>
    </p:spTree>
    <p:extLst>
      <p:ext uri="{BB962C8B-B14F-4D97-AF65-F5344CB8AC3E}">
        <p14:creationId xmlns:p14="http://schemas.microsoft.com/office/powerpoint/2010/main" val="1767258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F1508BC-A9CA-4D32-BBE9-BD84AB983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màn hình, máy tính, đen&#10;&#10;Mô tả được tạo tự động">
            <a:extLst>
              <a:ext uri="{FF2B5EF4-FFF2-40B4-BE49-F238E27FC236}">
                <a16:creationId xmlns:a16="http://schemas.microsoft.com/office/drawing/2014/main" id="{C56DC9AE-6868-47CB-9976-122AEAE53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899" y="2160588"/>
            <a:ext cx="6182240" cy="3881437"/>
          </a:xfrm>
        </p:spPr>
      </p:pic>
    </p:spTree>
    <p:extLst>
      <p:ext uri="{BB962C8B-B14F-4D97-AF65-F5344CB8AC3E}">
        <p14:creationId xmlns:p14="http://schemas.microsoft.com/office/powerpoint/2010/main" val="81534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CED587D-E885-45CD-9912-EF7890DD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màn hình, máy tính, đang ngồi&#10;&#10;Mô tả được tạo tự động">
            <a:extLst>
              <a:ext uri="{FF2B5EF4-FFF2-40B4-BE49-F238E27FC236}">
                <a16:creationId xmlns:a16="http://schemas.microsoft.com/office/drawing/2014/main" id="{116A95F1-1D4A-4FDA-850C-798D965C4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899" y="2160588"/>
            <a:ext cx="6182240" cy="3881437"/>
          </a:xfrm>
        </p:spPr>
      </p:pic>
    </p:spTree>
    <p:extLst>
      <p:ext uri="{BB962C8B-B14F-4D97-AF65-F5344CB8AC3E}">
        <p14:creationId xmlns:p14="http://schemas.microsoft.com/office/powerpoint/2010/main" val="2253354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1E80F6-78B5-4103-97D2-27AC8EEC5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4</a:t>
            </a:r>
          </a:p>
        </p:txBody>
      </p:sp>
      <p:pic>
        <p:nvPicPr>
          <p:cNvPr id="5" name="Chỗ dành sẵn cho Nội dung 4" descr="Ảnh có chứa ảnh chụp màn hình, màn hình, máy tính, đang ngồi&#10;&#10;Mô tả được tạo tự động">
            <a:extLst>
              <a:ext uri="{FF2B5EF4-FFF2-40B4-BE49-F238E27FC236}">
                <a16:creationId xmlns:a16="http://schemas.microsoft.com/office/drawing/2014/main" id="{832CF071-4E6C-4B5F-98A6-24DE9E221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318" y="2160588"/>
            <a:ext cx="6099401" cy="3881437"/>
          </a:xfrm>
        </p:spPr>
      </p:pic>
    </p:spTree>
    <p:extLst>
      <p:ext uri="{BB962C8B-B14F-4D97-AF65-F5344CB8AC3E}">
        <p14:creationId xmlns:p14="http://schemas.microsoft.com/office/powerpoint/2010/main" val="54805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23BF63C-62F5-4708-8820-CA3B29FB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BASELINE</a:t>
            </a:r>
          </a:p>
        </p:txBody>
      </p:sp>
      <p:graphicFrame>
        <p:nvGraphicFramePr>
          <p:cNvPr id="6" name="Bảng 6">
            <a:extLst>
              <a:ext uri="{FF2B5EF4-FFF2-40B4-BE49-F238E27FC236}">
                <a16:creationId xmlns:a16="http://schemas.microsoft.com/office/drawing/2014/main" id="{70DC2AAB-680A-41A0-9450-04FB684515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868492"/>
              </p:ext>
            </p:extLst>
          </p:nvPr>
        </p:nvGraphicFramePr>
        <p:xfrm>
          <a:off x="677863" y="2160588"/>
          <a:ext cx="859631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1921525582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36998777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724517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 = 2^14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Thrust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638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Tuần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tư</a:t>
                      </a:r>
                      <a:r>
                        <a:rPr lang="en-US" dirty="0"/>
                        <a:t>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2.1956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4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Song </a:t>
                      </a:r>
                      <a:r>
                        <a:rPr lang="en-US" dirty="0" err="1"/>
                        <a:t>song</a:t>
                      </a:r>
                      <a:r>
                        <a:rPr lang="en-US" dirty="0"/>
                        <a:t> hist </a:t>
                      </a:r>
                      <a:r>
                        <a:rPr lang="en-US" dirty="0" err="1"/>
                        <a:t>va</a:t>
                      </a:r>
                      <a:r>
                        <a:rPr lang="en-US" dirty="0"/>
                        <a:t>̀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2.1956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499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Song </a:t>
                      </a:r>
                      <a:r>
                        <a:rPr lang="en-US" dirty="0" err="1"/>
                        <a:t>song</a:t>
                      </a:r>
                      <a:r>
                        <a:rPr lang="en-US" dirty="0"/>
                        <a:t> 1 bit (n =512)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94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Satish </a:t>
                      </a:r>
                      <a:r>
                        <a:rPr lang="en-US" dirty="0" err="1"/>
                        <a:t>tuần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tư</a:t>
                      </a:r>
                      <a:r>
                        <a:rPr lang="en-US" dirty="0"/>
                        <a:t>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355.004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2.1956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904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060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E966870-4CEC-4BEB-AD1E-F3D7863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màn hình, đang ngồi, máy tính&#10;&#10;Mô tả được tạo tự động">
            <a:extLst>
              <a:ext uri="{FF2B5EF4-FFF2-40B4-BE49-F238E27FC236}">
                <a16:creationId xmlns:a16="http://schemas.microsoft.com/office/drawing/2014/main" id="{EE33CBDB-119E-497D-8612-316160255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697" y="2160588"/>
            <a:ext cx="6108643" cy="3881437"/>
          </a:xfrm>
        </p:spPr>
      </p:pic>
    </p:spTree>
    <p:extLst>
      <p:ext uri="{BB962C8B-B14F-4D97-AF65-F5344CB8AC3E}">
        <p14:creationId xmlns:p14="http://schemas.microsoft.com/office/powerpoint/2010/main" val="664094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A42985-80D1-40D3-BDA0-D3E25642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màn hình, đang ngồi, máy tính xách tay&#10;&#10;Mô tả được tạo tự động">
            <a:extLst>
              <a:ext uri="{FF2B5EF4-FFF2-40B4-BE49-F238E27FC236}">
                <a16:creationId xmlns:a16="http://schemas.microsoft.com/office/drawing/2014/main" id="{2B4A5E70-3DD8-4B21-ACB7-4AC1B8EB8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077" y="2160588"/>
            <a:ext cx="6117884" cy="3881437"/>
          </a:xfrm>
        </p:spPr>
      </p:pic>
    </p:spTree>
    <p:extLst>
      <p:ext uri="{BB962C8B-B14F-4D97-AF65-F5344CB8AC3E}">
        <p14:creationId xmlns:p14="http://schemas.microsoft.com/office/powerpoint/2010/main" val="1957076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D9D9E5C-C7F7-44C9-AF2D-7FE08AD0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5</a:t>
            </a:r>
          </a:p>
        </p:txBody>
      </p:sp>
      <p:pic>
        <p:nvPicPr>
          <p:cNvPr id="5" name="Chỗ dành sẵn cho Nội dung 4" descr="Ảnh có chứa ảnh chụp màn hình, máy tính&#10;&#10;Mô tả được tạo tự động">
            <a:extLst>
              <a:ext uri="{FF2B5EF4-FFF2-40B4-BE49-F238E27FC236}">
                <a16:creationId xmlns:a16="http://schemas.microsoft.com/office/drawing/2014/main" id="{FBFAC811-7E62-46C8-A77E-739C7B569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32" y="2160588"/>
            <a:ext cx="6133974" cy="3881437"/>
          </a:xfrm>
        </p:spPr>
      </p:pic>
    </p:spTree>
    <p:extLst>
      <p:ext uri="{BB962C8B-B14F-4D97-AF65-F5344CB8AC3E}">
        <p14:creationId xmlns:p14="http://schemas.microsoft.com/office/powerpoint/2010/main" val="3485606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8E2D613-68B4-4F9E-AAE1-37933DE3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màn hình, máy tính&#10;&#10;Mô tả được tạo tự động">
            <a:extLst>
              <a:ext uri="{FF2B5EF4-FFF2-40B4-BE49-F238E27FC236}">
                <a16:creationId xmlns:a16="http://schemas.microsoft.com/office/drawing/2014/main" id="{4648B904-1F4E-4F93-A8C0-B84E8E2EE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370" y="2160588"/>
            <a:ext cx="6119298" cy="3881437"/>
          </a:xfrm>
        </p:spPr>
      </p:pic>
    </p:spTree>
    <p:extLst>
      <p:ext uri="{BB962C8B-B14F-4D97-AF65-F5344CB8AC3E}">
        <p14:creationId xmlns:p14="http://schemas.microsoft.com/office/powerpoint/2010/main" val="1070348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8CD3AC-D268-41DE-A0D1-C33C88A3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màn hình, máy tính xách tay, máy tính&#10;&#10;Mô tả được tạo tự động">
            <a:extLst>
              <a:ext uri="{FF2B5EF4-FFF2-40B4-BE49-F238E27FC236}">
                <a16:creationId xmlns:a16="http://schemas.microsoft.com/office/drawing/2014/main" id="{76D93489-DA6F-42CE-BB3B-A15AF0EFD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077" y="2160588"/>
            <a:ext cx="6117884" cy="3881437"/>
          </a:xfrm>
        </p:spPr>
      </p:pic>
    </p:spTree>
    <p:extLst>
      <p:ext uri="{BB962C8B-B14F-4D97-AF65-F5344CB8AC3E}">
        <p14:creationId xmlns:p14="http://schemas.microsoft.com/office/powerpoint/2010/main" val="3379142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961BE18-D884-495B-836F-6B00F17E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Tổng</a:t>
            </a:r>
            <a:r>
              <a:rPr lang="en-US" dirty="0"/>
              <a:t> </a:t>
            </a:r>
            <a:r>
              <a:rPr lang="en-US" dirty="0" err="1"/>
              <a:t>quát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D543481-18F6-498B-852C-D60FB4320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30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B3702B-668D-4B60-BA37-72B7C43D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= 1</a:t>
            </a:r>
          </a:p>
        </p:txBody>
      </p:sp>
      <p:pic>
        <p:nvPicPr>
          <p:cNvPr id="5" name="Chỗ dành sẵn cho Nội dung 4" descr="Ảnh có chứa ảnh chụp màn hình, máy tính&#10;&#10;Mô tả được tạo tự động">
            <a:extLst>
              <a:ext uri="{FF2B5EF4-FFF2-40B4-BE49-F238E27FC236}">
                <a16:creationId xmlns:a16="http://schemas.microsoft.com/office/drawing/2014/main" id="{F4B15A5E-39E6-4D7C-BE00-37C5698DF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120" y="2160588"/>
            <a:ext cx="6187798" cy="3881437"/>
          </a:xfrm>
        </p:spPr>
      </p:pic>
    </p:spTree>
    <p:extLst>
      <p:ext uri="{BB962C8B-B14F-4D97-AF65-F5344CB8AC3E}">
        <p14:creationId xmlns:p14="http://schemas.microsoft.com/office/powerpoint/2010/main" val="1179781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7695143-7F13-4327-876E-F117044B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đen&#10;&#10;Mô tả được tạo tự động">
            <a:extLst>
              <a:ext uri="{FF2B5EF4-FFF2-40B4-BE49-F238E27FC236}">
                <a16:creationId xmlns:a16="http://schemas.microsoft.com/office/drawing/2014/main" id="{F464C516-25CE-42C7-BB05-F89FA76F6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928" y="2160588"/>
            <a:ext cx="6154181" cy="3881437"/>
          </a:xfrm>
        </p:spPr>
      </p:pic>
    </p:spTree>
    <p:extLst>
      <p:ext uri="{BB962C8B-B14F-4D97-AF65-F5344CB8AC3E}">
        <p14:creationId xmlns:p14="http://schemas.microsoft.com/office/powerpoint/2010/main" val="1568808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3ABE3E-B5A9-499F-B954-6465F0F6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màn hình, máy tính&#10;&#10;Mô tả được tạo tự động">
            <a:extLst>
              <a:ext uri="{FF2B5EF4-FFF2-40B4-BE49-F238E27FC236}">
                <a16:creationId xmlns:a16="http://schemas.microsoft.com/office/drawing/2014/main" id="{8A5141F0-25BD-4B16-8A1E-91E58FB14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441" y="2160588"/>
            <a:ext cx="6147155" cy="3881437"/>
          </a:xfrm>
        </p:spPr>
      </p:pic>
    </p:spTree>
    <p:extLst>
      <p:ext uri="{BB962C8B-B14F-4D97-AF65-F5344CB8AC3E}">
        <p14:creationId xmlns:p14="http://schemas.microsoft.com/office/powerpoint/2010/main" val="2539388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D24BAE0-BA3B-476E-B2FD-A92BA826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màn hình, máy tính, máy tính xách tay&#10;&#10;Mô tả được tạo tự động">
            <a:extLst>
              <a:ext uri="{FF2B5EF4-FFF2-40B4-BE49-F238E27FC236}">
                <a16:creationId xmlns:a16="http://schemas.microsoft.com/office/drawing/2014/main" id="{8708167A-0AB1-4521-8688-6355EF582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29" y="2160588"/>
            <a:ext cx="6167379" cy="3881437"/>
          </a:xfrm>
        </p:spPr>
      </p:pic>
    </p:spTree>
    <p:extLst>
      <p:ext uri="{BB962C8B-B14F-4D97-AF65-F5344CB8AC3E}">
        <p14:creationId xmlns:p14="http://schemas.microsoft.com/office/powerpoint/2010/main" val="258597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AA95A9D-C725-483E-B9C1-4B7849F06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Tuần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̣</a:t>
            </a:r>
          </a:p>
        </p:txBody>
      </p:sp>
      <p:pic>
        <p:nvPicPr>
          <p:cNvPr id="5" name="Chỗ dành sẵn cho Nội dung 4" descr="Ảnh có chứa ảnh chụp màn hình, màn hình, máy tính, máy tính xách tay&#10;&#10;Mô tả được tạo tự động">
            <a:extLst>
              <a:ext uri="{FF2B5EF4-FFF2-40B4-BE49-F238E27FC236}">
                <a16:creationId xmlns:a16="http://schemas.microsoft.com/office/drawing/2014/main" id="{4592222B-7AAF-43CB-B506-ACFE532F2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772" y="2160588"/>
            <a:ext cx="6070493" cy="3881437"/>
          </a:xfrm>
        </p:spPr>
      </p:pic>
    </p:spTree>
    <p:extLst>
      <p:ext uri="{BB962C8B-B14F-4D97-AF65-F5344CB8AC3E}">
        <p14:creationId xmlns:p14="http://schemas.microsoft.com/office/powerpoint/2010/main" val="3868387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FE51944-B805-4758-B75B-D8BD30A8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màn hình, ảnh chụp màn hình, đang ngồi, đen&#10;&#10;Mô tả được tạo tự động">
            <a:extLst>
              <a:ext uri="{FF2B5EF4-FFF2-40B4-BE49-F238E27FC236}">
                <a16:creationId xmlns:a16="http://schemas.microsoft.com/office/drawing/2014/main" id="{F12CA740-86FA-41C7-A2E3-CACC2CCCA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29" y="2160588"/>
            <a:ext cx="6167379" cy="3881437"/>
          </a:xfrm>
        </p:spPr>
      </p:pic>
    </p:spTree>
    <p:extLst>
      <p:ext uri="{BB962C8B-B14F-4D97-AF65-F5344CB8AC3E}">
        <p14:creationId xmlns:p14="http://schemas.microsoft.com/office/powerpoint/2010/main" val="607940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746E94F-4D59-40C0-91FD-9742A6B7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màn hình, máy tính, đang ngồi&#10;&#10;Mô tả được tạo tự động">
            <a:extLst>
              <a:ext uri="{FF2B5EF4-FFF2-40B4-BE49-F238E27FC236}">
                <a16:creationId xmlns:a16="http://schemas.microsoft.com/office/drawing/2014/main" id="{52B0AEE0-CEFA-4D5F-B484-9E3D90987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29" y="2160588"/>
            <a:ext cx="6167379" cy="3881437"/>
          </a:xfrm>
        </p:spPr>
      </p:pic>
    </p:spTree>
    <p:extLst>
      <p:ext uri="{BB962C8B-B14F-4D97-AF65-F5344CB8AC3E}">
        <p14:creationId xmlns:p14="http://schemas.microsoft.com/office/powerpoint/2010/main" val="182574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304A051-D01A-4BAB-A6B9-60146F09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màn hình, máy tính&#10;&#10;Mô tả được tạo tự động">
            <a:extLst>
              <a:ext uri="{FF2B5EF4-FFF2-40B4-BE49-F238E27FC236}">
                <a16:creationId xmlns:a16="http://schemas.microsoft.com/office/drawing/2014/main" id="{217F86FF-3FCD-4701-B44F-E41C18784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441" y="2160588"/>
            <a:ext cx="6147155" cy="3881437"/>
          </a:xfrm>
        </p:spPr>
      </p:pic>
    </p:spTree>
    <p:extLst>
      <p:ext uri="{BB962C8B-B14F-4D97-AF65-F5344CB8AC3E}">
        <p14:creationId xmlns:p14="http://schemas.microsoft.com/office/powerpoint/2010/main" val="2671414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F1432D-43F9-431D-B7AF-747372F5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màn hình, máy tính, đang ngồi&#10;&#10;Mô tả được tạo tự động">
            <a:extLst>
              <a:ext uri="{FF2B5EF4-FFF2-40B4-BE49-F238E27FC236}">
                <a16:creationId xmlns:a16="http://schemas.microsoft.com/office/drawing/2014/main" id="{3FFAA8D2-EFC6-4DA3-803C-498E7B871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29" y="2160588"/>
            <a:ext cx="6167379" cy="3881437"/>
          </a:xfrm>
        </p:spPr>
      </p:pic>
    </p:spTree>
    <p:extLst>
      <p:ext uri="{BB962C8B-B14F-4D97-AF65-F5344CB8AC3E}">
        <p14:creationId xmlns:p14="http://schemas.microsoft.com/office/powerpoint/2010/main" val="3926576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A93CEE1-BA13-47C6-ACE0-C95732B2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máy tính&#10;&#10;Mô tả được tạo tự động">
            <a:extLst>
              <a:ext uri="{FF2B5EF4-FFF2-40B4-BE49-F238E27FC236}">
                <a16:creationId xmlns:a16="http://schemas.microsoft.com/office/drawing/2014/main" id="{50233884-4F11-469A-8711-A0A487408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727" y="2160588"/>
            <a:ext cx="6128583" cy="3881437"/>
          </a:xfrm>
        </p:spPr>
      </p:pic>
    </p:spTree>
    <p:extLst>
      <p:ext uri="{BB962C8B-B14F-4D97-AF65-F5344CB8AC3E}">
        <p14:creationId xmlns:p14="http://schemas.microsoft.com/office/powerpoint/2010/main" val="1301199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CCCC8A0-3159-43D4-A3FD-EB27843F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Size = 1024</a:t>
            </a:r>
          </a:p>
        </p:txBody>
      </p:sp>
      <p:pic>
        <p:nvPicPr>
          <p:cNvPr id="5" name="Chỗ dành sẵn cho Nội dung 4" descr="Ảnh có chứa ảnh chụp màn hình, màn hình, máy tính&#10;&#10;Mô tả được tạo tự động">
            <a:extLst>
              <a:ext uri="{FF2B5EF4-FFF2-40B4-BE49-F238E27FC236}">
                <a16:creationId xmlns:a16="http://schemas.microsoft.com/office/drawing/2014/main" id="{5F32710D-99CF-4A45-B007-F9482B54E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173" y="2160588"/>
            <a:ext cx="6079691" cy="3881437"/>
          </a:xfrm>
        </p:spPr>
      </p:pic>
    </p:spTree>
    <p:extLst>
      <p:ext uri="{BB962C8B-B14F-4D97-AF65-F5344CB8AC3E}">
        <p14:creationId xmlns:p14="http://schemas.microsoft.com/office/powerpoint/2010/main" val="4158010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0F313C1-813A-45AC-A8CF-8E54CEA6B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máy tính&#10;&#10;Mô tả được tạo tự động">
            <a:extLst>
              <a:ext uri="{FF2B5EF4-FFF2-40B4-BE49-F238E27FC236}">
                <a16:creationId xmlns:a16="http://schemas.microsoft.com/office/drawing/2014/main" id="{BAFDAEA7-D863-4E38-A462-7532F8BAA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456" y="2160588"/>
            <a:ext cx="6127125" cy="3881437"/>
          </a:xfrm>
        </p:spPr>
      </p:pic>
    </p:spTree>
    <p:extLst>
      <p:ext uri="{BB962C8B-B14F-4D97-AF65-F5344CB8AC3E}">
        <p14:creationId xmlns:p14="http://schemas.microsoft.com/office/powerpoint/2010/main" val="2956643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6D3B42F-4C43-40AF-8A7B-124C42F0E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máy tính&#10;&#10;Mô tả được tạo tự động">
            <a:extLst>
              <a:ext uri="{FF2B5EF4-FFF2-40B4-BE49-F238E27FC236}">
                <a16:creationId xmlns:a16="http://schemas.microsoft.com/office/drawing/2014/main" id="{EA434CD6-E0F9-4AC3-8394-DE140B245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084" y="2160588"/>
            <a:ext cx="6137870" cy="3881437"/>
          </a:xfrm>
        </p:spPr>
      </p:pic>
    </p:spTree>
    <p:extLst>
      <p:ext uri="{BB962C8B-B14F-4D97-AF65-F5344CB8AC3E}">
        <p14:creationId xmlns:p14="http://schemas.microsoft.com/office/powerpoint/2010/main" val="39746269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A436376-147F-4481-9BAA-9262EC59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hỗ dành sẵn cho Nội dung 4" descr="Ảnh có chứa thảm&#10;&#10;Mô tả được tạo tự động">
            <a:extLst>
              <a:ext uri="{FF2B5EF4-FFF2-40B4-BE49-F238E27FC236}">
                <a16:creationId xmlns:a16="http://schemas.microsoft.com/office/drawing/2014/main" id="{5C0B87E8-FD23-42BF-8D57-90D321A24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82" y="2160588"/>
            <a:ext cx="7762874" cy="3881437"/>
          </a:xfrm>
        </p:spPr>
      </p:pic>
    </p:spTree>
    <p:extLst>
      <p:ext uri="{BB962C8B-B14F-4D97-AF65-F5344CB8AC3E}">
        <p14:creationId xmlns:p14="http://schemas.microsoft.com/office/powerpoint/2010/main" val="412528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B38C725-A1A4-4915-8B9C-1D6A52417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Song </a:t>
            </a:r>
            <a:r>
              <a:rPr lang="en-US" dirty="0" err="1"/>
              <a:t>song</a:t>
            </a:r>
            <a:r>
              <a:rPr lang="en-US" dirty="0"/>
              <a:t> hist </a:t>
            </a:r>
            <a:r>
              <a:rPr lang="en-US" dirty="0" err="1"/>
              <a:t>va</a:t>
            </a:r>
            <a:r>
              <a:rPr lang="en-US" dirty="0"/>
              <a:t>̀ scan</a:t>
            </a:r>
          </a:p>
        </p:txBody>
      </p:sp>
      <p:pic>
        <p:nvPicPr>
          <p:cNvPr id="5" name="Chỗ dành sẵn cho Nội dung 4" descr="Ảnh có chứa ảnh chụp màn hình, màn hình, đang ngồi, máy tính&#10;&#10;Mô tả được tạo tự động">
            <a:extLst>
              <a:ext uri="{FF2B5EF4-FFF2-40B4-BE49-F238E27FC236}">
                <a16:creationId xmlns:a16="http://schemas.microsoft.com/office/drawing/2014/main" id="{CADAE16A-0A01-4A91-86FB-114581989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45" y="2160588"/>
            <a:ext cx="6141748" cy="3881437"/>
          </a:xfrm>
        </p:spPr>
      </p:pic>
    </p:spTree>
    <p:extLst>
      <p:ext uri="{BB962C8B-B14F-4D97-AF65-F5344CB8AC3E}">
        <p14:creationId xmlns:p14="http://schemas.microsoft.com/office/powerpoint/2010/main" val="4244214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B08E2C0-AEF1-4A85-99E0-9EA51BF6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Song </a:t>
            </a:r>
            <a:r>
              <a:rPr lang="en-US" dirty="0" err="1"/>
              <a:t>song</a:t>
            </a:r>
            <a:r>
              <a:rPr lang="en-US" dirty="0"/>
              <a:t> 1 bit</a:t>
            </a:r>
          </a:p>
        </p:txBody>
      </p:sp>
      <p:pic>
        <p:nvPicPr>
          <p:cNvPr id="5" name="Chỗ dành sẵn cho Nội dung 4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A5FDCA0C-9C80-4CC1-B387-8D82CF010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84" y="2160588"/>
            <a:ext cx="5373669" cy="3881437"/>
          </a:xfrm>
        </p:spPr>
      </p:pic>
    </p:spTree>
    <p:extLst>
      <p:ext uri="{BB962C8B-B14F-4D97-AF65-F5344CB8AC3E}">
        <p14:creationId xmlns:p14="http://schemas.microsoft.com/office/powerpoint/2010/main" val="2662814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80DFBD-4F74-488C-9F06-F36E98FD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Radix sort by Satish </a:t>
            </a:r>
            <a:r>
              <a:rPr lang="en-US" dirty="0" err="1"/>
              <a:t>tuần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/>
              <a:t>̣</a:t>
            </a:r>
            <a:endParaRPr lang="en-US" dirty="0"/>
          </a:p>
        </p:txBody>
      </p:sp>
      <p:pic>
        <p:nvPicPr>
          <p:cNvPr id="5" name="Chỗ dành sẵn cho Nội dung 4" descr="Ảnh có chứa ảnh chụp màn hình, màn hình, máy tính&#10;&#10;Mô tả được tạo tự động">
            <a:extLst>
              <a:ext uri="{FF2B5EF4-FFF2-40B4-BE49-F238E27FC236}">
                <a16:creationId xmlns:a16="http://schemas.microsoft.com/office/drawing/2014/main" id="{7633DAF2-D8CE-498D-9A85-0213F7B7E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664" y="2160588"/>
            <a:ext cx="6176709" cy="3881437"/>
          </a:xfrm>
        </p:spPr>
      </p:pic>
    </p:spTree>
    <p:extLst>
      <p:ext uri="{BB962C8B-B14F-4D97-AF65-F5344CB8AC3E}">
        <p14:creationId xmlns:p14="http://schemas.microsoft.com/office/powerpoint/2010/main" val="190477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3BA05F-A016-438F-97D6-4743C1CA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màn hình, máy tính, đen&#10;&#10;Mô tả được tạo tự động">
            <a:extLst>
              <a:ext uri="{FF2B5EF4-FFF2-40B4-BE49-F238E27FC236}">
                <a16:creationId xmlns:a16="http://schemas.microsoft.com/office/drawing/2014/main" id="{BD2D0110-4AB8-43C6-BCEA-62A7FB10C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040" y="2160588"/>
            <a:ext cx="6113957" cy="3881437"/>
          </a:xfrm>
        </p:spPr>
      </p:pic>
    </p:spTree>
    <p:extLst>
      <p:ext uri="{BB962C8B-B14F-4D97-AF65-F5344CB8AC3E}">
        <p14:creationId xmlns:p14="http://schemas.microsoft.com/office/powerpoint/2010/main" val="3984709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64C3C5-91B2-440E-9DE7-9D0794B5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dirty="0" err="1"/>
              <a:t>Cải</a:t>
            </a:r>
            <a:r>
              <a:rPr lang="en-US" dirty="0"/>
              <a:t> </a:t>
            </a:r>
            <a:r>
              <a:rPr lang="en-US" dirty="0" err="1"/>
              <a:t>tiến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53C56BD-30F8-4A62-B8F7-5FF53A818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Song </a:t>
            </a:r>
            <a:r>
              <a:rPr lang="en-US" dirty="0" err="1"/>
              <a:t>song</a:t>
            </a:r>
            <a:r>
              <a:rPr lang="en-US" dirty="0"/>
              <a:t>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hàm</a:t>
            </a:r>
            <a:r>
              <a:rPr lang="en-US" dirty="0"/>
              <a:t> sort bit, hist, scan, scatter </a:t>
            </a:r>
            <a:r>
              <a:rPr lang="en-US" dirty="0" err="1"/>
              <a:t>va</a:t>
            </a:r>
            <a:r>
              <a:rPr lang="en-US" dirty="0"/>
              <a:t>̀ </a:t>
            </a:r>
            <a:r>
              <a:rPr lang="en-US" dirty="0" err="1"/>
              <a:t>tuần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̣ sort digit (1 block): 9.9628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2. Song </a:t>
            </a:r>
            <a:r>
              <a:rPr lang="en-US" dirty="0" err="1"/>
              <a:t>song</a:t>
            </a:r>
            <a:r>
              <a:rPr lang="en-US" dirty="0"/>
              <a:t>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hàm</a:t>
            </a:r>
            <a:r>
              <a:rPr lang="en-US" dirty="0"/>
              <a:t> sort bit, hist, scan, scatter </a:t>
            </a:r>
            <a:r>
              <a:rPr lang="en-US" dirty="0" err="1"/>
              <a:t>va</a:t>
            </a:r>
            <a:r>
              <a:rPr lang="en-US" dirty="0"/>
              <a:t>̀ </a:t>
            </a:r>
            <a:r>
              <a:rPr lang="en-US" dirty="0" err="1"/>
              <a:t>tuần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̣ sort digit (</a:t>
            </a:r>
            <a:r>
              <a:rPr lang="en-US" dirty="0" err="1"/>
              <a:t>Nhiều</a:t>
            </a:r>
            <a:r>
              <a:rPr lang="en-US" dirty="0"/>
              <a:t> block): 32.9526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Sư</a:t>
            </a:r>
            <a:r>
              <a:rPr lang="en-US" dirty="0"/>
              <a:t>̉ </a:t>
            </a:r>
            <a:r>
              <a:rPr lang="en-US" dirty="0" err="1"/>
              <a:t>dụng</a:t>
            </a:r>
            <a:r>
              <a:rPr lang="en-US" dirty="0"/>
              <a:t> </a:t>
            </a:r>
            <a:r>
              <a:rPr lang="en-US" dirty="0" err="1"/>
              <a:t>smem</a:t>
            </a:r>
            <a:r>
              <a:rPr lang="en-US" dirty="0"/>
              <a:t> </a:t>
            </a:r>
            <a:r>
              <a:rPr lang="en-US" dirty="0" err="1"/>
              <a:t>vào</a:t>
            </a:r>
            <a:r>
              <a:rPr lang="en-US" dirty="0"/>
              <a:t> histogram: 32.9918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4. Song </a:t>
            </a:r>
            <a:r>
              <a:rPr lang="en-US" dirty="0" err="1"/>
              <a:t>song</a:t>
            </a:r>
            <a:r>
              <a:rPr lang="en-US" dirty="0"/>
              <a:t> </a:t>
            </a:r>
            <a:r>
              <a:rPr lang="en-US" dirty="0" err="1"/>
              <a:t>hàm</a:t>
            </a:r>
            <a:r>
              <a:rPr lang="en-US" dirty="0"/>
              <a:t> sort digit: 11.6814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5. </a:t>
            </a:r>
            <a:r>
              <a:rPr lang="en-US" dirty="0" err="1"/>
              <a:t>Sư</a:t>
            </a:r>
            <a:r>
              <a:rPr lang="en-US" dirty="0"/>
              <a:t>̉ </a:t>
            </a:r>
            <a:r>
              <a:rPr lang="en-US" dirty="0" err="1"/>
              <a:t>dụng</a:t>
            </a:r>
            <a:r>
              <a:rPr lang="en-US" dirty="0"/>
              <a:t> </a:t>
            </a:r>
            <a:r>
              <a:rPr lang="en-US" dirty="0" err="1"/>
              <a:t>luồng</a:t>
            </a:r>
            <a:r>
              <a:rPr lang="en-US" dirty="0"/>
              <a:t> CUDA: 10.9792 </a:t>
            </a:r>
            <a:r>
              <a:rPr lang="en-US" dirty="0" err="1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64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9E7FB4-AB44-4E36-9821-E3891DB8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Bảng 6">
            <a:extLst>
              <a:ext uri="{FF2B5EF4-FFF2-40B4-BE49-F238E27FC236}">
                <a16:creationId xmlns:a16="http://schemas.microsoft.com/office/drawing/2014/main" id="{13A8BE04-EC66-4189-9E1D-7D0543C5C2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2786394"/>
              </p:ext>
            </p:extLst>
          </p:nvPr>
        </p:nvGraphicFramePr>
        <p:xfrm>
          <a:off x="677863" y="2160588"/>
          <a:ext cx="859631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3501868520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03089047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10941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Version (N = 2^14)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Thrust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96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246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32.9526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2.1956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73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32.9918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2.1956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318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11.6814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2.1956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56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10.9792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2.1956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4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198667"/>
      </p:ext>
    </p:extLst>
  </p:cSld>
  <p:clrMapOvr>
    <a:masterClrMapping/>
  </p:clrMapOvr>
</p:sld>
</file>

<file path=ppt/theme/theme1.xml><?xml version="1.0" encoding="utf-8"?>
<a:theme xmlns:a="http://schemas.openxmlformats.org/drawingml/2006/main" name="Mặt kim cương">
  <a:themeElements>
    <a:clrScheme name="Mặt kim cương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Mặt kim cương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ặt kim cương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210</Words>
  <Application>Microsoft Office PowerPoint</Application>
  <PresentationFormat>Màn hình rộng</PresentationFormat>
  <Paragraphs>55</Paragraphs>
  <Slides>38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38</vt:i4>
      </vt:variant>
    </vt:vector>
  </HeadingPairs>
  <TitlesOfParts>
    <vt:vector size="43" baseType="lpstr">
      <vt:lpstr>Arial</vt:lpstr>
      <vt:lpstr>Tahoma</vt:lpstr>
      <vt:lpstr>Trebuchet MS</vt:lpstr>
      <vt:lpstr>Wingdings 3</vt:lpstr>
      <vt:lpstr>Mặt kim cương</vt:lpstr>
      <vt:lpstr>CUDA RADIX SORT</vt:lpstr>
      <vt:lpstr>I. BASELINE</vt:lpstr>
      <vt:lpstr>1. Tuần tự</vt:lpstr>
      <vt:lpstr>2. Song song hist và scan</vt:lpstr>
      <vt:lpstr>3. Song song 1 bit</vt:lpstr>
      <vt:lpstr>4. Radix sort by Satish tuần tự</vt:lpstr>
      <vt:lpstr>Bản trình bày PowerPoint</vt:lpstr>
      <vt:lpstr>II. Cải tiến</vt:lpstr>
      <vt:lpstr>Bản trình bày PowerPoint</vt:lpstr>
      <vt:lpstr>Version 1</vt:lpstr>
      <vt:lpstr>Bản trình bày PowerPoint</vt:lpstr>
      <vt:lpstr>Bản trình bày PowerPoint</vt:lpstr>
      <vt:lpstr>Version 2</vt:lpstr>
      <vt:lpstr>Bản trình bày PowerPoint</vt:lpstr>
      <vt:lpstr>Bản trình bày PowerPoint</vt:lpstr>
      <vt:lpstr>Version 3</vt:lpstr>
      <vt:lpstr>Bản trình bày PowerPoint</vt:lpstr>
      <vt:lpstr>Bản trình bày PowerPoint</vt:lpstr>
      <vt:lpstr>Version 4</vt:lpstr>
      <vt:lpstr>Bản trình bày PowerPoint</vt:lpstr>
      <vt:lpstr>Bản trình bày PowerPoint</vt:lpstr>
      <vt:lpstr>Version 5</vt:lpstr>
      <vt:lpstr>Bản trình bày PowerPoint</vt:lpstr>
      <vt:lpstr>Bản trình bày PowerPoint</vt:lpstr>
      <vt:lpstr>Tổng quát</vt:lpstr>
      <vt:lpstr>K = 1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Block Size = 1024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RADIX SORT</dc:title>
  <dc:creator>DELL</dc:creator>
  <cp:lastModifiedBy>DELL</cp:lastModifiedBy>
  <cp:revision>40</cp:revision>
  <dcterms:created xsi:type="dcterms:W3CDTF">2020-01-05T01:52:34Z</dcterms:created>
  <dcterms:modified xsi:type="dcterms:W3CDTF">2020-01-06T10:30:48Z</dcterms:modified>
</cp:coreProperties>
</file>