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66" r:id="rId9"/>
    <p:sldId id="265" r:id="rId10"/>
    <p:sldId id="263" r:id="rId11"/>
    <p:sldId id="267" r:id="rId12"/>
    <p:sldId id="268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58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WRITING BETTER CODE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94676" cy="1021498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Thao Tran    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34123" y="1612877"/>
            <a:ext cx="6096000" cy="3256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30" y="1418253"/>
            <a:ext cx="2442313" cy="1502228"/>
          </a:xfrm>
          <a:prstGeom prst="rect">
            <a:avLst/>
          </a:prstGeom>
          <a:effectLst>
            <a:glow rad="50800">
              <a:schemeClr val="accent2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/>
              <a:t>ĐƠN GIẢN HÓA CÁC VÒNG LẶP VÀ LOGIC</a:t>
            </a:r>
            <a:endParaRPr lang="ja-JP" alt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42" y="1953490"/>
            <a:ext cx="7673168" cy="3930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62374" y="5722258"/>
            <a:ext cx="6357678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 </a:t>
            </a:r>
            <a:r>
              <a:rPr lang="en-US" altLang="ja-JP" sz="1600" dirty="0" smtClean="0">
                <a:solidFill>
                  <a:schemeClr val="tx1"/>
                </a:solidFill>
              </a:rPr>
              <a:t>LÀM CHO CÁC LUỒNG ĐIỀU KIỂN TRỞ NÊN DỄ ĐỌC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/>
              <a:t>ĐƠN GIẢN HÓA CÁC VÒNG LẶP VÀ LOGIC</a:t>
            </a:r>
            <a:endParaRPr lang="ja-JP" alt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362374" y="5652656"/>
            <a:ext cx="6357678" cy="39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 </a:t>
            </a:r>
            <a:r>
              <a:rPr lang="en-US" altLang="ja-JP" sz="1600" dirty="0" smtClean="0">
                <a:solidFill>
                  <a:schemeClr val="tx1"/>
                </a:solidFill>
              </a:rPr>
              <a:t>CHIA NHỎ CÁC BIỂU THỨC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4" y="1940762"/>
            <a:ext cx="6417427" cy="371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/>
              <a:t>ĐƠN GIẢN HÓA CÁC VÒNG LẶP VÀ LOGIC</a:t>
            </a:r>
            <a:endParaRPr lang="ja-JP" alt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362374" y="5761843"/>
            <a:ext cx="6357678" cy="39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BIẾN VÀ TÍNH DỄ ĐỌC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50" y="1953490"/>
            <a:ext cx="6625243" cy="37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/>
              <a:t>TÁI CẤU TRÚC CODE</a:t>
            </a:r>
            <a:endParaRPr lang="ja-JP" alt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006485"/>
            <a:ext cx="3865418" cy="42675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8577" y="2104243"/>
            <a:ext cx="6008543" cy="39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TÁCH RỜI NHỮNG THỨ KHÔNG LIÊN QUAN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8576" y="3084783"/>
            <a:ext cx="6008543" cy="39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THỰC HIỆN MỘT CÔNG VIỆC TRONG MỘT THỜI ĐIỂM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8577" y="4143965"/>
            <a:ext cx="6008543" cy="39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CHUYỂN SUY NGHĨ VÀO CODE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577" y="5203147"/>
            <a:ext cx="6008543" cy="39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VIẾT ÍT CODE HƠN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1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645" y="524041"/>
            <a:ext cx="5857875" cy="3943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89784" y="4962078"/>
            <a:ext cx="9724332" cy="632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en-US" altLang="ja-JP" sz="1600" dirty="0" err="1" smtClean="0">
                <a:solidFill>
                  <a:schemeClr val="tx1"/>
                </a:solidFill>
              </a:rPr>
              <a:t>Nguồn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tham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khảo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: 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Sách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 The Art of 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Readble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 Code – Simple and Practical Techniques for Writing Better Code</a:t>
            </a:r>
          </a:p>
          <a:p>
            <a:r>
              <a:rPr kumimoji="1" lang="en-US" altLang="ja-JP" sz="1600" dirty="0" smtClean="0">
                <a:solidFill>
                  <a:schemeClr val="tx1"/>
                </a:solidFill>
              </a:rPr>
              <a:t> 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120" y="5143501"/>
            <a:ext cx="5766319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Code </a:t>
            </a:r>
            <a:r>
              <a:rPr lang="en-US" dirty="0" err="1" smtClean="0">
                <a:solidFill>
                  <a:srgbClr val="FFFFFF"/>
                </a:solidFill>
              </a:rPr>
              <a:t>để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làm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gì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Code </a:t>
            </a:r>
            <a:r>
              <a:rPr lang="en-US" dirty="0" err="1" smtClean="0">
                <a:solidFill>
                  <a:srgbClr val="FFFFFF"/>
                </a:solidFill>
              </a:rPr>
              <a:t>dễ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Đọc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nghĩa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là</a:t>
            </a:r>
            <a:r>
              <a:rPr lang="en-US" dirty="0" smtClean="0">
                <a:solidFill>
                  <a:srgbClr val="FFFFFF"/>
                </a:solidFill>
              </a:rPr>
              <a:t> GÌ?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5" y="439218"/>
            <a:ext cx="1981200" cy="84772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915955" y="752913"/>
            <a:ext cx="4200280" cy="2367058"/>
          </a:xfrm>
          <a:prstGeom prst="cloudCallout">
            <a:avLst>
              <a:gd name="adj1" fmla="val 46737"/>
              <a:gd name="adj2" fmla="val 5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Code </a:t>
            </a:r>
            <a:r>
              <a:rPr kumimoji="1" lang="en-US" altLang="ja-JP" dirty="0" err="1" smtClean="0"/>
              <a:t>của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mình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đây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sao</a:t>
            </a:r>
            <a:r>
              <a:rPr kumimoji="1" lang="en-US" altLang="ja-JP" dirty="0" smtClean="0"/>
              <a:t>? </a:t>
            </a:r>
          </a:p>
          <a:p>
            <a:pPr algn="ctr"/>
            <a:r>
              <a:rPr kumimoji="1" lang="en-US" altLang="ja-JP" dirty="0" err="1" smtClean="0"/>
              <a:t>Đọc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không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hiểu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gì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hết</a:t>
            </a:r>
            <a:r>
              <a:rPr kumimoji="1" lang="en-US" altLang="ja-JP" dirty="0" smtClean="0"/>
              <a:t>…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5193959" y="3172752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116235" y="3629952"/>
            <a:ext cx="612648" cy="6126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 txBox="1">
            <a:spLocks/>
          </p:cNvSpPr>
          <p:nvPr/>
        </p:nvSpPr>
        <p:spPr>
          <a:xfrm>
            <a:off x="1601833" y="717324"/>
            <a:ext cx="2475645" cy="206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Một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thời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gian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Trôi</a:t>
            </a:r>
            <a:r>
              <a:rPr lang="en-US" sz="1000" b="1" dirty="0" smtClean="0">
                <a:solidFill>
                  <a:schemeClr val="bg1"/>
                </a:solidFill>
              </a:rPr>
              <a:t> Qua…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343" y="499868"/>
            <a:ext cx="1981200" cy="847725"/>
          </a:xfrm>
          <a:prstGeom prst="rect">
            <a:avLst/>
          </a:prstGeom>
        </p:spPr>
      </p:pic>
      <p:sp>
        <p:nvSpPr>
          <p:cNvPr id="17" name="Cloud Callout 16"/>
          <p:cNvSpPr/>
          <p:nvPr/>
        </p:nvSpPr>
        <p:spPr>
          <a:xfrm>
            <a:off x="5367978" y="613394"/>
            <a:ext cx="3832006" cy="2367058"/>
          </a:xfrm>
          <a:prstGeom prst="cloudCallout">
            <a:avLst>
              <a:gd name="adj1" fmla="val -38836"/>
              <a:gd name="adj2" fmla="val 58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Sao review </a:t>
            </a:r>
            <a:r>
              <a:rPr kumimoji="1" lang="en-US" altLang="ja-JP" dirty="0" err="1" smtClean="0"/>
              <a:t>trả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lại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hoài</a:t>
            </a:r>
            <a:r>
              <a:rPr kumimoji="1" lang="en-US" altLang="ja-JP" dirty="0" smtClean="0"/>
              <a:t>?</a:t>
            </a:r>
          </a:p>
          <a:p>
            <a:pPr algn="ctr"/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 txBox="1">
            <a:spLocks/>
          </p:cNvSpPr>
          <p:nvPr/>
        </p:nvSpPr>
        <p:spPr>
          <a:xfrm>
            <a:off x="6894344" y="511907"/>
            <a:ext cx="2112934" cy="308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Kết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quẢ</a:t>
            </a:r>
            <a:r>
              <a:rPr lang="en-US" sz="1000" b="1" dirty="0" smtClean="0">
                <a:solidFill>
                  <a:schemeClr val="bg1"/>
                </a:solidFill>
              </a:rPr>
              <a:t> REVIEW: NG….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900" y="613394"/>
            <a:ext cx="5014760" cy="37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4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CODE ĐỂ LÀM GÌ?</a:t>
            </a:r>
            <a:endParaRPr kumimoji="1" lang="ja-JP" alt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303" y="1999326"/>
            <a:ext cx="21907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40" y="3813867"/>
            <a:ext cx="1895475" cy="1800225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3400003" y="2522613"/>
            <a:ext cx="2716861" cy="7777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BIÊN DỊCH &amp; CHẠY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400004" y="4085631"/>
            <a:ext cx="2716860" cy="12566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ĐỌC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HIỂU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BẢO TRÌ</a:t>
            </a:r>
          </a:p>
          <a:p>
            <a:r>
              <a:rPr kumimoji="1" lang="en-US" altLang="ja-JP" smtClean="0">
                <a:solidFill>
                  <a:schemeClr val="tx1"/>
                </a:solidFill>
              </a:rPr>
              <a:t>PHÁT TRIỂN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14" y="2254684"/>
            <a:ext cx="5081628" cy="26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>YẾU TỐ NÀO</a:t>
            </a:r>
            <a:r>
              <a:rPr lang="ja-JP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ja-JP" sz="3600" dirty="0" smtClean="0">
                <a:solidFill>
                  <a:schemeClr val="tx1"/>
                </a:solidFill>
              </a:rPr>
              <a:t>LÀM CODE TỐT HƠN?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5469" y="2004510"/>
            <a:ext cx="5677593" cy="42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ĐA PHẦN LẬP TRÌNH VIÊN VIẾT CODE DỰA VÀO CẢM GIÁC VÀ TRỰC GIÁC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25" y="2659291"/>
            <a:ext cx="5162204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0332721" y="3216664"/>
            <a:ext cx="1105592" cy="418939"/>
          </a:xfrm>
          <a:prstGeom prst="wedgeRoundRectCallout">
            <a:avLst>
              <a:gd name="adj1" fmla="val -130833"/>
              <a:gd name="adj2" fmla="val -501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Hiệu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 err="1" smtClean="0"/>
              <a:t>quả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 err="1" smtClean="0"/>
              <a:t>hơn</a:t>
            </a:r>
            <a:endParaRPr kumimoji="1" lang="ja-JP" altLang="en-US" sz="11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0332721" y="3991397"/>
            <a:ext cx="1105592" cy="418939"/>
          </a:xfrm>
          <a:prstGeom prst="wedgeRoundRectCallout">
            <a:avLst>
              <a:gd name="adj1" fmla="val -130833"/>
              <a:gd name="adj2" fmla="val -501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Nhìn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 err="1" smtClean="0"/>
              <a:t>ít</a:t>
            </a:r>
            <a:r>
              <a:rPr kumimoji="1" lang="en-US" altLang="ja-JP" sz="1100" dirty="0" smtClean="0"/>
              <a:t> “</a:t>
            </a:r>
            <a:r>
              <a:rPr kumimoji="1" lang="en-US" altLang="ja-JP" sz="1100" dirty="0" err="1" smtClean="0"/>
              <a:t>đáng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 err="1" smtClean="0"/>
              <a:t>sợ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 err="1" smtClean="0"/>
              <a:t>hơn</a:t>
            </a:r>
            <a:r>
              <a:rPr kumimoji="1" lang="en-US" altLang="ja-JP" sz="1100" dirty="0" smtClean="0"/>
              <a:t>”</a:t>
            </a:r>
            <a:endParaRPr kumimoji="1" lang="ja-JP" alt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69" y="2659291"/>
            <a:ext cx="5200650" cy="2628900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433405" y="4536771"/>
            <a:ext cx="3419648" cy="597613"/>
          </a:xfrm>
          <a:prstGeom prst="wedgeRoundRectCallout">
            <a:avLst>
              <a:gd name="adj1" fmla="val -21058"/>
              <a:gd name="adj2" fmla="val -481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BẠN SẼ CHỌN CÁCH NÀO ĐỂ CODE?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588877" y="5235040"/>
            <a:ext cx="3419648" cy="597613"/>
          </a:xfrm>
          <a:prstGeom prst="wedgeRoundRectCallout">
            <a:avLst>
              <a:gd name="adj1" fmla="val -21058"/>
              <a:gd name="adj2" fmla="val -481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CÓ PHẢI VIẾT ÍT CODE THÌ TỐT HƠN?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>CODE DỄ ĐỌC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1969" y="2277688"/>
            <a:ext cx="29260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DỄ ĐỌC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8243" y="2244220"/>
            <a:ext cx="29260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DỄ HIỂU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56856" y="4318981"/>
            <a:ext cx="29260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TỐI GIẢN THỜI GIAN </a:t>
            </a:r>
          </a:p>
          <a:p>
            <a:pPr algn="ctr"/>
            <a:r>
              <a:rPr kumimoji="1" lang="en-US" altLang="ja-JP" dirty="0" smtClean="0"/>
              <a:t>ĐỌC HIỂU CODE</a:t>
            </a:r>
            <a:endParaRPr kumimoji="1" lang="ja-JP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91" y="2327564"/>
            <a:ext cx="1895475" cy="18002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362591" y="2194343"/>
            <a:ext cx="2010263" cy="266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NGƯỜI VIẾT, NGƯỜI KHÁC ĐỌC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452255" y="5474902"/>
            <a:ext cx="7165570" cy="597613"/>
          </a:xfrm>
          <a:prstGeom prst="wedgeRoundRectCallout">
            <a:avLst>
              <a:gd name="adj1" fmla="val -21058"/>
              <a:gd name="adj2" fmla="val -481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VIỆC TỐI GIẢN THỜI GIAN ĐỌC HIỂU CÓ XUNG ĐỘT VỚI CÁC MỤC TIÊU KHÁC KO?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>CÁC CẤP ĐỘ CỦA VIỆC VIẾT CODE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7" y="2541249"/>
            <a:ext cx="5895975" cy="369159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025468" y="5614596"/>
            <a:ext cx="4441372" cy="30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CẢI TIẾN BỀ MẶT </a:t>
            </a:r>
            <a:endParaRPr kumimoji="1" lang="ja-JP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98633" y="4335913"/>
            <a:ext cx="4220662" cy="33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ĐƠN GIẢN HÓA CÁC VÒNG LẶP VÀ LOGIC</a:t>
            </a:r>
            <a:endParaRPr kumimoji="1" lang="ja-JP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58231" y="3558661"/>
            <a:ext cx="3521148" cy="31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TÁI CẤU TRÚC CODE</a:t>
            </a:r>
            <a:endParaRPr kumimoji="1" lang="ja-JP" alt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34" y="2010359"/>
            <a:ext cx="773199" cy="7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>CẢI TIẾN BỀ MẶT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2" y="2011250"/>
            <a:ext cx="4406793" cy="30179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2782" y="5029199"/>
            <a:ext cx="4406793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 </a:t>
            </a:r>
            <a:r>
              <a:rPr lang="en-US" altLang="ja-JP" sz="1600" dirty="0" smtClean="0">
                <a:solidFill>
                  <a:schemeClr val="tx1"/>
                </a:solidFill>
              </a:rPr>
              <a:t>ĐÓNG GÓI THÔNG TIN TRONG TÊN GỌI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937" y="2011249"/>
            <a:ext cx="5235987" cy="29431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86937" y="5045392"/>
            <a:ext cx="5294176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TÊN GỌI KHÔNG THỂ BỊ HIỂU SAI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>CẢI TIẾN BỀ MẶT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4625" y="5044959"/>
            <a:ext cx="4406793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 </a:t>
            </a:r>
            <a:r>
              <a:rPr lang="en-US" altLang="ja-JP" sz="1600" dirty="0" smtClean="0">
                <a:solidFill>
                  <a:schemeClr val="tx1"/>
                </a:solidFill>
              </a:rPr>
              <a:t>TÍNH THẨM MỸ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6937" y="5045393"/>
            <a:ext cx="5294176" cy="32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NÊN VIẾT GÌ VÀO COMMENT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5" y="2044931"/>
            <a:ext cx="4284950" cy="2875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937" y="2044931"/>
            <a:ext cx="4899401" cy="29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7910"/>
            <a:ext cx="10058400" cy="1429450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>
                <a:solidFill>
                  <a:schemeClr val="tx1"/>
                </a:solidFill>
              </a:rPr>
              <a:t/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</a:rPr>
            </a:br>
            <a:r>
              <a:rPr lang="en-US" altLang="ja-JP" sz="3600" dirty="0" smtClean="0">
                <a:solidFill>
                  <a:schemeClr val="tx1"/>
                </a:solidFill>
              </a:rPr>
              <a:t>CẢI TIẾN BỀ MẶT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6446" y="5310967"/>
            <a:ext cx="6357678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 </a:t>
            </a:r>
            <a:r>
              <a:rPr lang="en-US" altLang="ja-JP" sz="1600" dirty="0" smtClean="0">
                <a:solidFill>
                  <a:schemeClr val="tx1"/>
                </a:solidFill>
              </a:rPr>
              <a:t>ĐẢM BẢO COMMENT CHÍNH XÁC VÀ NGẮN GỌN 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6" y="2036791"/>
            <a:ext cx="6419850" cy="32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216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Bookman Old Style</vt:lpstr>
      <vt:lpstr>Calibri</vt:lpstr>
      <vt:lpstr>Franklin Gothic Book</vt:lpstr>
      <vt:lpstr>1_RetrospectVTI</vt:lpstr>
      <vt:lpstr>WRITING BETTER CODE</vt:lpstr>
      <vt:lpstr>PowerPoint Presentation</vt:lpstr>
      <vt:lpstr>CODE ĐỂ LÀM GÌ?</vt:lpstr>
      <vt:lpstr>     YẾU TỐ NÀO LÀM CODE TỐT HƠN?</vt:lpstr>
      <vt:lpstr>     CODE DỄ ĐỌC</vt:lpstr>
      <vt:lpstr>     CÁC CẤP ĐỘ CỦA VIỆC VIẾT CODE</vt:lpstr>
      <vt:lpstr>     CẢI TIẾN BỀ MẶT</vt:lpstr>
      <vt:lpstr>     CẢI TIẾN BỀ MẶT</vt:lpstr>
      <vt:lpstr>     CẢI TIẾN BỀ MẶT</vt:lpstr>
      <vt:lpstr>     ĐƠN GIẢN HÓA CÁC VÒNG LẶP VÀ LOGIC</vt:lpstr>
      <vt:lpstr>     ĐƠN GIẢN HÓA CÁC VÒNG LẶP VÀ LOGIC</vt:lpstr>
      <vt:lpstr>     ĐƠN GIẢN HÓA CÁC VÒNG LẶP VÀ LOGIC</vt:lpstr>
      <vt:lpstr>     TÁI CẤU TRÚC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2020-03-17T01:35:37Z</dcterms:created>
  <dcterms:modified xsi:type="dcterms:W3CDTF">2020-03-26T06:03:43Z</dcterms:modified>
</cp:coreProperties>
</file>