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FE4EC0-5F78-7854-18B0-A5FD0AA18F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5A65D-8B2E-5303-F453-4ADF01E9DF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8B14-A7B1-4BEB-8B7B-B2E61A5D88E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6284-37F9-A42C-F35D-BD10D1A7F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56F6-A9D5-0243-D55F-DF8E6523DF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6A58-6FA1-4994-B02C-933DB58D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9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quanguit/CS2205.CH1702-APR2023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hyperlink" Target="https://www.youtube.com/watch?v=jzSxpXj7aY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755509"/>
            <a:ext cx="8222100" cy="2164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CẢI THIỆN TÍNH TOÀN VẸN VÀ TĂNG TỐC ĐỘ TRUY VẤN TRONG CƠ SỞ DỮ LIỆU BLOCKCHAIN</a:t>
            </a:r>
            <a:endParaRPr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391806" y="3087503"/>
            <a:ext cx="4360388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Trần Văn Quang - 20520722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5014500" cy="3852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"/>
              <a:t>Lớp: </a:t>
            </a:r>
            <a:r>
              <a:rPr lang="en-US"/>
              <a:t>CS2205.CH1702-APR2023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"/>
              <a:t>Link Github: </a:t>
            </a:r>
            <a:r>
              <a:rPr lang="en-US">
                <a:hlinkClick r:id="rId3"/>
              </a:rPr>
              <a:t>https://github.com/tranquanguit/CS2205.CH1702-APR2023.git</a:t>
            </a:r>
            <a:r>
              <a:rPr lang="en-US"/>
              <a:t> </a:t>
            </a:r>
            <a:endParaRPr/>
          </a:p>
          <a:p>
            <a:pPr>
              <a:buFont typeface="Wingdings" panose="05000000000000000000" pitchFamily="2" charset="2"/>
              <a:buChar char="v"/>
            </a:pPr>
            <a:r>
              <a:rPr lang="en"/>
              <a:t>Link YouTube video: </a:t>
            </a:r>
            <a:r>
              <a:rPr lang="en-US">
                <a:hlinkClick r:id="rId4"/>
              </a:rPr>
              <a:t>https://www.youtube.com/watch?v=jzSxpXj7aYg</a:t>
            </a:r>
            <a:r>
              <a:rPr lang="en-US"/>
              <a:t> </a:t>
            </a:r>
            <a:endParaRPr/>
          </a:p>
          <a:p>
            <a:pPr>
              <a:buFont typeface="Wingdings" panose="05000000000000000000" pitchFamily="2" charset="2"/>
              <a:buChar char="v"/>
            </a:pPr>
            <a:r>
              <a:rPr lang="en"/>
              <a:t>Họ và Tên: Trần Văn Quang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"/>
              <a:t>MSSV: 20520722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" name="Picture 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3A12A570-EED0-4F6A-67F2-225B07B8D4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4616"/>
          <a:stretch/>
        </p:blipFill>
        <p:spPr bwMode="auto">
          <a:xfrm>
            <a:off x="5664497" y="820501"/>
            <a:ext cx="3007603" cy="3852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178B8-F7FE-6DC6-AFC6-10DC6071A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Blockchain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Cơ sở dữ liệu Blockchain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Flask và API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Bộ nhớ Cache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cs typeface="Arial"/>
                <a:sym typeface="Arial"/>
              </a:rPr>
              <a:t>Tính toàn vẹn dữ liệu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" sz="2400">
                <a:latin typeface="Arial"/>
                <a:cs typeface="Arial"/>
                <a:sym typeface="Arial"/>
              </a:rPr>
              <a:t>Tốc độ truy vấn</a:t>
            </a: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EF23F-7A32-4D6B-F91C-C8ED039F1C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L</a:t>
            </a:r>
            <a:r>
              <a:rPr lang="vi-VN" sz="2400">
                <a:latin typeface="+mn-lt"/>
              </a:rPr>
              <a:t>ý do vì sao nên ứng dụng cơ sở dữ liệu blockchain</a:t>
            </a:r>
            <a:r>
              <a:rPr lang="en-US" sz="2400">
                <a:latin typeface="+mn-lt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Đề xuất các thức xây dựng hệ thống tương tác với cơ sở dữ liệu blockchain sao cho hiệu quả với API làm hạt nhân.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Đề xuất và triển khai các phương pháp cải thiện tốc độ truy vấn trong cơ sở dữ liệu blockchain bằng cách sử dụng bộ nhớ Cache.</a:t>
            </a:r>
            <a:endParaRPr lang="en-US" sz="240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Đánh giá hiệu quả thông qua các thử nghiệm và so sánh.</a:t>
            </a:r>
            <a:endParaRPr sz="200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62CD9-170A-F998-0B77-6B2257B5C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Hệ thống được phát triển trong nghiên cứu bao gồm máy chủ người dùng và máy chủ blockchain.</a:t>
            </a:r>
            <a:r>
              <a:rPr lang="en-US" sz="2400">
                <a:latin typeface="+mn-lt"/>
              </a:rPr>
              <a:t> </a:t>
            </a:r>
            <a:r>
              <a:rPr lang="vi-VN" sz="2400">
                <a:latin typeface="+mn-lt"/>
              </a:rPr>
              <a:t>Hai máy chủ này tương tác thông qua API.</a:t>
            </a:r>
            <a:endParaRPr lang="en-US" sz="240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Hệ thống bao gồm hệ thống xác thực người dùng để đảm bảo tính bảo mật. </a:t>
            </a:r>
            <a:endParaRPr lang="en-US" sz="240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</a:rPr>
              <a:t>Hệ thống cũng bao gồm hệ thống xác thực chuỗi để đảm bảo tính toàn vẹn và an toàn của blockchain.</a:t>
            </a:r>
            <a:endParaRPr lang="en-US" sz="240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vi-VN" sz="2400">
                <a:latin typeface="+mn-lt"/>
                <a:ea typeface="Arial"/>
                <a:cs typeface="Arial"/>
                <a:sym typeface="Arial"/>
              </a:rPr>
              <a:t>Phương pháp nghiên cứu hệ thống</a:t>
            </a:r>
            <a:endParaRPr lang="en-US" sz="2400">
              <a:latin typeface="+mn-lt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  <a:ea typeface="Arial"/>
                <a:cs typeface="Arial"/>
                <a:sym typeface="Arial"/>
              </a:rPr>
              <a:t>P</a:t>
            </a:r>
            <a:r>
              <a:rPr lang="vi-VN" sz="2400">
                <a:latin typeface="+mn-lt"/>
                <a:ea typeface="Arial"/>
                <a:cs typeface="Arial"/>
                <a:sym typeface="Arial"/>
              </a:rPr>
              <a:t>hương pháp đánh giá</a:t>
            </a:r>
            <a:endParaRPr sz="180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A5AC9F-0053-08D1-6EAD-A8D25DC54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Nâng cao tính toàn vẹn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Tăng tốc độ truy vấn dữ liệu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Tích hợp hệ thống và khả năng mở rộng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M</a:t>
            </a:r>
            <a:r>
              <a:rPr lang="vi-VN" sz="2400">
                <a:latin typeface="+mn-lt"/>
              </a:rPr>
              <a:t>ở ra tiềm năng ứng dụng rộng rãi hơn cho công nghệ blockchain trong các lĩnh vực khác nhau</a:t>
            </a:r>
            <a:r>
              <a:rPr lang="en-US" sz="2400">
                <a:latin typeface="+mn-lt"/>
              </a:rPr>
              <a:t>.</a:t>
            </a:r>
            <a:endParaRPr sz="240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EBE50-33AC-4830-A83E-82156E97E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>
                <a:latin typeface="+mn-lt"/>
                <a:ea typeface="Arial"/>
                <a:cs typeface="Arial"/>
                <a:sym typeface="Arial"/>
              </a:rPr>
              <a:t>Blockchain and API Development to Improve Relational Database Integrity and System Interoperability.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>
                <a:latin typeface="+mn-lt"/>
                <a:ea typeface="Arial"/>
                <a:cs typeface="Arial"/>
                <a:sym typeface="Arial"/>
              </a:rPr>
              <a:t>Satoshi Nakamoto. Bitcoin: A Peer-to-Peer Electronic Cash System.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>
                <a:latin typeface="+mn-lt"/>
                <a:ea typeface="Arial"/>
                <a:cs typeface="Arial"/>
                <a:sym typeface="Arial"/>
              </a:rPr>
              <a:t>FUNDAMENTALS OF Database Systems. SEVENTH EDITION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>
                <a:latin typeface="+mn-lt"/>
                <a:ea typeface="Arial"/>
                <a:cs typeface="Arial"/>
                <a:sym typeface="Arial"/>
              </a:rPr>
              <a:t>Application programming interface documentation: What do software developers want?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>
                <a:latin typeface="+mn-lt"/>
                <a:ea typeface="Arial"/>
                <a:cs typeface="Arial"/>
                <a:sym typeface="Arial"/>
              </a:rPr>
              <a:t>Introduction to Computing Systems: From Bits and Gates to C and Beyond.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F96B-3929-56C5-2F80-A2CFC0CC1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374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Roboto</vt:lpstr>
      <vt:lpstr>Arial</vt:lpstr>
      <vt:lpstr>Material - R01</vt:lpstr>
      <vt:lpstr>CẢI THIỆN TÍNH TOÀN VẸN VÀ TĂNG TỐC ĐỘ TRUY VẤN TRONG CƠ SỞ DỮ LIỆU BLOCKCHAIN</vt:lpstr>
      <vt:lpstr>Tóm tắt </vt:lpstr>
      <vt:lpstr>Giới thiệu</vt:lpstr>
      <vt:lpstr>Mục tiêu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CẢI THIỆN TÍNH TOÀN VẸN VÀ TĂNG TỐC ĐỘ TRUY VẤN TRONG CƠ SỞ DỮ LIỆU BLOCKCHAIN</dc:title>
  <dc:creator>TRAN VAN QUANG</dc:creator>
  <cp:lastModifiedBy>Trần Văn Quang</cp:lastModifiedBy>
  <cp:revision>20</cp:revision>
  <dcterms:modified xsi:type="dcterms:W3CDTF">2023-07-17T06:44:18Z</dcterms:modified>
</cp:coreProperties>
</file>