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8" r:id="rId9"/>
    <p:sldId id="269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7" r:id="rId28"/>
    <p:sldId id="288" r:id="rId29"/>
    <p:sldId id="289" r:id="rId30"/>
    <p:sldId id="281" r:id="rId31"/>
    <p:sldId id="282" r:id="rId32"/>
    <p:sldId id="283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B62056-2A09-48A1-9D02-C26B8B535D28}">
          <p14:sldIdLst>
            <p14:sldId id="256"/>
            <p14:sldId id="257"/>
            <p14:sldId id="258"/>
            <p14:sldId id="259"/>
            <p14:sldId id="271"/>
            <p14:sldId id="260"/>
            <p14:sldId id="261"/>
            <p14:sldId id="268"/>
            <p14:sldId id="269"/>
            <p14:sldId id="262"/>
            <p14:sldId id="263"/>
            <p14:sldId id="264"/>
            <p14:sldId id="265"/>
            <p14:sldId id="266"/>
            <p14:sldId id="267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4"/>
            <p14:sldId id="287"/>
            <p14:sldId id="288"/>
            <p14:sldId id="289"/>
            <p14:sldId id="281"/>
            <p14:sldId id="282"/>
            <p14:sldId id="283"/>
            <p14:sldId id="29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website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bestbuy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SVTH :    TRẦN QUÂN 08110162</a:t>
            </a:r>
          </a:p>
          <a:p>
            <a:r>
              <a:rPr lang="en-US" dirty="0"/>
              <a:t>	</a:t>
            </a:r>
            <a:r>
              <a:rPr lang="en-US" dirty="0" smtClean="0"/>
              <a:t>VƯƠNG TRẦN NGUYÊN KHÔI 08110161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session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update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hàng,tự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check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Nút</a:t>
            </a:r>
            <a:r>
              <a:rPr lang="en-US" dirty="0" smtClean="0"/>
              <a:t> submit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3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hàng,địa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6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user </a:t>
            </a:r>
            <a:r>
              <a:rPr lang="en-US" dirty="0" err="1" smtClean="0"/>
              <a:t>vào</a:t>
            </a:r>
            <a:r>
              <a:rPr lang="en-US" dirty="0" smtClean="0"/>
              <a:t> session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890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website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Captchas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Thêm</a:t>
            </a:r>
            <a:r>
              <a:rPr lang="en-US" dirty="0" smtClean="0"/>
              <a:t> user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3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Download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table,từ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file </a:t>
            </a:r>
            <a:r>
              <a:rPr lang="en-US" dirty="0" err="1" smtClean="0"/>
              <a:t>của</a:t>
            </a:r>
            <a:r>
              <a:rPr lang="en-US" dirty="0" smtClean="0"/>
              <a:t> excel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81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05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pPr marL="114300" indent="0" algn="ctr">
              <a:buNone/>
            </a:pPr>
            <a:r>
              <a:rPr lang="en-US" sz="6000" dirty="0" smtClean="0">
                <a:latin typeface="Arial Rounded MT Bold" pitchFamily="34" charset="0"/>
              </a:rPr>
              <a:t>TRANG QUẢN TRỊ</a:t>
            </a:r>
            <a:endParaRPr lang="en-US" sz="60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27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9836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0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tên,giá,số</a:t>
            </a:r>
            <a:r>
              <a:rPr lang="en-US" dirty="0" smtClean="0"/>
              <a:t> </a:t>
            </a:r>
            <a:r>
              <a:rPr lang="en-US" dirty="0" err="1" smtClean="0"/>
              <a:t>lượng,danh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up </a:t>
            </a:r>
            <a:r>
              <a:rPr lang="en-US" dirty="0" err="1" smtClean="0"/>
              <a:t>hình</a:t>
            </a:r>
            <a:r>
              <a:rPr lang="en-US" dirty="0" smtClean="0"/>
              <a:t> minh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đăc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3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vi-VN" dirty="0"/>
              <a:t>Mục tiêu đề tài : </a:t>
            </a:r>
            <a:r>
              <a:rPr lang="en-US" dirty="0"/>
              <a:t>X</a:t>
            </a:r>
            <a:r>
              <a:rPr lang="vi-VN" dirty="0" smtClean="0"/>
              <a:t>ây </a:t>
            </a:r>
            <a:r>
              <a:rPr lang="vi-VN" dirty="0"/>
              <a:t>dựng môi trường tương tác giữa doanh nghiệp và khách </a:t>
            </a:r>
            <a:r>
              <a:rPr lang="vi-VN" dirty="0" smtClean="0"/>
              <a:t>hàng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ở </a:t>
            </a:r>
            <a:r>
              <a:rPr lang="en-US" dirty="0" err="1" smtClean="0"/>
              <a:t>Việt</a:t>
            </a:r>
            <a:r>
              <a:rPr lang="en-US" dirty="0" smtClean="0"/>
              <a:t> Nam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15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8237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65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user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sz="4400" dirty="0">
              <a:latin typeface="Arial Rounded MT Bold" pitchFamily="34" charset="0"/>
            </a:endParaRPr>
          </a:p>
          <a:p>
            <a:pPr marL="114300" indent="0" algn="ctr">
              <a:buNone/>
            </a:pPr>
            <a:r>
              <a:rPr lang="en-US" sz="4400" dirty="0" smtClean="0">
                <a:latin typeface="Arial Rounded MT Bold" pitchFamily="34" charset="0"/>
              </a:rPr>
              <a:t>MÔ HÌNH PROJECT</a:t>
            </a:r>
            <a:endParaRPr lang="en-US" sz="44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Project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MVC2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Dùng</a:t>
            </a:r>
            <a:r>
              <a:rPr lang="en-US" dirty="0" smtClean="0"/>
              <a:t> tiles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JSTL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jsp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admin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load module </a:t>
            </a:r>
            <a:r>
              <a:rPr lang="en-US" dirty="0" err="1" smtClean="0"/>
              <a:t>từ</a:t>
            </a:r>
            <a:r>
              <a:rPr lang="en-US" dirty="0" smtClean="0"/>
              <a:t> 1 file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(XML)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06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Style,script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style,quyết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style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img.Các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img</a:t>
            </a:r>
            <a:r>
              <a:rPr lang="en-US" dirty="0" smtClean="0"/>
              <a:t>/</a:t>
            </a:r>
            <a:r>
              <a:rPr lang="en-US" dirty="0" err="1" smtClean="0"/>
              <a:t>imgProduct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Style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admin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a/style</a:t>
            </a:r>
          </a:p>
          <a:p>
            <a:endParaRPr lang="en-US" dirty="0"/>
          </a:p>
          <a:p>
            <a:r>
              <a:rPr lang="en-US" dirty="0" smtClean="0"/>
              <a:t>Script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script,bao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jquery,bộ</a:t>
            </a:r>
            <a:r>
              <a:rPr lang="en-US" dirty="0" smtClean="0"/>
              <a:t> tooltip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script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86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>
              <a:latin typeface="Arial Rounded MT Bold" pitchFamily="34" charset="0"/>
            </a:endParaRPr>
          </a:p>
          <a:p>
            <a:endParaRPr lang="en-US" sz="3600" dirty="0">
              <a:latin typeface="Arial Rounded MT Bold" pitchFamily="34" charset="0"/>
            </a:endParaRPr>
          </a:p>
          <a:p>
            <a:pPr algn="ctr"/>
            <a:r>
              <a:rPr lang="en-US" sz="3600" dirty="0" smtClean="0">
                <a:latin typeface="Arial Rounded MT Bold" pitchFamily="34" charset="0"/>
              </a:rPr>
              <a:t>MÔ HÌNH CƠ SỞ DỮ LIÊU</a:t>
            </a:r>
            <a:endParaRPr lang="en-US" sz="36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171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Mô</a:t>
            </a:r>
            <a:r>
              <a:rPr lang="en-US" sz="4400" dirty="0" smtClean="0"/>
              <a:t> </a:t>
            </a:r>
            <a:r>
              <a:rPr lang="en-US" sz="4400" dirty="0" err="1" smtClean="0"/>
              <a:t>hình</a:t>
            </a:r>
            <a:r>
              <a:rPr lang="en-US" sz="4400" dirty="0" smtClean="0"/>
              <a:t> </a:t>
            </a:r>
            <a:r>
              <a:rPr lang="en-US" sz="4400" dirty="0" err="1" smtClean="0"/>
              <a:t>của</a:t>
            </a:r>
            <a:r>
              <a:rPr lang="en-US" sz="4400" dirty="0" smtClean="0"/>
              <a:t> </a:t>
            </a:r>
            <a:r>
              <a:rPr lang="en-US" sz="4400" dirty="0" err="1" smtClean="0"/>
              <a:t>thư</a:t>
            </a:r>
            <a:r>
              <a:rPr lang="en-US" sz="4400" dirty="0" smtClean="0"/>
              <a:t> </a:t>
            </a:r>
            <a:r>
              <a:rPr lang="en-US" sz="4400" dirty="0" err="1" smtClean="0"/>
              <a:t>mục-sản</a:t>
            </a:r>
            <a:r>
              <a:rPr lang="en-US" sz="4400" dirty="0" smtClean="0"/>
              <a:t> </a:t>
            </a:r>
            <a:r>
              <a:rPr lang="en-US" sz="4400" dirty="0" err="1" smtClean="0"/>
              <a:t>phẩm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599"/>
            <a:ext cx="7848600" cy="535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766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đơn-thanh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76412"/>
            <a:ext cx="6163594" cy="470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636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76200"/>
            <a:ext cx="8382603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59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Website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website .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đơn.Căn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đó,khi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khoản,công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Website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administrator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trị,giành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4000" dirty="0" smtClean="0">
              <a:latin typeface="Arial Rounded MT Bold" pitchFamily="34" charset="0"/>
            </a:endParaRPr>
          </a:p>
          <a:p>
            <a:pPr marL="114300" indent="0" algn="ctr">
              <a:buNone/>
            </a:pPr>
            <a:endParaRPr lang="en-US" sz="4000" dirty="0">
              <a:latin typeface="Arial Rounded MT Bold" pitchFamily="34" charset="0"/>
            </a:endParaRPr>
          </a:p>
          <a:p>
            <a:pPr marL="114300" indent="0" algn="ctr">
              <a:buNone/>
            </a:pPr>
            <a:r>
              <a:rPr lang="en-US" sz="4000" dirty="0" smtClean="0">
                <a:latin typeface="Arial Rounded MT Bold" pitchFamily="34" charset="0"/>
              </a:rPr>
              <a:t>THƯ VIÊN SỬ DỤNG </a:t>
            </a:r>
            <a:endParaRPr lang="en-US" sz="40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528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38200"/>
            <a:ext cx="5791200" cy="509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157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FCKEditor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chữa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 </a:t>
            </a:r>
            <a:r>
              <a:rPr lang="en-US" dirty="0" err="1" smtClean="0"/>
              <a:t>việc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Slide show </a:t>
            </a:r>
            <a:r>
              <a:rPr lang="en-US" dirty="0" err="1" smtClean="0"/>
              <a:t>cho</a:t>
            </a:r>
            <a:r>
              <a:rPr lang="en-US" dirty="0" smtClean="0"/>
              <a:t> website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Jdom</a:t>
            </a: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file xml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65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Google Chart 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website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Captchas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mtClean="0"/>
              <a:t>Hibernate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66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3600" dirty="0" smtClean="0"/>
          </a:p>
          <a:p>
            <a:pPr marL="114300" indent="0" algn="ctr">
              <a:buNone/>
            </a:pPr>
            <a:endParaRPr lang="en-US" sz="3600" dirty="0"/>
          </a:p>
          <a:p>
            <a:pPr marL="114300" indent="0" algn="ctr">
              <a:buNone/>
            </a:pPr>
            <a:r>
              <a:rPr lang="en-US" sz="3600" dirty="0" smtClean="0"/>
              <a:t>XIN CẢM ƠN THẦY ĐÃ THEO DÕI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10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/>
              <a:t>chức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website	</a:t>
            </a:r>
            <a:endParaRPr lang="en-US" sz="3600" dirty="0" smtClean="0"/>
          </a:p>
          <a:p>
            <a:pPr lvl="1" algn="ctr"/>
            <a:r>
              <a:rPr lang="en-US" sz="3600" dirty="0" err="1" smtClean="0"/>
              <a:t>Trang</a:t>
            </a:r>
            <a:r>
              <a:rPr lang="en-US" sz="3600" dirty="0" smtClean="0"/>
              <a:t> </a:t>
            </a:r>
            <a:r>
              <a:rPr lang="en-US" sz="3600" dirty="0" err="1" smtClean="0"/>
              <a:t>giao</a:t>
            </a:r>
            <a:r>
              <a:rPr lang="en-US" sz="3600" dirty="0" smtClean="0"/>
              <a:t> </a:t>
            </a:r>
            <a:r>
              <a:rPr lang="en-US" sz="3600" dirty="0" err="1" smtClean="0"/>
              <a:t>dịch</a:t>
            </a:r>
            <a:endParaRPr lang="en-US" sz="3600" dirty="0" smtClean="0"/>
          </a:p>
          <a:p>
            <a:pPr lvl="1" algn="ctr"/>
            <a:r>
              <a:rPr lang="en-US" sz="3600" dirty="0" err="1" smtClean="0"/>
              <a:t>Trang</a:t>
            </a:r>
            <a:r>
              <a:rPr lang="en-US" sz="3600" dirty="0" smtClean="0"/>
              <a:t> </a:t>
            </a:r>
            <a:r>
              <a:rPr lang="en-US" sz="3600" dirty="0" err="1" smtClean="0"/>
              <a:t>quản</a:t>
            </a:r>
            <a:r>
              <a:rPr lang="en-US" sz="3600" dirty="0" smtClean="0"/>
              <a:t> </a:t>
            </a:r>
            <a:r>
              <a:rPr lang="en-US" sz="3600" dirty="0" err="1" smtClean="0"/>
              <a:t>trị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15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lvl="1" indent="0">
              <a:buClr>
                <a:schemeClr val="accent1"/>
              </a:buClr>
              <a:buNone/>
            </a:pPr>
            <a:endParaRPr lang="en-US" sz="6000" dirty="0" smtClean="0"/>
          </a:p>
          <a:p>
            <a:pPr marL="114300" lvl="1" indent="0" algn="ctr">
              <a:buClr>
                <a:schemeClr val="accent1"/>
              </a:buClr>
              <a:buNone/>
            </a:pPr>
            <a:r>
              <a:rPr lang="en-US" sz="6000" dirty="0" err="1" smtClean="0">
                <a:latin typeface="Arial Rounded MT Bold" pitchFamily="34" charset="0"/>
              </a:rPr>
              <a:t>Trang</a:t>
            </a:r>
            <a:r>
              <a:rPr lang="en-US" sz="6000" dirty="0" smtClean="0">
                <a:latin typeface="Arial Rounded MT Bold" pitchFamily="34" charset="0"/>
              </a:rPr>
              <a:t> </a:t>
            </a:r>
            <a:r>
              <a:rPr lang="en-US" sz="6000" dirty="0" err="1">
                <a:latin typeface="Arial Rounded MT Bold" pitchFamily="34" charset="0"/>
              </a:rPr>
              <a:t>giao</a:t>
            </a:r>
            <a:r>
              <a:rPr lang="en-US" sz="6000" dirty="0">
                <a:latin typeface="Arial Rounded MT Bold" pitchFamily="34" charset="0"/>
              </a:rPr>
              <a:t> </a:t>
            </a:r>
            <a:r>
              <a:rPr lang="en-US" sz="6000" dirty="0" err="1">
                <a:latin typeface="Arial Rounded MT Bold" pitchFamily="34" charset="0"/>
              </a:rPr>
              <a:t>dịch</a:t>
            </a:r>
            <a:endParaRPr lang="en-US" sz="6000" dirty="0">
              <a:latin typeface="Arial Rounded MT Bold" pitchFamily="34" charset="0"/>
            </a:endParaRPr>
          </a:p>
          <a:p>
            <a:pPr marL="11430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6786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Show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module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sidebar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mục,tìm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heaader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nhập,đăng</a:t>
            </a:r>
            <a:r>
              <a:rPr lang="en-US" dirty="0" smtClean="0"/>
              <a:t> </a:t>
            </a:r>
            <a:r>
              <a:rPr lang="en-US" smtClean="0"/>
              <a:t>ký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website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hàng,giỏ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4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Trang</a:t>
            </a:r>
            <a:r>
              <a:rPr lang="en-US" sz="4000" dirty="0" smtClean="0"/>
              <a:t> </a:t>
            </a:r>
            <a:r>
              <a:rPr lang="en-US" sz="4000" dirty="0" err="1" smtClean="0"/>
              <a:t>hiển</a:t>
            </a:r>
            <a:r>
              <a:rPr lang="en-US" sz="4000" dirty="0" smtClean="0"/>
              <a:t> </a:t>
            </a:r>
            <a:r>
              <a:rPr lang="en-US" sz="4000" dirty="0" err="1" smtClean="0"/>
              <a:t>thị</a:t>
            </a:r>
            <a:r>
              <a:rPr lang="en-US" sz="4000" dirty="0" smtClean="0"/>
              <a:t> </a:t>
            </a:r>
            <a:r>
              <a:rPr lang="en-US" sz="4000" dirty="0" err="1" smtClean="0"/>
              <a:t>danh</a:t>
            </a:r>
            <a:r>
              <a:rPr lang="en-US" sz="4000" dirty="0" smtClean="0"/>
              <a:t> </a:t>
            </a:r>
            <a:r>
              <a:rPr lang="en-US" sz="4000" dirty="0" err="1" smtClean="0"/>
              <a:t>sách</a:t>
            </a:r>
            <a:r>
              <a:rPr lang="en-US" sz="4000" dirty="0" smtClean="0"/>
              <a:t> </a:t>
            </a:r>
            <a:r>
              <a:rPr lang="en-US" sz="4000" dirty="0" err="1" smtClean="0"/>
              <a:t>sản</a:t>
            </a:r>
            <a:r>
              <a:rPr lang="en-US" sz="4000" dirty="0" smtClean="0"/>
              <a:t> </a:t>
            </a:r>
            <a:r>
              <a:rPr lang="en-US" sz="4000" dirty="0" err="1" smtClean="0"/>
              <a:t>phẩm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phẩm,phân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2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trang,so</a:t>
            </a:r>
            <a:r>
              <a:rPr lang="en-US" dirty="0" smtClean="0"/>
              <a:t> </a:t>
            </a:r>
            <a:r>
              <a:rPr lang="en-US" dirty="0" err="1" smtClean="0"/>
              <a:t>sánh</a:t>
            </a:r>
            <a:r>
              <a:rPr lang="en-US" dirty="0" smtClean="0"/>
              <a:t> 2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link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5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tên,giá,miêu</a:t>
            </a:r>
            <a:r>
              <a:rPr lang="en-US" dirty="0" smtClean="0"/>
              <a:t> </a:t>
            </a:r>
            <a:r>
              <a:rPr lang="en-US" dirty="0" err="1" smtClean="0"/>
              <a:t>tả,hình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…</a:t>
            </a:r>
          </a:p>
          <a:p>
            <a:pPr marL="11430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5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3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+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8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83</TotalTime>
  <Words>989</Words>
  <Application>Microsoft Office PowerPoint</Application>
  <PresentationFormat>On-screen Show (4:3)</PresentationFormat>
  <Paragraphs>196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Adjacency</vt:lpstr>
      <vt:lpstr>Xây dựng website mua bán trực tuyến bestbuy việt nam</vt:lpstr>
      <vt:lpstr>Mục tiêu đề tài</vt:lpstr>
      <vt:lpstr>Mô hình của website</vt:lpstr>
      <vt:lpstr>PowerPoint Presentation</vt:lpstr>
      <vt:lpstr>PowerPoint Presentation</vt:lpstr>
      <vt:lpstr>Trang giao dịch</vt:lpstr>
      <vt:lpstr>Trang hiển thị danh sách sản phẩm</vt:lpstr>
      <vt:lpstr>Trang chi tiết sản phẩm </vt:lpstr>
      <vt:lpstr>Trang so sánh</vt:lpstr>
      <vt:lpstr>Trang giỏ hàng</vt:lpstr>
      <vt:lpstr>Trang thanh toán</vt:lpstr>
      <vt:lpstr>Trang đăng nhập </vt:lpstr>
      <vt:lpstr>Trang đăng ký</vt:lpstr>
      <vt:lpstr>Trang báo giá</vt:lpstr>
      <vt:lpstr>Trang xem lịch sử mua hàng</vt:lpstr>
      <vt:lpstr>PowerPoint Presentation</vt:lpstr>
      <vt:lpstr>Thêm danh mục</vt:lpstr>
      <vt:lpstr>Quản lý danh mục</vt:lpstr>
      <vt:lpstr>Thêm sản phẩm mới</vt:lpstr>
      <vt:lpstr>Quản lý sản phẩm</vt:lpstr>
      <vt:lpstr>Quản lý hóa đơn</vt:lpstr>
      <vt:lpstr>Quản lý người dùng</vt:lpstr>
      <vt:lpstr>PowerPoint Presentation</vt:lpstr>
      <vt:lpstr>Mô hình tổng quan</vt:lpstr>
      <vt:lpstr>Style,script và hình ảnh</vt:lpstr>
      <vt:lpstr>PowerPoint Presentation</vt:lpstr>
      <vt:lpstr>Mô hình của thư mục-sản phẩm</vt:lpstr>
      <vt:lpstr>Mô hình hóa đơn-thanh toán</vt:lpstr>
      <vt:lpstr>PowerPoint Presentation</vt:lpstr>
      <vt:lpstr>PowerPoint Presentation</vt:lpstr>
      <vt:lpstr>PowerPoint Presentation</vt:lpstr>
      <vt:lpstr>Một số công nghệ khác</vt:lpstr>
      <vt:lpstr>Một số công nghệ khác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website mua bán trực tuyến bestbuy việt nam</dc:title>
  <dc:creator>FreeX</dc:creator>
  <cp:lastModifiedBy>Microsoft</cp:lastModifiedBy>
  <cp:revision>16</cp:revision>
  <dcterms:created xsi:type="dcterms:W3CDTF">2006-08-16T00:00:00Z</dcterms:created>
  <dcterms:modified xsi:type="dcterms:W3CDTF">2011-12-25T13:33:23Z</dcterms:modified>
</cp:coreProperties>
</file>